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3" r:id="rId2"/>
    <p:sldId id="315" r:id="rId3"/>
    <p:sldId id="386" r:id="rId4"/>
    <p:sldId id="346" r:id="rId5"/>
    <p:sldId id="387" r:id="rId6"/>
    <p:sldId id="374" r:id="rId7"/>
    <p:sldId id="400" r:id="rId8"/>
    <p:sldId id="395" r:id="rId9"/>
    <p:sldId id="376" r:id="rId10"/>
    <p:sldId id="401" r:id="rId11"/>
    <p:sldId id="402" r:id="rId12"/>
    <p:sldId id="399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397" r:id="rId23"/>
    <p:sldId id="380" r:id="rId24"/>
    <p:sldId id="412" r:id="rId25"/>
    <p:sldId id="33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6" autoAdjust="0"/>
  </p:normalViewPr>
  <p:slideViewPr>
    <p:cSldViewPr snapToGrid="0">
      <p:cViewPr>
        <p:scale>
          <a:sx n="90" d="100"/>
          <a:sy n="90" d="100"/>
        </p:scale>
        <p:origin x="-1162" y="254"/>
      </p:cViewPr>
      <p:guideLst>
        <p:guide orient="horz" pos="1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07477-49FC-414D-AD49-958B1D03D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1098E-4111-412C-889B-E22CE171A922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4D1885-3341-4BBA-952C-9DD394DCB8A4}" type="par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FA186197-BE13-452B-B2F9-0481153578C9}" type="sib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A7CFC52D-A315-47C2-B0FB-F3001B7ED77F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BCE3808-DA87-4A72-B297-CBCDA76CB6F5}" type="par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69A95A23-90D9-4F82-BEBB-F1EA48314DB4}" type="sib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C2983D77-977A-4913-A5D1-25D99470AFDF}">
      <dgm:prSet custT="1"/>
      <dgm:spPr/>
      <dgm:t>
        <a:bodyPr/>
        <a:lstStyle/>
        <a:p>
          <a:pPr rtl="0"/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7D84518-20B5-4909-B480-3424C5D6DB94}" type="par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F7E541D2-00FE-43B9-829E-4679676A5A72}" type="sib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510EEF5C-63A5-4447-910B-7A3021CB256C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DBFBBEA-2B8C-4B8F-9595-6E5AF3B5105C}" type="par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C7E4BBD4-62E0-4B1D-AA89-44347F237C42}" type="sib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EFCE43F0-7120-46C0-ADC1-1DAF25D51E4F}" type="pres">
      <dgm:prSet presAssocID="{E1407477-49FC-414D-AD49-958B1D03D4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1D40F6-62D1-4DCD-B77B-C00C864F6EE6}" type="pres">
      <dgm:prSet presAssocID="{E1407477-49FC-414D-AD49-958B1D03D40C}" presName="Name1" presStyleCnt="0"/>
      <dgm:spPr/>
    </dgm:pt>
    <dgm:pt modelId="{6BF2FCD2-0457-4865-A877-D09E1EF82675}" type="pres">
      <dgm:prSet presAssocID="{E1407477-49FC-414D-AD49-958B1D03D40C}" presName="cycle" presStyleCnt="0"/>
      <dgm:spPr/>
    </dgm:pt>
    <dgm:pt modelId="{68040677-FAF0-4E44-9CA2-B95AA2573846}" type="pres">
      <dgm:prSet presAssocID="{E1407477-49FC-414D-AD49-958B1D03D40C}" presName="srcNode" presStyleLbl="node1" presStyleIdx="0" presStyleCnt="4"/>
      <dgm:spPr/>
    </dgm:pt>
    <dgm:pt modelId="{75AB4E12-8B29-4B2B-A1C0-B03CC823E34A}" type="pres">
      <dgm:prSet presAssocID="{E1407477-49FC-414D-AD49-958B1D03D4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9297BBA-18EA-4D36-86FB-5FAD72666A0D}" type="pres">
      <dgm:prSet presAssocID="{E1407477-49FC-414D-AD49-958B1D03D40C}" presName="extraNode" presStyleLbl="node1" presStyleIdx="0" presStyleCnt="4"/>
      <dgm:spPr/>
    </dgm:pt>
    <dgm:pt modelId="{D88994C3-5A96-4196-95BD-5769FD19CFA1}" type="pres">
      <dgm:prSet presAssocID="{E1407477-49FC-414D-AD49-958B1D03D40C}" presName="dstNode" presStyleLbl="node1" presStyleIdx="0" presStyleCnt="4"/>
      <dgm:spPr/>
    </dgm:pt>
    <dgm:pt modelId="{2B19EDE3-07D1-4AC4-8D1B-25828CDA25D6}" type="pres">
      <dgm:prSet presAssocID="{5911098E-4111-412C-889B-E22CE171A9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922A5-0828-4E3E-8445-F91F08858DBB}" type="pres">
      <dgm:prSet presAssocID="{5911098E-4111-412C-889B-E22CE171A922}" presName="accent_1" presStyleCnt="0"/>
      <dgm:spPr/>
    </dgm:pt>
    <dgm:pt modelId="{F54D8D69-AE31-4F78-AA72-EE908E626BEB}" type="pres">
      <dgm:prSet presAssocID="{5911098E-4111-412C-889B-E22CE171A922}" presName="accentRepeatNode" presStyleLbl="solidFgAcc1" presStyleIdx="0" presStyleCnt="4"/>
      <dgm:spPr/>
    </dgm:pt>
    <dgm:pt modelId="{09018693-E3C2-4EB6-823B-DBF31694AD9E}" type="pres">
      <dgm:prSet presAssocID="{A7CFC52D-A315-47C2-B0FB-F3001B7ED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F7DAF-5931-4E4A-9C41-5486452D92EE}" type="pres">
      <dgm:prSet presAssocID="{A7CFC52D-A315-47C2-B0FB-F3001B7ED77F}" presName="accent_2" presStyleCnt="0"/>
      <dgm:spPr/>
    </dgm:pt>
    <dgm:pt modelId="{3D44B8C8-E4F1-4884-A55C-2B12B3329CC2}" type="pres">
      <dgm:prSet presAssocID="{A7CFC52D-A315-47C2-B0FB-F3001B7ED77F}" presName="accentRepeatNode" presStyleLbl="solidFgAcc1" presStyleIdx="1" presStyleCnt="4"/>
      <dgm:spPr/>
    </dgm:pt>
    <dgm:pt modelId="{D5891F69-737F-4A44-AF70-E883BB30BA3D}" type="pres">
      <dgm:prSet presAssocID="{C2983D77-977A-4913-A5D1-25D99470AF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C0BD-AE53-4E0E-83FF-59EA4BD46C74}" type="pres">
      <dgm:prSet presAssocID="{C2983D77-977A-4913-A5D1-25D99470AFDF}" presName="accent_3" presStyleCnt="0"/>
      <dgm:spPr/>
    </dgm:pt>
    <dgm:pt modelId="{1BA7D954-21AB-42FE-8CB5-756702A4C18B}" type="pres">
      <dgm:prSet presAssocID="{C2983D77-977A-4913-A5D1-25D99470AFDF}" presName="accentRepeatNode" presStyleLbl="solidFgAcc1" presStyleIdx="2" presStyleCnt="4"/>
      <dgm:spPr/>
    </dgm:pt>
    <dgm:pt modelId="{1F4D29F4-0B68-4FD8-949C-D4E1AE71B0A1}" type="pres">
      <dgm:prSet presAssocID="{510EEF5C-63A5-4447-910B-7A3021CB25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F280-F9CB-4C8C-B558-BFCAD52326DD}" type="pres">
      <dgm:prSet presAssocID="{510EEF5C-63A5-4447-910B-7A3021CB256C}" presName="accent_4" presStyleCnt="0"/>
      <dgm:spPr/>
    </dgm:pt>
    <dgm:pt modelId="{726061DF-97F2-400B-ACD3-16A8D03F663E}" type="pres">
      <dgm:prSet presAssocID="{510EEF5C-63A5-4447-910B-7A3021CB256C}" presName="accentRepeatNode" presStyleLbl="solidFgAcc1" presStyleIdx="3" presStyleCnt="4"/>
      <dgm:spPr/>
    </dgm:pt>
  </dgm:ptLst>
  <dgm:cxnLst>
    <dgm:cxn modelId="{770649A1-15FB-4868-9136-AD7C02EB8C38}" srcId="{E1407477-49FC-414D-AD49-958B1D03D40C}" destId="{C2983D77-977A-4913-A5D1-25D99470AFDF}" srcOrd="2" destOrd="0" parTransId="{E7D84518-20B5-4909-B480-3424C5D6DB94}" sibTransId="{F7E541D2-00FE-43B9-829E-4679676A5A72}"/>
    <dgm:cxn modelId="{778795FF-7075-4FFA-9A34-1E87EAEE7742}" type="presOf" srcId="{FA186197-BE13-452B-B2F9-0481153578C9}" destId="{75AB4E12-8B29-4B2B-A1C0-B03CC823E34A}" srcOrd="0" destOrd="0" presId="urn:microsoft.com/office/officeart/2008/layout/VerticalCurvedList"/>
    <dgm:cxn modelId="{1CDE8E70-FE72-4830-89C8-71A596E05BF9}" srcId="{E1407477-49FC-414D-AD49-958B1D03D40C}" destId="{A7CFC52D-A315-47C2-B0FB-F3001B7ED77F}" srcOrd="1" destOrd="0" parTransId="{BBCE3808-DA87-4A72-B297-CBCDA76CB6F5}" sibTransId="{69A95A23-90D9-4F82-BEBB-F1EA48314DB4}"/>
    <dgm:cxn modelId="{47FB7611-A40A-4AF6-9593-B97C71431055}" type="presOf" srcId="{510EEF5C-63A5-4447-910B-7A3021CB256C}" destId="{1F4D29F4-0B68-4FD8-949C-D4E1AE71B0A1}" srcOrd="0" destOrd="0" presId="urn:microsoft.com/office/officeart/2008/layout/VerticalCurvedList"/>
    <dgm:cxn modelId="{24BAD3A8-865D-4906-97FA-05FF861EF20E}" srcId="{E1407477-49FC-414D-AD49-958B1D03D40C}" destId="{510EEF5C-63A5-4447-910B-7A3021CB256C}" srcOrd="3" destOrd="0" parTransId="{CDBFBBEA-2B8C-4B8F-9595-6E5AF3B5105C}" sibTransId="{C7E4BBD4-62E0-4B1D-AA89-44347F237C42}"/>
    <dgm:cxn modelId="{E1FE2FA2-ED0C-4BD5-91CA-9F116108ED89}" type="presOf" srcId="{C2983D77-977A-4913-A5D1-25D99470AFDF}" destId="{D5891F69-737F-4A44-AF70-E883BB30BA3D}" srcOrd="0" destOrd="0" presId="urn:microsoft.com/office/officeart/2008/layout/VerticalCurvedList"/>
    <dgm:cxn modelId="{5EBE98CF-10C8-48C4-9A3C-04A886413958}" type="presOf" srcId="{A7CFC52D-A315-47C2-B0FB-F3001B7ED77F}" destId="{09018693-E3C2-4EB6-823B-DBF31694AD9E}" srcOrd="0" destOrd="0" presId="urn:microsoft.com/office/officeart/2008/layout/VerticalCurvedList"/>
    <dgm:cxn modelId="{8EEE5C96-8B2E-48C3-B905-3C6B5BB48D06}" type="presOf" srcId="{E1407477-49FC-414D-AD49-958B1D03D40C}" destId="{EFCE43F0-7120-46C0-ADC1-1DAF25D51E4F}" srcOrd="0" destOrd="0" presId="urn:microsoft.com/office/officeart/2008/layout/VerticalCurvedList"/>
    <dgm:cxn modelId="{82F0AC46-6F3C-423C-A0FB-F46BC8649F08}" type="presOf" srcId="{5911098E-4111-412C-889B-E22CE171A922}" destId="{2B19EDE3-07D1-4AC4-8D1B-25828CDA25D6}" srcOrd="0" destOrd="0" presId="urn:microsoft.com/office/officeart/2008/layout/VerticalCurvedList"/>
    <dgm:cxn modelId="{6BFA8F66-1D35-4C31-A91F-1011C274B9E0}" srcId="{E1407477-49FC-414D-AD49-958B1D03D40C}" destId="{5911098E-4111-412C-889B-E22CE171A922}" srcOrd="0" destOrd="0" parTransId="{F14D1885-3341-4BBA-952C-9DD394DCB8A4}" sibTransId="{FA186197-BE13-452B-B2F9-0481153578C9}"/>
    <dgm:cxn modelId="{9AFC6D54-7F07-4243-8E2F-634BCFD0182E}" type="presParOf" srcId="{EFCE43F0-7120-46C0-ADC1-1DAF25D51E4F}" destId="{871D40F6-62D1-4DCD-B77B-C00C864F6EE6}" srcOrd="0" destOrd="0" presId="urn:microsoft.com/office/officeart/2008/layout/VerticalCurvedList"/>
    <dgm:cxn modelId="{A8DB7D41-435E-4BAD-AB8D-835A28D87DE3}" type="presParOf" srcId="{871D40F6-62D1-4DCD-B77B-C00C864F6EE6}" destId="{6BF2FCD2-0457-4865-A877-D09E1EF82675}" srcOrd="0" destOrd="0" presId="urn:microsoft.com/office/officeart/2008/layout/VerticalCurvedList"/>
    <dgm:cxn modelId="{72814F37-0F8D-4427-B2C8-15555224F12D}" type="presParOf" srcId="{6BF2FCD2-0457-4865-A877-D09E1EF82675}" destId="{68040677-FAF0-4E44-9CA2-B95AA2573846}" srcOrd="0" destOrd="0" presId="urn:microsoft.com/office/officeart/2008/layout/VerticalCurvedList"/>
    <dgm:cxn modelId="{F182FB45-C374-4840-9466-AFC810F3368E}" type="presParOf" srcId="{6BF2FCD2-0457-4865-A877-D09E1EF82675}" destId="{75AB4E12-8B29-4B2B-A1C0-B03CC823E34A}" srcOrd="1" destOrd="0" presId="urn:microsoft.com/office/officeart/2008/layout/VerticalCurvedList"/>
    <dgm:cxn modelId="{9365AC15-D331-4CBA-9EB7-0076319D17E8}" type="presParOf" srcId="{6BF2FCD2-0457-4865-A877-D09E1EF82675}" destId="{29297BBA-18EA-4D36-86FB-5FAD72666A0D}" srcOrd="2" destOrd="0" presId="urn:microsoft.com/office/officeart/2008/layout/VerticalCurvedList"/>
    <dgm:cxn modelId="{C94C144D-DAE9-4138-9BE7-ABB64B502939}" type="presParOf" srcId="{6BF2FCD2-0457-4865-A877-D09E1EF82675}" destId="{D88994C3-5A96-4196-95BD-5769FD19CFA1}" srcOrd="3" destOrd="0" presId="urn:microsoft.com/office/officeart/2008/layout/VerticalCurvedList"/>
    <dgm:cxn modelId="{BE1C4BEC-783F-4307-9DEB-9EB685FD07A9}" type="presParOf" srcId="{871D40F6-62D1-4DCD-B77B-C00C864F6EE6}" destId="{2B19EDE3-07D1-4AC4-8D1B-25828CDA25D6}" srcOrd="1" destOrd="0" presId="urn:microsoft.com/office/officeart/2008/layout/VerticalCurvedList"/>
    <dgm:cxn modelId="{AFB428E2-C78E-4452-B351-C87206FDF27D}" type="presParOf" srcId="{871D40F6-62D1-4DCD-B77B-C00C864F6EE6}" destId="{734922A5-0828-4E3E-8445-F91F08858DBB}" srcOrd="2" destOrd="0" presId="urn:microsoft.com/office/officeart/2008/layout/VerticalCurvedList"/>
    <dgm:cxn modelId="{7D4364BA-696A-48BE-9524-AA71D7AD25B4}" type="presParOf" srcId="{734922A5-0828-4E3E-8445-F91F08858DBB}" destId="{F54D8D69-AE31-4F78-AA72-EE908E626BEB}" srcOrd="0" destOrd="0" presId="urn:microsoft.com/office/officeart/2008/layout/VerticalCurvedList"/>
    <dgm:cxn modelId="{F69FFE88-EAF4-4F55-B7B7-22CC4FF2556F}" type="presParOf" srcId="{871D40F6-62D1-4DCD-B77B-C00C864F6EE6}" destId="{09018693-E3C2-4EB6-823B-DBF31694AD9E}" srcOrd="3" destOrd="0" presId="urn:microsoft.com/office/officeart/2008/layout/VerticalCurvedList"/>
    <dgm:cxn modelId="{FEBCA2DF-A59A-48BE-AC3B-D745BE89476F}" type="presParOf" srcId="{871D40F6-62D1-4DCD-B77B-C00C864F6EE6}" destId="{660F7DAF-5931-4E4A-9C41-5486452D92EE}" srcOrd="4" destOrd="0" presId="urn:microsoft.com/office/officeart/2008/layout/VerticalCurvedList"/>
    <dgm:cxn modelId="{FDB7715B-815D-4050-B902-50EFD519837B}" type="presParOf" srcId="{660F7DAF-5931-4E4A-9C41-5486452D92EE}" destId="{3D44B8C8-E4F1-4884-A55C-2B12B3329CC2}" srcOrd="0" destOrd="0" presId="urn:microsoft.com/office/officeart/2008/layout/VerticalCurvedList"/>
    <dgm:cxn modelId="{BC43149F-0271-40EE-878F-47F86FFC19F0}" type="presParOf" srcId="{871D40F6-62D1-4DCD-B77B-C00C864F6EE6}" destId="{D5891F69-737F-4A44-AF70-E883BB30BA3D}" srcOrd="5" destOrd="0" presId="urn:microsoft.com/office/officeart/2008/layout/VerticalCurvedList"/>
    <dgm:cxn modelId="{C23743C9-BC49-4279-B395-AE15B2842073}" type="presParOf" srcId="{871D40F6-62D1-4DCD-B77B-C00C864F6EE6}" destId="{A4ADC0BD-AE53-4E0E-83FF-59EA4BD46C74}" srcOrd="6" destOrd="0" presId="urn:microsoft.com/office/officeart/2008/layout/VerticalCurvedList"/>
    <dgm:cxn modelId="{0D649DAC-40E2-4F03-9EE7-5FD49BB364B1}" type="presParOf" srcId="{A4ADC0BD-AE53-4E0E-83FF-59EA4BD46C74}" destId="{1BA7D954-21AB-42FE-8CB5-756702A4C18B}" srcOrd="0" destOrd="0" presId="urn:microsoft.com/office/officeart/2008/layout/VerticalCurvedList"/>
    <dgm:cxn modelId="{084D0B56-EA36-4781-A5A6-B75681D472B9}" type="presParOf" srcId="{871D40F6-62D1-4DCD-B77B-C00C864F6EE6}" destId="{1F4D29F4-0B68-4FD8-949C-D4E1AE71B0A1}" srcOrd="7" destOrd="0" presId="urn:microsoft.com/office/officeart/2008/layout/VerticalCurvedList"/>
    <dgm:cxn modelId="{7E74E910-028B-4B00-86AE-35C1968384D8}" type="presParOf" srcId="{871D40F6-62D1-4DCD-B77B-C00C864F6EE6}" destId="{BAA4F280-F9CB-4C8C-B558-BFCAD52326DD}" srcOrd="8" destOrd="0" presId="urn:microsoft.com/office/officeart/2008/layout/VerticalCurvedList"/>
    <dgm:cxn modelId="{35D11313-5757-4F06-9BFF-E390466D2334}" type="presParOf" srcId="{BAA4F280-F9CB-4C8C-B558-BFCAD52326DD}" destId="{726061DF-97F2-400B-ACD3-16A8D03F6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07477-49FC-414D-AD49-958B1D03D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1098E-4111-412C-889B-E22CE171A92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4D1885-3341-4BBA-952C-9DD394DCB8A4}" type="par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FA186197-BE13-452B-B2F9-0481153578C9}" type="sib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A7CFC52D-A315-47C2-B0FB-F3001B7ED77F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BCE3808-DA87-4A72-B297-CBCDA76CB6F5}" type="par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69A95A23-90D9-4F82-BEBB-F1EA48314DB4}" type="sib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C2983D77-977A-4913-A5D1-25D99470AFDF}">
      <dgm:prSet custT="1"/>
      <dgm:spPr/>
      <dgm:t>
        <a:bodyPr/>
        <a:lstStyle/>
        <a:p>
          <a:pPr rtl="0"/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7D84518-20B5-4909-B480-3424C5D6DB94}" type="par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F7E541D2-00FE-43B9-829E-4679676A5A72}" type="sib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510EEF5C-63A5-4447-910B-7A3021CB256C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DBFBBEA-2B8C-4B8F-9595-6E5AF3B5105C}" type="par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C7E4BBD4-62E0-4B1D-AA89-44347F237C42}" type="sib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EFCE43F0-7120-46C0-ADC1-1DAF25D51E4F}" type="pres">
      <dgm:prSet presAssocID="{E1407477-49FC-414D-AD49-958B1D03D4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1D40F6-62D1-4DCD-B77B-C00C864F6EE6}" type="pres">
      <dgm:prSet presAssocID="{E1407477-49FC-414D-AD49-958B1D03D40C}" presName="Name1" presStyleCnt="0"/>
      <dgm:spPr/>
    </dgm:pt>
    <dgm:pt modelId="{6BF2FCD2-0457-4865-A877-D09E1EF82675}" type="pres">
      <dgm:prSet presAssocID="{E1407477-49FC-414D-AD49-958B1D03D40C}" presName="cycle" presStyleCnt="0"/>
      <dgm:spPr/>
    </dgm:pt>
    <dgm:pt modelId="{68040677-FAF0-4E44-9CA2-B95AA2573846}" type="pres">
      <dgm:prSet presAssocID="{E1407477-49FC-414D-AD49-958B1D03D40C}" presName="srcNode" presStyleLbl="node1" presStyleIdx="0" presStyleCnt="4"/>
      <dgm:spPr/>
    </dgm:pt>
    <dgm:pt modelId="{75AB4E12-8B29-4B2B-A1C0-B03CC823E34A}" type="pres">
      <dgm:prSet presAssocID="{E1407477-49FC-414D-AD49-958B1D03D4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9297BBA-18EA-4D36-86FB-5FAD72666A0D}" type="pres">
      <dgm:prSet presAssocID="{E1407477-49FC-414D-AD49-958B1D03D40C}" presName="extraNode" presStyleLbl="node1" presStyleIdx="0" presStyleCnt="4"/>
      <dgm:spPr/>
    </dgm:pt>
    <dgm:pt modelId="{D88994C3-5A96-4196-95BD-5769FD19CFA1}" type="pres">
      <dgm:prSet presAssocID="{E1407477-49FC-414D-AD49-958B1D03D40C}" presName="dstNode" presStyleLbl="node1" presStyleIdx="0" presStyleCnt="4"/>
      <dgm:spPr/>
    </dgm:pt>
    <dgm:pt modelId="{2B19EDE3-07D1-4AC4-8D1B-25828CDA25D6}" type="pres">
      <dgm:prSet presAssocID="{5911098E-4111-412C-889B-E22CE171A9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922A5-0828-4E3E-8445-F91F08858DBB}" type="pres">
      <dgm:prSet presAssocID="{5911098E-4111-412C-889B-E22CE171A922}" presName="accent_1" presStyleCnt="0"/>
      <dgm:spPr/>
    </dgm:pt>
    <dgm:pt modelId="{F54D8D69-AE31-4F78-AA72-EE908E626BEB}" type="pres">
      <dgm:prSet presAssocID="{5911098E-4111-412C-889B-E22CE171A922}" presName="accentRepeatNode" presStyleLbl="solidFgAcc1" presStyleIdx="0" presStyleCnt="4"/>
      <dgm:spPr/>
    </dgm:pt>
    <dgm:pt modelId="{09018693-E3C2-4EB6-823B-DBF31694AD9E}" type="pres">
      <dgm:prSet presAssocID="{A7CFC52D-A315-47C2-B0FB-F3001B7ED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F7DAF-5931-4E4A-9C41-5486452D92EE}" type="pres">
      <dgm:prSet presAssocID="{A7CFC52D-A315-47C2-B0FB-F3001B7ED77F}" presName="accent_2" presStyleCnt="0"/>
      <dgm:spPr/>
    </dgm:pt>
    <dgm:pt modelId="{3D44B8C8-E4F1-4884-A55C-2B12B3329CC2}" type="pres">
      <dgm:prSet presAssocID="{A7CFC52D-A315-47C2-B0FB-F3001B7ED77F}" presName="accentRepeatNode" presStyleLbl="solidFgAcc1" presStyleIdx="1" presStyleCnt="4"/>
      <dgm:spPr/>
    </dgm:pt>
    <dgm:pt modelId="{D5891F69-737F-4A44-AF70-E883BB30BA3D}" type="pres">
      <dgm:prSet presAssocID="{C2983D77-977A-4913-A5D1-25D99470AF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C0BD-AE53-4E0E-83FF-59EA4BD46C74}" type="pres">
      <dgm:prSet presAssocID="{C2983D77-977A-4913-A5D1-25D99470AFDF}" presName="accent_3" presStyleCnt="0"/>
      <dgm:spPr/>
    </dgm:pt>
    <dgm:pt modelId="{1BA7D954-21AB-42FE-8CB5-756702A4C18B}" type="pres">
      <dgm:prSet presAssocID="{C2983D77-977A-4913-A5D1-25D99470AFDF}" presName="accentRepeatNode" presStyleLbl="solidFgAcc1" presStyleIdx="2" presStyleCnt="4"/>
      <dgm:spPr/>
    </dgm:pt>
    <dgm:pt modelId="{1F4D29F4-0B68-4FD8-949C-D4E1AE71B0A1}" type="pres">
      <dgm:prSet presAssocID="{510EEF5C-63A5-4447-910B-7A3021CB25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F280-F9CB-4C8C-B558-BFCAD52326DD}" type="pres">
      <dgm:prSet presAssocID="{510EEF5C-63A5-4447-910B-7A3021CB256C}" presName="accent_4" presStyleCnt="0"/>
      <dgm:spPr/>
    </dgm:pt>
    <dgm:pt modelId="{726061DF-97F2-400B-ACD3-16A8D03F663E}" type="pres">
      <dgm:prSet presAssocID="{510EEF5C-63A5-4447-910B-7A3021CB256C}" presName="accentRepeatNode" presStyleLbl="solidFgAcc1" presStyleIdx="3" presStyleCnt="4"/>
      <dgm:spPr/>
    </dgm:pt>
  </dgm:ptLst>
  <dgm:cxnLst>
    <dgm:cxn modelId="{64A19396-A66C-47BA-A5FF-F455314076AF}" type="presOf" srcId="{5911098E-4111-412C-889B-E22CE171A922}" destId="{2B19EDE3-07D1-4AC4-8D1B-25828CDA25D6}" srcOrd="0" destOrd="0" presId="urn:microsoft.com/office/officeart/2008/layout/VerticalCurvedList"/>
    <dgm:cxn modelId="{6BFA8F66-1D35-4C31-A91F-1011C274B9E0}" srcId="{E1407477-49FC-414D-AD49-958B1D03D40C}" destId="{5911098E-4111-412C-889B-E22CE171A922}" srcOrd="0" destOrd="0" parTransId="{F14D1885-3341-4BBA-952C-9DD394DCB8A4}" sibTransId="{FA186197-BE13-452B-B2F9-0481153578C9}"/>
    <dgm:cxn modelId="{7EE9B3BE-623E-4165-9DDF-72E7993D0BC3}" type="presOf" srcId="{510EEF5C-63A5-4447-910B-7A3021CB256C}" destId="{1F4D29F4-0B68-4FD8-949C-D4E1AE71B0A1}" srcOrd="0" destOrd="0" presId="urn:microsoft.com/office/officeart/2008/layout/VerticalCurvedList"/>
    <dgm:cxn modelId="{9CC0AA13-D7C4-40C4-8046-156B40E3B77E}" type="presOf" srcId="{A7CFC52D-A315-47C2-B0FB-F3001B7ED77F}" destId="{09018693-E3C2-4EB6-823B-DBF31694AD9E}" srcOrd="0" destOrd="0" presId="urn:microsoft.com/office/officeart/2008/layout/VerticalCurvedList"/>
    <dgm:cxn modelId="{1CDE8E70-FE72-4830-89C8-71A596E05BF9}" srcId="{E1407477-49FC-414D-AD49-958B1D03D40C}" destId="{A7CFC52D-A315-47C2-B0FB-F3001B7ED77F}" srcOrd="1" destOrd="0" parTransId="{BBCE3808-DA87-4A72-B297-CBCDA76CB6F5}" sibTransId="{69A95A23-90D9-4F82-BEBB-F1EA48314DB4}"/>
    <dgm:cxn modelId="{13259B7C-59E3-46C2-8C40-FDFE69A396FE}" type="presOf" srcId="{E1407477-49FC-414D-AD49-958B1D03D40C}" destId="{EFCE43F0-7120-46C0-ADC1-1DAF25D51E4F}" srcOrd="0" destOrd="0" presId="urn:microsoft.com/office/officeart/2008/layout/VerticalCurvedList"/>
    <dgm:cxn modelId="{24BAD3A8-865D-4906-97FA-05FF861EF20E}" srcId="{E1407477-49FC-414D-AD49-958B1D03D40C}" destId="{510EEF5C-63A5-4447-910B-7A3021CB256C}" srcOrd="3" destOrd="0" parTransId="{CDBFBBEA-2B8C-4B8F-9595-6E5AF3B5105C}" sibTransId="{C7E4BBD4-62E0-4B1D-AA89-44347F237C42}"/>
    <dgm:cxn modelId="{770649A1-15FB-4868-9136-AD7C02EB8C38}" srcId="{E1407477-49FC-414D-AD49-958B1D03D40C}" destId="{C2983D77-977A-4913-A5D1-25D99470AFDF}" srcOrd="2" destOrd="0" parTransId="{E7D84518-20B5-4909-B480-3424C5D6DB94}" sibTransId="{F7E541D2-00FE-43B9-829E-4679676A5A72}"/>
    <dgm:cxn modelId="{B8D30470-BDA2-4DEB-B389-5D9239B0708C}" type="presOf" srcId="{C2983D77-977A-4913-A5D1-25D99470AFDF}" destId="{D5891F69-737F-4A44-AF70-E883BB30BA3D}" srcOrd="0" destOrd="0" presId="urn:microsoft.com/office/officeart/2008/layout/VerticalCurvedList"/>
    <dgm:cxn modelId="{6241438C-89BE-4EE0-B9E9-543B0122B333}" type="presOf" srcId="{FA186197-BE13-452B-B2F9-0481153578C9}" destId="{75AB4E12-8B29-4B2B-A1C0-B03CC823E34A}" srcOrd="0" destOrd="0" presId="urn:microsoft.com/office/officeart/2008/layout/VerticalCurvedList"/>
    <dgm:cxn modelId="{E8890A1A-24F1-48C1-80D9-354D2EC2C5EF}" type="presParOf" srcId="{EFCE43F0-7120-46C0-ADC1-1DAF25D51E4F}" destId="{871D40F6-62D1-4DCD-B77B-C00C864F6EE6}" srcOrd="0" destOrd="0" presId="urn:microsoft.com/office/officeart/2008/layout/VerticalCurvedList"/>
    <dgm:cxn modelId="{43768E19-2D78-4290-8EA9-115FF1EB3077}" type="presParOf" srcId="{871D40F6-62D1-4DCD-B77B-C00C864F6EE6}" destId="{6BF2FCD2-0457-4865-A877-D09E1EF82675}" srcOrd="0" destOrd="0" presId="urn:microsoft.com/office/officeart/2008/layout/VerticalCurvedList"/>
    <dgm:cxn modelId="{857489B7-E67C-4C49-8F44-9A3EB50CE950}" type="presParOf" srcId="{6BF2FCD2-0457-4865-A877-D09E1EF82675}" destId="{68040677-FAF0-4E44-9CA2-B95AA2573846}" srcOrd="0" destOrd="0" presId="urn:microsoft.com/office/officeart/2008/layout/VerticalCurvedList"/>
    <dgm:cxn modelId="{C76942FE-EA80-4759-B8B3-B8F23BCAEA0C}" type="presParOf" srcId="{6BF2FCD2-0457-4865-A877-D09E1EF82675}" destId="{75AB4E12-8B29-4B2B-A1C0-B03CC823E34A}" srcOrd="1" destOrd="0" presId="urn:microsoft.com/office/officeart/2008/layout/VerticalCurvedList"/>
    <dgm:cxn modelId="{B3AFB5D8-282B-460D-8F49-D5C1FB3809F2}" type="presParOf" srcId="{6BF2FCD2-0457-4865-A877-D09E1EF82675}" destId="{29297BBA-18EA-4D36-86FB-5FAD72666A0D}" srcOrd="2" destOrd="0" presId="urn:microsoft.com/office/officeart/2008/layout/VerticalCurvedList"/>
    <dgm:cxn modelId="{21C68315-09D2-41F4-8DF3-C67E9EA294AE}" type="presParOf" srcId="{6BF2FCD2-0457-4865-A877-D09E1EF82675}" destId="{D88994C3-5A96-4196-95BD-5769FD19CFA1}" srcOrd="3" destOrd="0" presId="urn:microsoft.com/office/officeart/2008/layout/VerticalCurvedList"/>
    <dgm:cxn modelId="{59FD3AAC-3806-4CC1-ACB0-A04150E7843D}" type="presParOf" srcId="{871D40F6-62D1-4DCD-B77B-C00C864F6EE6}" destId="{2B19EDE3-07D1-4AC4-8D1B-25828CDA25D6}" srcOrd="1" destOrd="0" presId="urn:microsoft.com/office/officeart/2008/layout/VerticalCurvedList"/>
    <dgm:cxn modelId="{0D987B63-FEC1-4A33-AE6E-CED5CACA6137}" type="presParOf" srcId="{871D40F6-62D1-4DCD-B77B-C00C864F6EE6}" destId="{734922A5-0828-4E3E-8445-F91F08858DBB}" srcOrd="2" destOrd="0" presId="urn:microsoft.com/office/officeart/2008/layout/VerticalCurvedList"/>
    <dgm:cxn modelId="{AC02616B-AB1B-47D1-8C5E-96E3B0497F58}" type="presParOf" srcId="{734922A5-0828-4E3E-8445-F91F08858DBB}" destId="{F54D8D69-AE31-4F78-AA72-EE908E626BEB}" srcOrd="0" destOrd="0" presId="urn:microsoft.com/office/officeart/2008/layout/VerticalCurvedList"/>
    <dgm:cxn modelId="{3F036737-1686-4280-9565-ACD38A85348B}" type="presParOf" srcId="{871D40F6-62D1-4DCD-B77B-C00C864F6EE6}" destId="{09018693-E3C2-4EB6-823B-DBF31694AD9E}" srcOrd="3" destOrd="0" presId="urn:microsoft.com/office/officeart/2008/layout/VerticalCurvedList"/>
    <dgm:cxn modelId="{3742E47E-1892-4613-8650-6E2D799A9DC5}" type="presParOf" srcId="{871D40F6-62D1-4DCD-B77B-C00C864F6EE6}" destId="{660F7DAF-5931-4E4A-9C41-5486452D92EE}" srcOrd="4" destOrd="0" presId="urn:microsoft.com/office/officeart/2008/layout/VerticalCurvedList"/>
    <dgm:cxn modelId="{A6B70DD6-556B-4E7B-8DFB-96041896640C}" type="presParOf" srcId="{660F7DAF-5931-4E4A-9C41-5486452D92EE}" destId="{3D44B8C8-E4F1-4884-A55C-2B12B3329CC2}" srcOrd="0" destOrd="0" presId="urn:microsoft.com/office/officeart/2008/layout/VerticalCurvedList"/>
    <dgm:cxn modelId="{B1120674-5CD5-4C12-92CA-F0B995C37B68}" type="presParOf" srcId="{871D40F6-62D1-4DCD-B77B-C00C864F6EE6}" destId="{D5891F69-737F-4A44-AF70-E883BB30BA3D}" srcOrd="5" destOrd="0" presId="urn:microsoft.com/office/officeart/2008/layout/VerticalCurvedList"/>
    <dgm:cxn modelId="{BBC9C200-8B4B-46C3-9942-3316E001BBEC}" type="presParOf" srcId="{871D40F6-62D1-4DCD-B77B-C00C864F6EE6}" destId="{A4ADC0BD-AE53-4E0E-83FF-59EA4BD46C74}" srcOrd="6" destOrd="0" presId="urn:microsoft.com/office/officeart/2008/layout/VerticalCurvedList"/>
    <dgm:cxn modelId="{53C7EE8E-BE04-4244-BA9C-2507D88B3D41}" type="presParOf" srcId="{A4ADC0BD-AE53-4E0E-83FF-59EA4BD46C74}" destId="{1BA7D954-21AB-42FE-8CB5-756702A4C18B}" srcOrd="0" destOrd="0" presId="urn:microsoft.com/office/officeart/2008/layout/VerticalCurvedList"/>
    <dgm:cxn modelId="{C18CC4EF-F1AF-4AE3-8C0A-045326600F90}" type="presParOf" srcId="{871D40F6-62D1-4DCD-B77B-C00C864F6EE6}" destId="{1F4D29F4-0B68-4FD8-949C-D4E1AE71B0A1}" srcOrd="7" destOrd="0" presId="urn:microsoft.com/office/officeart/2008/layout/VerticalCurvedList"/>
    <dgm:cxn modelId="{1738F954-4E91-4134-B946-B98F67F99EDC}" type="presParOf" srcId="{871D40F6-62D1-4DCD-B77B-C00C864F6EE6}" destId="{BAA4F280-F9CB-4C8C-B558-BFCAD52326DD}" srcOrd="8" destOrd="0" presId="urn:microsoft.com/office/officeart/2008/layout/VerticalCurvedList"/>
    <dgm:cxn modelId="{D4DEC005-A8FE-49C0-8150-39FF88FF10B6}" type="presParOf" srcId="{BAA4F280-F9CB-4C8C-B558-BFCAD52326DD}" destId="{726061DF-97F2-400B-ACD3-16A8D03F6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07477-49FC-414D-AD49-958B1D03D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1098E-4111-412C-889B-E22CE171A922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4D1885-3341-4BBA-952C-9DD394DCB8A4}" type="par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FA186197-BE13-452B-B2F9-0481153578C9}" type="sib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A7CFC52D-A315-47C2-B0FB-F3001B7ED77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BCE3808-DA87-4A72-B297-CBCDA76CB6F5}" type="par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69A95A23-90D9-4F82-BEBB-F1EA48314DB4}" type="sib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C2983D77-977A-4913-A5D1-25D99470AFDF}">
      <dgm:prSet custT="1"/>
      <dgm:spPr/>
      <dgm:t>
        <a:bodyPr/>
        <a:lstStyle/>
        <a:p>
          <a:pPr rtl="0"/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7D84518-20B5-4909-B480-3424C5D6DB94}" type="par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F7E541D2-00FE-43B9-829E-4679676A5A72}" type="sib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510EEF5C-63A5-4447-910B-7A3021CB256C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算例验证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DBFBBEA-2B8C-4B8F-9595-6E5AF3B5105C}" type="par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C7E4BBD4-62E0-4B1D-AA89-44347F237C42}" type="sib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EFCE43F0-7120-46C0-ADC1-1DAF25D51E4F}" type="pres">
      <dgm:prSet presAssocID="{E1407477-49FC-414D-AD49-958B1D03D4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1D40F6-62D1-4DCD-B77B-C00C864F6EE6}" type="pres">
      <dgm:prSet presAssocID="{E1407477-49FC-414D-AD49-958B1D03D40C}" presName="Name1" presStyleCnt="0"/>
      <dgm:spPr/>
    </dgm:pt>
    <dgm:pt modelId="{6BF2FCD2-0457-4865-A877-D09E1EF82675}" type="pres">
      <dgm:prSet presAssocID="{E1407477-49FC-414D-AD49-958B1D03D40C}" presName="cycle" presStyleCnt="0"/>
      <dgm:spPr/>
    </dgm:pt>
    <dgm:pt modelId="{68040677-FAF0-4E44-9CA2-B95AA2573846}" type="pres">
      <dgm:prSet presAssocID="{E1407477-49FC-414D-AD49-958B1D03D40C}" presName="srcNode" presStyleLbl="node1" presStyleIdx="0" presStyleCnt="4"/>
      <dgm:spPr/>
    </dgm:pt>
    <dgm:pt modelId="{75AB4E12-8B29-4B2B-A1C0-B03CC823E34A}" type="pres">
      <dgm:prSet presAssocID="{E1407477-49FC-414D-AD49-958B1D03D4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9297BBA-18EA-4D36-86FB-5FAD72666A0D}" type="pres">
      <dgm:prSet presAssocID="{E1407477-49FC-414D-AD49-958B1D03D40C}" presName="extraNode" presStyleLbl="node1" presStyleIdx="0" presStyleCnt="4"/>
      <dgm:spPr/>
    </dgm:pt>
    <dgm:pt modelId="{D88994C3-5A96-4196-95BD-5769FD19CFA1}" type="pres">
      <dgm:prSet presAssocID="{E1407477-49FC-414D-AD49-958B1D03D40C}" presName="dstNode" presStyleLbl="node1" presStyleIdx="0" presStyleCnt="4"/>
      <dgm:spPr/>
    </dgm:pt>
    <dgm:pt modelId="{2B19EDE3-07D1-4AC4-8D1B-25828CDA25D6}" type="pres">
      <dgm:prSet presAssocID="{5911098E-4111-412C-889B-E22CE171A9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922A5-0828-4E3E-8445-F91F08858DBB}" type="pres">
      <dgm:prSet presAssocID="{5911098E-4111-412C-889B-E22CE171A922}" presName="accent_1" presStyleCnt="0"/>
      <dgm:spPr/>
    </dgm:pt>
    <dgm:pt modelId="{F54D8D69-AE31-4F78-AA72-EE908E626BEB}" type="pres">
      <dgm:prSet presAssocID="{5911098E-4111-412C-889B-E22CE171A922}" presName="accentRepeatNode" presStyleLbl="solidFgAcc1" presStyleIdx="0" presStyleCnt="4"/>
      <dgm:spPr/>
    </dgm:pt>
    <dgm:pt modelId="{09018693-E3C2-4EB6-823B-DBF31694AD9E}" type="pres">
      <dgm:prSet presAssocID="{A7CFC52D-A315-47C2-B0FB-F3001B7ED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F7DAF-5931-4E4A-9C41-5486452D92EE}" type="pres">
      <dgm:prSet presAssocID="{A7CFC52D-A315-47C2-B0FB-F3001B7ED77F}" presName="accent_2" presStyleCnt="0"/>
      <dgm:spPr/>
    </dgm:pt>
    <dgm:pt modelId="{3D44B8C8-E4F1-4884-A55C-2B12B3329CC2}" type="pres">
      <dgm:prSet presAssocID="{A7CFC52D-A315-47C2-B0FB-F3001B7ED77F}" presName="accentRepeatNode" presStyleLbl="solidFgAcc1" presStyleIdx="1" presStyleCnt="4"/>
      <dgm:spPr/>
    </dgm:pt>
    <dgm:pt modelId="{D5891F69-737F-4A44-AF70-E883BB30BA3D}" type="pres">
      <dgm:prSet presAssocID="{C2983D77-977A-4913-A5D1-25D99470AF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C0BD-AE53-4E0E-83FF-59EA4BD46C74}" type="pres">
      <dgm:prSet presAssocID="{C2983D77-977A-4913-A5D1-25D99470AFDF}" presName="accent_3" presStyleCnt="0"/>
      <dgm:spPr/>
    </dgm:pt>
    <dgm:pt modelId="{1BA7D954-21AB-42FE-8CB5-756702A4C18B}" type="pres">
      <dgm:prSet presAssocID="{C2983D77-977A-4913-A5D1-25D99470AFDF}" presName="accentRepeatNode" presStyleLbl="solidFgAcc1" presStyleIdx="2" presStyleCnt="4"/>
      <dgm:spPr/>
    </dgm:pt>
    <dgm:pt modelId="{1F4D29F4-0B68-4FD8-949C-D4E1AE71B0A1}" type="pres">
      <dgm:prSet presAssocID="{510EEF5C-63A5-4447-910B-7A3021CB25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F280-F9CB-4C8C-B558-BFCAD52326DD}" type="pres">
      <dgm:prSet presAssocID="{510EEF5C-63A5-4447-910B-7A3021CB256C}" presName="accent_4" presStyleCnt="0"/>
      <dgm:spPr/>
    </dgm:pt>
    <dgm:pt modelId="{726061DF-97F2-400B-ACD3-16A8D03F663E}" type="pres">
      <dgm:prSet presAssocID="{510EEF5C-63A5-4447-910B-7A3021CB256C}" presName="accentRepeatNode" presStyleLbl="solidFgAcc1" presStyleIdx="3" presStyleCnt="4"/>
      <dgm:spPr/>
    </dgm:pt>
  </dgm:ptLst>
  <dgm:cxnLst>
    <dgm:cxn modelId="{770649A1-15FB-4868-9136-AD7C02EB8C38}" srcId="{E1407477-49FC-414D-AD49-958B1D03D40C}" destId="{C2983D77-977A-4913-A5D1-25D99470AFDF}" srcOrd="2" destOrd="0" parTransId="{E7D84518-20B5-4909-B480-3424C5D6DB94}" sibTransId="{F7E541D2-00FE-43B9-829E-4679676A5A72}"/>
    <dgm:cxn modelId="{1CDE8E70-FE72-4830-89C8-71A596E05BF9}" srcId="{E1407477-49FC-414D-AD49-958B1D03D40C}" destId="{A7CFC52D-A315-47C2-B0FB-F3001B7ED77F}" srcOrd="1" destOrd="0" parTransId="{BBCE3808-DA87-4A72-B297-CBCDA76CB6F5}" sibTransId="{69A95A23-90D9-4F82-BEBB-F1EA48314DB4}"/>
    <dgm:cxn modelId="{24BAD3A8-865D-4906-97FA-05FF861EF20E}" srcId="{E1407477-49FC-414D-AD49-958B1D03D40C}" destId="{510EEF5C-63A5-4447-910B-7A3021CB256C}" srcOrd="3" destOrd="0" parTransId="{CDBFBBEA-2B8C-4B8F-9595-6E5AF3B5105C}" sibTransId="{C7E4BBD4-62E0-4B1D-AA89-44347F237C42}"/>
    <dgm:cxn modelId="{58841D3B-527F-4543-BD2D-2C25032D6A7F}" type="presOf" srcId="{FA186197-BE13-452B-B2F9-0481153578C9}" destId="{75AB4E12-8B29-4B2B-A1C0-B03CC823E34A}" srcOrd="0" destOrd="0" presId="urn:microsoft.com/office/officeart/2008/layout/VerticalCurvedList"/>
    <dgm:cxn modelId="{E62F3E62-7A52-4BC4-A64D-32FF281ED167}" type="presOf" srcId="{5911098E-4111-412C-889B-E22CE171A922}" destId="{2B19EDE3-07D1-4AC4-8D1B-25828CDA25D6}" srcOrd="0" destOrd="0" presId="urn:microsoft.com/office/officeart/2008/layout/VerticalCurvedList"/>
    <dgm:cxn modelId="{447447F9-72B6-42F7-8EAE-955F6C7D9DE2}" type="presOf" srcId="{510EEF5C-63A5-4447-910B-7A3021CB256C}" destId="{1F4D29F4-0B68-4FD8-949C-D4E1AE71B0A1}" srcOrd="0" destOrd="0" presId="urn:microsoft.com/office/officeart/2008/layout/VerticalCurvedList"/>
    <dgm:cxn modelId="{D9466382-2B22-48F8-BDB5-E3370374C248}" type="presOf" srcId="{C2983D77-977A-4913-A5D1-25D99470AFDF}" destId="{D5891F69-737F-4A44-AF70-E883BB30BA3D}" srcOrd="0" destOrd="0" presId="urn:microsoft.com/office/officeart/2008/layout/VerticalCurvedList"/>
    <dgm:cxn modelId="{D3B2D2C6-2B14-47E8-9CA5-EB6C766CE65B}" type="presOf" srcId="{E1407477-49FC-414D-AD49-958B1D03D40C}" destId="{EFCE43F0-7120-46C0-ADC1-1DAF25D51E4F}" srcOrd="0" destOrd="0" presId="urn:microsoft.com/office/officeart/2008/layout/VerticalCurvedList"/>
    <dgm:cxn modelId="{4C478724-243C-4FA2-9B19-8BBFB2BF9F17}" type="presOf" srcId="{A7CFC52D-A315-47C2-B0FB-F3001B7ED77F}" destId="{09018693-E3C2-4EB6-823B-DBF31694AD9E}" srcOrd="0" destOrd="0" presId="urn:microsoft.com/office/officeart/2008/layout/VerticalCurvedList"/>
    <dgm:cxn modelId="{6BFA8F66-1D35-4C31-A91F-1011C274B9E0}" srcId="{E1407477-49FC-414D-AD49-958B1D03D40C}" destId="{5911098E-4111-412C-889B-E22CE171A922}" srcOrd="0" destOrd="0" parTransId="{F14D1885-3341-4BBA-952C-9DD394DCB8A4}" sibTransId="{FA186197-BE13-452B-B2F9-0481153578C9}"/>
    <dgm:cxn modelId="{12AFF027-2FE8-4D03-9ED5-088E2BDB082A}" type="presParOf" srcId="{EFCE43F0-7120-46C0-ADC1-1DAF25D51E4F}" destId="{871D40F6-62D1-4DCD-B77B-C00C864F6EE6}" srcOrd="0" destOrd="0" presId="urn:microsoft.com/office/officeart/2008/layout/VerticalCurvedList"/>
    <dgm:cxn modelId="{B441CBD9-C799-4FB2-8892-8037AEC3982E}" type="presParOf" srcId="{871D40F6-62D1-4DCD-B77B-C00C864F6EE6}" destId="{6BF2FCD2-0457-4865-A877-D09E1EF82675}" srcOrd="0" destOrd="0" presId="urn:microsoft.com/office/officeart/2008/layout/VerticalCurvedList"/>
    <dgm:cxn modelId="{BE59565E-A94D-479B-AE98-92964DEF6D26}" type="presParOf" srcId="{6BF2FCD2-0457-4865-A877-D09E1EF82675}" destId="{68040677-FAF0-4E44-9CA2-B95AA2573846}" srcOrd="0" destOrd="0" presId="urn:microsoft.com/office/officeart/2008/layout/VerticalCurvedList"/>
    <dgm:cxn modelId="{AB1E7864-5838-42B8-9C66-FE30B5BA63CB}" type="presParOf" srcId="{6BF2FCD2-0457-4865-A877-D09E1EF82675}" destId="{75AB4E12-8B29-4B2B-A1C0-B03CC823E34A}" srcOrd="1" destOrd="0" presId="urn:microsoft.com/office/officeart/2008/layout/VerticalCurvedList"/>
    <dgm:cxn modelId="{1D1A299E-A882-4D08-A83A-BF0B3F31C12C}" type="presParOf" srcId="{6BF2FCD2-0457-4865-A877-D09E1EF82675}" destId="{29297BBA-18EA-4D36-86FB-5FAD72666A0D}" srcOrd="2" destOrd="0" presId="urn:microsoft.com/office/officeart/2008/layout/VerticalCurvedList"/>
    <dgm:cxn modelId="{41D6F7C8-CB52-433C-B1E0-E5B864BD9C31}" type="presParOf" srcId="{6BF2FCD2-0457-4865-A877-D09E1EF82675}" destId="{D88994C3-5A96-4196-95BD-5769FD19CFA1}" srcOrd="3" destOrd="0" presId="urn:microsoft.com/office/officeart/2008/layout/VerticalCurvedList"/>
    <dgm:cxn modelId="{BFDCEA94-274B-4250-9E7A-51118939A821}" type="presParOf" srcId="{871D40F6-62D1-4DCD-B77B-C00C864F6EE6}" destId="{2B19EDE3-07D1-4AC4-8D1B-25828CDA25D6}" srcOrd="1" destOrd="0" presId="urn:microsoft.com/office/officeart/2008/layout/VerticalCurvedList"/>
    <dgm:cxn modelId="{F260CDA2-2B94-403D-9392-464195AD84DB}" type="presParOf" srcId="{871D40F6-62D1-4DCD-B77B-C00C864F6EE6}" destId="{734922A5-0828-4E3E-8445-F91F08858DBB}" srcOrd="2" destOrd="0" presId="urn:microsoft.com/office/officeart/2008/layout/VerticalCurvedList"/>
    <dgm:cxn modelId="{5BF208F5-AD95-4438-9167-5A3F468DB5B8}" type="presParOf" srcId="{734922A5-0828-4E3E-8445-F91F08858DBB}" destId="{F54D8D69-AE31-4F78-AA72-EE908E626BEB}" srcOrd="0" destOrd="0" presId="urn:microsoft.com/office/officeart/2008/layout/VerticalCurvedList"/>
    <dgm:cxn modelId="{986688FA-58C7-4E88-ADFD-FB2D9894FD7B}" type="presParOf" srcId="{871D40F6-62D1-4DCD-B77B-C00C864F6EE6}" destId="{09018693-E3C2-4EB6-823B-DBF31694AD9E}" srcOrd="3" destOrd="0" presId="urn:microsoft.com/office/officeart/2008/layout/VerticalCurvedList"/>
    <dgm:cxn modelId="{E3727AF8-FA92-4E82-A086-63D6C144D53F}" type="presParOf" srcId="{871D40F6-62D1-4DCD-B77B-C00C864F6EE6}" destId="{660F7DAF-5931-4E4A-9C41-5486452D92EE}" srcOrd="4" destOrd="0" presId="urn:microsoft.com/office/officeart/2008/layout/VerticalCurvedList"/>
    <dgm:cxn modelId="{A91BEF3C-FEB9-44FE-AD57-91EB89AB19DE}" type="presParOf" srcId="{660F7DAF-5931-4E4A-9C41-5486452D92EE}" destId="{3D44B8C8-E4F1-4884-A55C-2B12B3329CC2}" srcOrd="0" destOrd="0" presId="urn:microsoft.com/office/officeart/2008/layout/VerticalCurvedList"/>
    <dgm:cxn modelId="{DA9660D5-772A-47E4-B299-35F6A0E16FF6}" type="presParOf" srcId="{871D40F6-62D1-4DCD-B77B-C00C864F6EE6}" destId="{D5891F69-737F-4A44-AF70-E883BB30BA3D}" srcOrd="5" destOrd="0" presId="urn:microsoft.com/office/officeart/2008/layout/VerticalCurvedList"/>
    <dgm:cxn modelId="{54A0FE80-D198-47DE-8F05-0BC84E830152}" type="presParOf" srcId="{871D40F6-62D1-4DCD-B77B-C00C864F6EE6}" destId="{A4ADC0BD-AE53-4E0E-83FF-59EA4BD46C74}" srcOrd="6" destOrd="0" presId="urn:microsoft.com/office/officeart/2008/layout/VerticalCurvedList"/>
    <dgm:cxn modelId="{58BF7751-A695-429D-B722-5FA29088FF10}" type="presParOf" srcId="{A4ADC0BD-AE53-4E0E-83FF-59EA4BD46C74}" destId="{1BA7D954-21AB-42FE-8CB5-756702A4C18B}" srcOrd="0" destOrd="0" presId="urn:microsoft.com/office/officeart/2008/layout/VerticalCurvedList"/>
    <dgm:cxn modelId="{D819EC91-D791-4E43-BF5D-FB340EDBF469}" type="presParOf" srcId="{871D40F6-62D1-4DCD-B77B-C00C864F6EE6}" destId="{1F4D29F4-0B68-4FD8-949C-D4E1AE71B0A1}" srcOrd="7" destOrd="0" presId="urn:microsoft.com/office/officeart/2008/layout/VerticalCurvedList"/>
    <dgm:cxn modelId="{5DC268C1-8BFC-4303-8443-177445603574}" type="presParOf" srcId="{871D40F6-62D1-4DCD-B77B-C00C864F6EE6}" destId="{BAA4F280-F9CB-4C8C-B558-BFCAD52326DD}" srcOrd="8" destOrd="0" presId="urn:microsoft.com/office/officeart/2008/layout/VerticalCurvedList"/>
    <dgm:cxn modelId="{A920981C-EA91-4B10-B6EE-4AFB455883BD}" type="presParOf" srcId="{BAA4F280-F9CB-4C8C-B558-BFCAD52326DD}" destId="{726061DF-97F2-400B-ACD3-16A8D03F6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07477-49FC-414D-AD49-958B1D03D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1098E-4111-412C-889B-E22CE171A922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4D1885-3341-4BBA-952C-9DD394DCB8A4}" type="par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FA186197-BE13-452B-B2F9-0481153578C9}" type="sib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A7CFC52D-A315-47C2-B0FB-F3001B7ED77F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BCE3808-DA87-4A72-B297-CBCDA76CB6F5}" type="par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69A95A23-90D9-4F82-BEBB-F1EA48314DB4}" type="sib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C2983D77-977A-4913-A5D1-25D99470AFD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7D84518-20B5-4909-B480-3424C5D6DB94}" type="par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F7E541D2-00FE-43B9-829E-4679676A5A72}" type="sib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510EEF5C-63A5-4447-910B-7A3021CB256C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DBFBBEA-2B8C-4B8F-9595-6E5AF3B5105C}" type="par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C7E4BBD4-62E0-4B1D-AA89-44347F237C42}" type="sib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EFCE43F0-7120-46C0-ADC1-1DAF25D51E4F}" type="pres">
      <dgm:prSet presAssocID="{E1407477-49FC-414D-AD49-958B1D03D4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1D40F6-62D1-4DCD-B77B-C00C864F6EE6}" type="pres">
      <dgm:prSet presAssocID="{E1407477-49FC-414D-AD49-958B1D03D40C}" presName="Name1" presStyleCnt="0"/>
      <dgm:spPr/>
    </dgm:pt>
    <dgm:pt modelId="{6BF2FCD2-0457-4865-A877-D09E1EF82675}" type="pres">
      <dgm:prSet presAssocID="{E1407477-49FC-414D-AD49-958B1D03D40C}" presName="cycle" presStyleCnt="0"/>
      <dgm:spPr/>
    </dgm:pt>
    <dgm:pt modelId="{68040677-FAF0-4E44-9CA2-B95AA2573846}" type="pres">
      <dgm:prSet presAssocID="{E1407477-49FC-414D-AD49-958B1D03D40C}" presName="srcNode" presStyleLbl="node1" presStyleIdx="0" presStyleCnt="4"/>
      <dgm:spPr/>
    </dgm:pt>
    <dgm:pt modelId="{75AB4E12-8B29-4B2B-A1C0-B03CC823E34A}" type="pres">
      <dgm:prSet presAssocID="{E1407477-49FC-414D-AD49-958B1D03D4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9297BBA-18EA-4D36-86FB-5FAD72666A0D}" type="pres">
      <dgm:prSet presAssocID="{E1407477-49FC-414D-AD49-958B1D03D40C}" presName="extraNode" presStyleLbl="node1" presStyleIdx="0" presStyleCnt="4"/>
      <dgm:spPr/>
    </dgm:pt>
    <dgm:pt modelId="{D88994C3-5A96-4196-95BD-5769FD19CFA1}" type="pres">
      <dgm:prSet presAssocID="{E1407477-49FC-414D-AD49-958B1D03D40C}" presName="dstNode" presStyleLbl="node1" presStyleIdx="0" presStyleCnt="4"/>
      <dgm:spPr/>
    </dgm:pt>
    <dgm:pt modelId="{2B19EDE3-07D1-4AC4-8D1B-25828CDA25D6}" type="pres">
      <dgm:prSet presAssocID="{5911098E-4111-412C-889B-E22CE171A9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922A5-0828-4E3E-8445-F91F08858DBB}" type="pres">
      <dgm:prSet presAssocID="{5911098E-4111-412C-889B-E22CE171A922}" presName="accent_1" presStyleCnt="0"/>
      <dgm:spPr/>
    </dgm:pt>
    <dgm:pt modelId="{F54D8D69-AE31-4F78-AA72-EE908E626BEB}" type="pres">
      <dgm:prSet presAssocID="{5911098E-4111-412C-889B-E22CE171A922}" presName="accentRepeatNode" presStyleLbl="solidFgAcc1" presStyleIdx="0" presStyleCnt="4"/>
      <dgm:spPr/>
    </dgm:pt>
    <dgm:pt modelId="{09018693-E3C2-4EB6-823B-DBF31694AD9E}" type="pres">
      <dgm:prSet presAssocID="{A7CFC52D-A315-47C2-B0FB-F3001B7ED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F7DAF-5931-4E4A-9C41-5486452D92EE}" type="pres">
      <dgm:prSet presAssocID="{A7CFC52D-A315-47C2-B0FB-F3001B7ED77F}" presName="accent_2" presStyleCnt="0"/>
      <dgm:spPr/>
    </dgm:pt>
    <dgm:pt modelId="{3D44B8C8-E4F1-4884-A55C-2B12B3329CC2}" type="pres">
      <dgm:prSet presAssocID="{A7CFC52D-A315-47C2-B0FB-F3001B7ED77F}" presName="accentRepeatNode" presStyleLbl="solidFgAcc1" presStyleIdx="1" presStyleCnt="4"/>
      <dgm:spPr/>
    </dgm:pt>
    <dgm:pt modelId="{D5891F69-737F-4A44-AF70-E883BB30BA3D}" type="pres">
      <dgm:prSet presAssocID="{C2983D77-977A-4913-A5D1-25D99470AF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C0BD-AE53-4E0E-83FF-59EA4BD46C74}" type="pres">
      <dgm:prSet presAssocID="{C2983D77-977A-4913-A5D1-25D99470AFDF}" presName="accent_3" presStyleCnt="0"/>
      <dgm:spPr/>
    </dgm:pt>
    <dgm:pt modelId="{1BA7D954-21AB-42FE-8CB5-756702A4C18B}" type="pres">
      <dgm:prSet presAssocID="{C2983D77-977A-4913-A5D1-25D99470AFDF}" presName="accentRepeatNode" presStyleLbl="solidFgAcc1" presStyleIdx="2" presStyleCnt="4"/>
      <dgm:spPr/>
    </dgm:pt>
    <dgm:pt modelId="{1F4D29F4-0B68-4FD8-949C-D4E1AE71B0A1}" type="pres">
      <dgm:prSet presAssocID="{510EEF5C-63A5-4447-910B-7A3021CB25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F280-F9CB-4C8C-B558-BFCAD52326DD}" type="pres">
      <dgm:prSet presAssocID="{510EEF5C-63A5-4447-910B-7A3021CB256C}" presName="accent_4" presStyleCnt="0"/>
      <dgm:spPr/>
    </dgm:pt>
    <dgm:pt modelId="{726061DF-97F2-400B-ACD3-16A8D03F663E}" type="pres">
      <dgm:prSet presAssocID="{510EEF5C-63A5-4447-910B-7A3021CB256C}" presName="accentRepeatNode" presStyleLbl="solidFgAcc1" presStyleIdx="3" presStyleCnt="4"/>
      <dgm:spPr/>
    </dgm:pt>
  </dgm:ptLst>
  <dgm:cxnLst>
    <dgm:cxn modelId="{A1179726-CC97-46F9-9EB5-425709834EB0}" type="presOf" srcId="{C2983D77-977A-4913-A5D1-25D99470AFDF}" destId="{D5891F69-737F-4A44-AF70-E883BB30BA3D}" srcOrd="0" destOrd="0" presId="urn:microsoft.com/office/officeart/2008/layout/VerticalCurvedList"/>
    <dgm:cxn modelId="{6BFA8F66-1D35-4C31-A91F-1011C274B9E0}" srcId="{E1407477-49FC-414D-AD49-958B1D03D40C}" destId="{5911098E-4111-412C-889B-E22CE171A922}" srcOrd="0" destOrd="0" parTransId="{F14D1885-3341-4BBA-952C-9DD394DCB8A4}" sibTransId="{FA186197-BE13-452B-B2F9-0481153578C9}"/>
    <dgm:cxn modelId="{1CDE8E70-FE72-4830-89C8-71A596E05BF9}" srcId="{E1407477-49FC-414D-AD49-958B1D03D40C}" destId="{A7CFC52D-A315-47C2-B0FB-F3001B7ED77F}" srcOrd="1" destOrd="0" parTransId="{BBCE3808-DA87-4A72-B297-CBCDA76CB6F5}" sibTransId="{69A95A23-90D9-4F82-BEBB-F1EA48314DB4}"/>
    <dgm:cxn modelId="{D619BB74-3270-4C2C-B8E4-FBD5C4A347C2}" type="presOf" srcId="{FA186197-BE13-452B-B2F9-0481153578C9}" destId="{75AB4E12-8B29-4B2B-A1C0-B03CC823E34A}" srcOrd="0" destOrd="0" presId="urn:microsoft.com/office/officeart/2008/layout/VerticalCurvedList"/>
    <dgm:cxn modelId="{1F3AC256-7A27-43A6-93AC-0870101C1E91}" type="presOf" srcId="{A7CFC52D-A315-47C2-B0FB-F3001B7ED77F}" destId="{09018693-E3C2-4EB6-823B-DBF31694AD9E}" srcOrd="0" destOrd="0" presId="urn:microsoft.com/office/officeart/2008/layout/VerticalCurvedList"/>
    <dgm:cxn modelId="{24BAD3A8-865D-4906-97FA-05FF861EF20E}" srcId="{E1407477-49FC-414D-AD49-958B1D03D40C}" destId="{510EEF5C-63A5-4447-910B-7A3021CB256C}" srcOrd="3" destOrd="0" parTransId="{CDBFBBEA-2B8C-4B8F-9595-6E5AF3B5105C}" sibTransId="{C7E4BBD4-62E0-4B1D-AA89-44347F237C42}"/>
    <dgm:cxn modelId="{770649A1-15FB-4868-9136-AD7C02EB8C38}" srcId="{E1407477-49FC-414D-AD49-958B1D03D40C}" destId="{C2983D77-977A-4913-A5D1-25D99470AFDF}" srcOrd="2" destOrd="0" parTransId="{E7D84518-20B5-4909-B480-3424C5D6DB94}" sibTransId="{F7E541D2-00FE-43B9-829E-4679676A5A72}"/>
    <dgm:cxn modelId="{A8EF00D1-1A66-44E9-BFE3-C3BE479A46E4}" type="presOf" srcId="{E1407477-49FC-414D-AD49-958B1D03D40C}" destId="{EFCE43F0-7120-46C0-ADC1-1DAF25D51E4F}" srcOrd="0" destOrd="0" presId="urn:microsoft.com/office/officeart/2008/layout/VerticalCurvedList"/>
    <dgm:cxn modelId="{E83B2E9E-806F-427A-8FBD-2D3B6E579511}" type="presOf" srcId="{510EEF5C-63A5-4447-910B-7A3021CB256C}" destId="{1F4D29F4-0B68-4FD8-949C-D4E1AE71B0A1}" srcOrd="0" destOrd="0" presId="urn:microsoft.com/office/officeart/2008/layout/VerticalCurvedList"/>
    <dgm:cxn modelId="{EDE1C910-464D-4A40-8170-C729D7E81D44}" type="presOf" srcId="{5911098E-4111-412C-889B-E22CE171A922}" destId="{2B19EDE3-07D1-4AC4-8D1B-25828CDA25D6}" srcOrd="0" destOrd="0" presId="urn:microsoft.com/office/officeart/2008/layout/VerticalCurvedList"/>
    <dgm:cxn modelId="{3FB121D5-7A7E-46C5-8DEC-0E6E27E07DFE}" type="presParOf" srcId="{EFCE43F0-7120-46C0-ADC1-1DAF25D51E4F}" destId="{871D40F6-62D1-4DCD-B77B-C00C864F6EE6}" srcOrd="0" destOrd="0" presId="urn:microsoft.com/office/officeart/2008/layout/VerticalCurvedList"/>
    <dgm:cxn modelId="{84F2DCA3-19A3-4DDB-A49B-B244B4ED04FB}" type="presParOf" srcId="{871D40F6-62D1-4DCD-B77B-C00C864F6EE6}" destId="{6BF2FCD2-0457-4865-A877-D09E1EF82675}" srcOrd="0" destOrd="0" presId="urn:microsoft.com/office/officeart/2008/layout/VerticalCurvedList"/>
    <dgm:cxn modelId="{555FF6EE-970E-4642-AAB2-FC7946150B11}" type="presParOf" srcId="{6BF2FCD2-0457-4865-A877-D09E1EF82675}" destId="{68040677-FAF0-4E44-9CA2-B95AA2573846}" srcOrd="0" destOrd="0" presId="urn:microsoft.com/office/officeart/2008/layout/VerticalCurvedList"/>
    <dgm:cxn modelId="{BC444405-7C75-4AED-8B19-D952B9FD4B03}" type="presParOf" srcId="{6BF2FCD2-0457-4865-A877-D09E1EF82675}" destId="{75AB4E12-8B29-4B2B-A1C0-B03CC823E34A}" srcOrd="1" destOrd="0" presId="urn:microsoft.com/office/officeart/2008/layout/VerticalCurvedList"/>
    <dgm:cxn modelId="{FF03CEC8-034A-442B-A594-A67DB85F8149}" type="presParOf" srcId="{6BF2FCD2-0457-4865-A877-D09E1EF82675}" destId="{29297BBA-18EA-4D36-86FB-5FAD72666A0D}" srcOrd="2" destOrd="0" presId="urn:microsoft.com/office/officeart/2008/layout/VerticalCurvedList"/>
    <dgm:cxn modelId="{471B047D-5983-4FD7-9122-49F865ED9C88}" type="presParOf" srcId="{6BF2FCD2-0457-4865-A877-D09E1EF82675}" destId="{D88994C3-5A96-4196-95BD-5769FD19CFA1}" srcOrd="3" destOrd="0" presId="urn:microsoft.com/office/officeart/2008/layout/VerticalCurvedList"/>
    <dgm:cxn modelId="{3C1F580A-CD4D-4C7D-88A1-501C6976BDB9}" type="presParOf" srcId="{871D40F6-62D1-4DCD-B77B-C00C864F6EE6}" destId="{2B19EDE3-07D1-4AC4-8D1B-25828CDA25D6}" srcOrd="1" destOrd="0" presId="urn:microsoft.com/office/officeart/2008/layout/VerticalCurvedList"/>
    <dgm:cxn modelId="{AF42B87F-80B2-49DF-AFE4-F6316FA6402B}" type="presParOf" srcId="{871D40F6-62D1-4DCD-B77B-C00C864F6EE6}" destId="{734922A5-0828-4E3E-8445-F91F08858DBB}" srcOrd="2" destOrd="0" presId="urn:microsoft.com/office/officeart/2008/layout/VerticalCurvedList"/>
    <dgm:cxn modelId="{89D58B13-4548-4D22-A242-50DD97102BD4}" type="presParOf" srcId="{734922A5-0828-4E3E-8445-F91F08858DBB}" destId="{F54D8D69-AE31-4F78-AA72-EE908E626BEB}" srcOrd="0" destOrd="0" presId="urn:microsoft.com/office/officeart/2008/layout/VerticalCurvedList"/>
    <dgm:cxn modelId="{6D5DC821-6734-4C7E-BABD-F0444963B518}" type="presParOf" srcId="{871D40F6-62D1-4DCD-B77B-C00C864F6EE6}" destId="{09018693-E3C2-4EB6-823B-DBF31694AD9E}" srcOrd="3" destOrd="0" presId="urn:microsoft.com/office/officeart/2008/layout/VerticalCurvedList"/>
    <dgm:cxn modelId="{6357A2BD-468C-4514-BA3A-F8AF8C69D4AD}" type="presParOf" srcId="{871D40F6-62D1-4DCD-B77B-C00C864F6EE6}" destId="{660F7DAF-5931-4E4A-9C41-5486452D92EE}" srcOrd="4" destOrd="0" presId="urn:microsoft.com/office/officeart/2008/layout/VerticalCurvedList"/>
    <dgm:cxn modelId="{0B3CD3E7-CD3B-4633-901F-0341DCD11692}" type="presParOf" srcId="{660F7DAF-5931-4E4A-9C41-5486452D92EE}" destId="{3D44B8C8-E4F1-4884-A55C-2B12B3329CC2}" srcOrd="0" destOrd="0" presId="urn:microsoft.com/office/officeart/2008/layout/VerticalCurvedList"/>
    <dgm:cxn modelId="{18DFE38A-77E0-4F0F-8914-EEF652E6D068}" type="presParOf" srcId="{871D40F6-62D1-4DCD-B77B-C00C864F6EE6}" destId="{D5891F69-737F-4A44-AF70-E883BB30BA3D}" srcOrd="5" destOrd="0" presId="urn:microsoft.com/office/officeart/2008/layout/VerticalCurvedList"/>
    <dgm:cxn modelId="{4EE24725-8A32-472F-83DC-82CB172E1F9D}" type="presParOf" srcId="{871D40F6-62D1-4DCD-B77B-C00C864F6EE6}" destId="{A4ADC0BD-AE53-4E0E-83FF-59EA4BD46C74}" srcOrd="6" destOrd="0" presId="urn:microsoft.com/office/officeart/2008/layout/VerticalCurvedList"/>
    <dgm:cxn modelId="{C98ECAE2-C1DF-4DC8-BF92-7A6A346FDAE0}" type="presParOf" srcId="{A4ADC0BD-AE53-4E0E-83FF-59EA4BD46C74}" destId="{1BA7D954-21AB-42FE-8CB5-756702A4C18B}" srcOrd="0" destOrd="0" presId="urn:microsoft.com/office/officeart/2008/layout/VerticalCurvedList"/>
    <dgm:cxn modelId="{A6DA4986-5842-488F-B4A4-64A34E640742}" type="presParOf" srcId="{871D40F6-62D1-4DCD-B77B-C00C864F6EE6}" destId="{1F4D29F4-0B68-4FD8-949C-D4E1AE71B0A1}" srcOrd="7" destOrd="0" presId="urn:microsoft.com/office/officeart/2008/layout/VerticalCurvedList"/>
    <dgm:cxn modelId="{B404FBD8-DAAB-4304-8842-FD2F6CA5188C}" type="presParOf" srcId="{871D40F6-62D1-4DCD-B77B-C00C864F6EE6}" destId="{BAA4F280-F9CB-4C8C-B558-BFCAD52326DD}" srcOrd="8" destOrd="0" presId="urn:microsoft.com/office/officeart/2008/layout/VerticalCurvedList"/>
    <dgm:cxn modelId="{FB94C09A-B3E2-49C8-B979-C3C9C766E00F}" type="presParOf" srcId="{BAA4F280-F9CB-4C8C-B558-BFCAD52326DD}" destId="{726061DF-97F2-400B-ACD3-16A8D03F6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07477-49FC-414D-AD49-958B1D03D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1098E-4111-412C-889B-E22CE171A922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4D1885-3341-4BBA-952C-9DD394DCB8A4}" type="par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FA186197-BE13-452B-B2F9-0481153578C9}" type="sibTrans" cxnId="{6BFA8F66-1D35-4C31-A91F-1011C274B9E0}">
      <dgm:prSet/>
      <dgm:spPr/>
      <dgm:t>
        <a:bodyPr/>
        <a:lstStyle/>
        <a:p>
          <a:endParaRPr lang="zh-CN" altLang="en-US"/>
        </a:p>
      </dgm:t>
    </dgm:pt>
    <dgm:pt modelId="{A7CFC52D-A315-47C2-B0FB-F3001B7ED77F}">
      <dgm:prSet custT="1"/>
      <dgm:spPr/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BCE3808-DA87-4A72-B297-CBCDA76CB6F5}" type="par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69A95A23-90D9-4F82-BEBB-F1EA48314DB4}" type="sibTrans" cxnId="{1CDE8E70-FE72-4830-89C8-71A596E05BF9}">
      <dgm:prSet/>
      <dgm:spPr/>
      <dgm:t>
        <a:bodyPr/>
        <a:lstStyle/>
        <a:p>
          <a:endParaRPr lang="zh-CN" altLang="en-US"/>
        </a:p>
      </dgm:t>
    </dgm:pt>
    <dgm:pt modelId="{C2983D77-977A-4913-A5D1-25D99470AFDF}">
      <dgm:prSet custT="1"/>
      <dgm:spPr/>
      <dgm:t>
        <a:bodyPr/>
        <a:lstStyle/>
        <a:p>
          <a:pPr rtl="0"/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E7D84518-20B5-4909-B480-3424C5D6DB94}" type="par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F7E541D2-00FE-43B9-829E-4679676A5A72}" type="sibTrans" cxnId="{770649A1-15FB-4868-9136-AD7C02EB8C38}">
      <dgm:prSet/>
      <dgm:spPr/>
      <dgm:t>
        <a:bodyPr/>
        <a:lstStyle/>
        <a:p>
          <a:endParaRPr lang="zh-CN" altLang="en-US"/>
        </a:p>
      </dgm:t>
    </dgm:pt>
    <dgm:pt modelId="{510EEF5C-63A5-4447-910B-7A3021CB256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DBFBBEA-2B8C-4B8F-9595-6E5AF3B5105C}" type="par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C7E4BBD4-62E0-4B1D-AA89-44347F237C42}" type="sibTrans" cxnId="{24BAD3A8-865D-4906-97FA-05FF861EF20E}">
      <dgm:prSet/>
      <dgm:spPr/>
      <dgm:t>
        <a:bodyPr/>
        <a:lstStyle/>
        <a:p>
          <a:endParaRPr lang="zh-CN" altLang="en-US"/>
        </a:p>
      </dgm:t>
    </dgm:pt>
    <dgm:pt modelId="{EFCE43F0-7120-46C0-ADC1-1DAF25D51E4F}" type="pres">
      <dgm:prSet presAssocID="{E1407477-49FC-414D-AD49-958B1D03D4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1D40F6-62D1-4DCD-B77B-C00C864F6EE6}" type="pres">
      <dgm:prSet presAssocID="{E1407477-49FC-414D-AD49-958B1D03D40C}" presName="Name1" presStyleCnt="0"/>
      <dgm:spPr/>
    </dgm:pt>
    <dgm:pt modelId="{6BF2FCD2-0457-4865-A877-D09E1EF82675}" type="pres">
      <dgm:prSet presAssocID="{E1407477-49FC-414D-AD49-958B1D03D40C}" presName="cycle" presStyleCnt="0"/>
      <dgm:spPr/>
    </dgm:pt>
    <dgm:pt modelId="{68040677-FAF0-4E44-9CA2-B95AA2573846}" type="pres">
      <dgm:prSet presAssocID="{E1407477-49FC-414D-AD49-958B1D03D40C}" presName="srcNode" presStyleLbl="node1" presStyleIdx="0" presStyleCnt="4"/>
      <dgm:spPr/>
    </dgm:pt>
    <dgm:pt modelId="{75AB4E12-8B29-4B2B-A1C0-B03CC823E34A}" type="pres">
      <dgm:prSet presAssocID="{E1407477-49FC-414D-AD49-958B1D03D4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9297BBA-18EA-4D36-86FB-5FAD72666A0D}" type="pres">
      <dgm:prSet presAssocID="{E1407477-49FC-414D-AD49-958B1D03D40C}" presName="extraNode" presStyleLbl="node1" presStyleIdx="0" presStyleCnt="4"/>
      <dgm:spPr/>
    </dgm:pt>
    <dgm:pt modelId="{D88994C3-5A96-4196-95BD-5769FD19CFA1}" type="pres">
      <dgm:prSet presAssocID="{E1407477-49FC-414D-AD49-958B1D03D40C}" presName="dstNode" presStyleLbl="node1" presStyleIdx="0" presStyleCnt="4"/>
      <dgm:spPr/>
    </dgm:pt>
    <dgm:pt modelId="{2B19EDE3-07D1-4AC4-8D1B-25828CDA25D6}" type="pres">
      <dgm:prSet presAssocID="{5911098E-4111-412C-889B-E22CE171A9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922A5-0828-4E3E-8445-F91F08858DBB}" type="pres">
      <dgm:prSet presAssocID="{5911098E-4111-412C-889B-E22CE171A922}" presName="accent_1" presStyleCnt="0"/>
      <dgm:spPr/>
    </dgm:pt>
    <dgm:pt modelId="{F54D8D69-AE31-4F78-AA72-EE908E626BEB}" type="pres">
      <dgm:prSet presAssocID="{5911098E-4111-412C-889B-E22CE171A922}" presName="accentRepeatNode" presStyleLbl="solidFgAcc1" presStyleIdx="0" presStyleCnt="4"/>
      <dgm:spPr/>
    </dgm:pt>
    <dgm:pt modelId="{09018693-E3C2-4EB6-823B-DBF31694AD9E}" type="pres">
      <dgm:prSet presAssocID="{A7CFC52D-A315-47C2-B0FB-F3001B7ED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F7DAF-5931-4E4A-9C41-5486452D92EE}" type="pres">
      <dgm:prSet presAssocID="{A7CFC52D-A315-47C2-B0FB-F3001B7ED77F}" presName="accent_2" presStyleCnt="0"/>
      <dgm:spPr/>
    </dgm:pt>
    <dgm:pt modelId="{3D44B8C8-E4F1-4884-A55C-2B12B3329CC2}" type="pres">
      <dgm:prSet presAssocID="{A7CFC52D-A315-47C2-B0FB-F3001B7ED77F}" presName="accentRepeatNode" presStyleLbl="solidFgAcc1" presStyleIdx="1" presStyleCnt="4"/>
      <dgm:spPr/>
    </dgm:pt>
    <dgm:pt modelId="{D5891F69-737F-4A44-AF70-E883BB30BA3D}" type="pres">
      <dgm:prSet presAssocID="{C2983D77-977A-4913-A5D1-25D99470AF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DC0BD-AE53-4E0E-83FF-59EA4BD46C74}" type="pres">
      <dgm:prSet presAssocID="{C2983D77-977A-4913-A5D1-25D99470AFDF}" presName="accent_3" presStyleCnt="0"/>
      <dgm:spPr/>
    </dgm:pt>
    <dgm:pt modelId="{1BA7D954-21AB-42FE-8CB5-756702A4C18B}" type="pres">
      <dgm:prSet presAssocID="{C2983D77-977A-4913-A5D1-25D99470AFDF}" presName="accentRepeatNode" presStyleLbl="solidFgAcc1" presStyleIdx="2" presStyleCnt="4"/>
      <dgm:spPr/>
    </dgm:pt>
    <dgm:pt modelId="{1F4D29F4-0B68-4FD8-949C-D4E1AE71B0A1}" type="pres">
      <dgm:prSet presAssocID="{510EEF5C-63A5-4447-910B-7A3021CB256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4F280-F9CB-4C8C-B558-BFCAD52326DD}" type="pres">
      <dgm:prSet presAssocID="{510EEF5C-63A5-4447-910B-7A3021CB256C}" presName="accent_4" presStyleCnt="0"/>
      <dgm:spPr/>
    </dgm:pt>
    <dgm:pt modelId="{726061DF-97F2-400B-ACD3-16A8D03F663E}" type="pres">
      <dgm:prSet presAssocID="{510EEF5C-63A5-4447-910B-7A3021CB256C}" presName="accentRepeatNode" presStyleLbl="solidFgAcc1" presStyleIdx="3" presStyleCnt="4"/>
      <dgm:spPr/>
    </dgm:pt>
  </dgm:ptLst>
  <dgm:cxnLst>
    <dgm:cxn modelId="{6BFA8F66-1D35-4C31-A91F-1011C274B9E0}" srcId="{E1407477-49FC-414D-AD49-958B1D03D40C}" destId="{5911098E-4111-412C-889B-E22CE171A922}" srcOrd="0" destOrd="0" parTransId="{F14D1885-3341-4BBA-952C-9DD394DCB8A4}" sibTransId="{FA186197-BE13-452B-B2F9-0481153578C9}"/>
    <dgm:cxn modelId="{1CDE8E70-FE72-4830-89C8-71A596E05BF9}" srcId="{E1407477-49FC-414D-AD49-958B1D03D40C}" destId="{A7CFC52D-A315-47C2-B0FB-F3001B7ED77F}" srcOrd="1" destOrd="0" parTransId="{BBCE3808-DA87-4A72-B297-CBCDA76CB6F5}" sibTransId="{69A95A23-90D9-4F82-BEBB-F1EA48314DB4}"/>
    <dgm:cxn modelId="{823DAE5B-944F-4B54-B97C-0D7ECEEDE8E0}" type="presOf" srcId="{5911098E-4111-412C-889B-E22CE171A922}" destId="{2B19EDE3-07D1-4AC4-8D1B-25828CDA25D6}" srcOrd="0" destOrd="0" presId="urn:microsoft.com/office/officeart/2008/layout/VerticalCurvedList"/>
    <dgm:cxn modelId="{B4FD9D78-6512-478C-96B6-139789D3AFE8}" type="presOf" srcId="{A7CFC52D-A315-47C2-B0FB-F3001B7ED77F}" destId="{09018693-E3C2-4EB6-823B-DBF31694AD9E}" srcOrd="0" destOrd="0" presId="urn:microsoft.com/office/officeart/2008/layout/VerticalCurvedList"/>
    <dgm:cxn modelId="{24BAD3A8-865D-4906-97FA-05FF861EF20E}" srcId="{E1407477-49FC-414D-AD49-958B1D03D40C}" destId="{510EEF5C-63A5-4447-910B-7A3021CB256C}" srcOrd="3" destOrd="0" parTransId="{CDBFBBEA-2B8C-4B8F-9595-6E5AF3B5105C}" sibTransId="{C7E4BBD4-62E0-4B1D-AA89-44347F237C42}"/>
    <dgm:cxn modelId="{6FB0AC83-391F-468A-B155-95BBF2603D51}" type="presOf" srcId="{C2983D77-977A-4913-A5D1-25D99470AFDF}" destId="{D5891F69-737F-4A44-AF70-E883BB30BA3D}" srcOrd="0" destOrd="0" presId="urn:microsoft.com/office/officeart/2008/layout/VerticalCurvedList"/>
    <dgm:cxn modelId="{770649A1-15FB-4868-9136-AD7C02EB8C38}" srcId="{E1407477-49FC-414D-AD49-958B1D03D40C}" destId="{C2983D77-977A-4913-A5D1-25D99470AFDF}" srcOrd="2" destOrd="0" parTransId="{E7D84518-20B5-4909-B480-3424C5D6DB94}" sibTransId="{F7E541D2-00FE-43B9-829E-4679676A5A72}"/>
    <dgm:cxn modelId="{34143962-8150-4418-95EF-9266096265E3}" type="presOf" srcId="{510EEF5C-63A5-4447-910B-7A3021CB256C}" destId="{1F4D29F4-0B68-4FD8-949C-D4E1AE71B0A1}" srcOrd="0" destOrd="0" presId="urn:microsoft.com/office/officeart/2008/layout/VerticalCurvedList"/>
    <dgm:cxn modelId="{911B15E3-BF5B-4877-9891-B02557315028}" type="presOf" srcId="{E1407477-49FC-414D-AD49-958B1D03D40C}" destId="{EFCE43F0-7120-46C0-ADC1-1DAF25D51E4F}" srcOrd="0" destOrd="0" presId="urn:microsoft.com/office/officeart/2008/layout/VerticalCurvedList"/>
    <dgm:cxn modelId="{551EDAB2-2544-437E-B601-8F19721EB4AA}" type="presOf" srcId="{FA186197-BE13-452B-B2F9-0481153578C9}" destId="{75AB4E12-8B29-4B2B-A1C0-B03CC823E34A}" srcOrd="0" destOrd="0" presId="urn:microsoft.com/office/officeart/2008/layout/VerticalCurvedList"/>
    <dgm:cxn modelId="{D38497F1-257E-4327-96B9-124E97A74197}" type="presParOf" srcId="{EFCE43F0-7120-46C0-ADC1-1DAF25D51E4F}" destId="{871D40F6-62D1-4DCD-B77B-C00C864F6EE6}" srcOrd="0" destOrd="0" presId="urn:microsoft.com/office/officeart/2008/layout/VerticalCurvedList"/>
    <dgm:cxn modelId="{2643BB76-10B9-454F-9F43-9857B0C1F6CE}" type="presParOf" srcId="{871D40F6-62D1-4DCD-B77B-C00C864F6EE6}" destId="{6BF2FCD2-0457-4865-A877-D09E1EF82675}" srcOrd="0" destOrd="0" presId="urn:microsoft.com/office/officeart/2008/layout/VerticalCurvedList"/>
    <dgm:cxn modelId="{CA3BD4F5-C0E0-4FAC-AC61-28D5231B54CF}" type="presParOf" srcId="{6BF2FCD2-0457-4865-A877-D09E1EF82675}" destId="{68040677-FAF0-4E44-9CA2-B95AA2573846}" srcOrd="0" destOrd="0" presId="urn:microsoft.com/office/officeart/2008/layout/VerticalCurvedList"/>
    <dgm:cxn modelId="{6D420573-E11A-479E-A061-20BE4E026BC8}" type="presParOf" srcId="{6BF2FCD2-0457-4865-A877-D09E1EF82675}" destId="{75AB4E12-8B29-4B2B-A1C0-B03CC823E34A}" srcOrd="1" destOrd="0" presId="urn:microsoft.com/office/officeart/2008/layout/VerticalCurvedList"/>
    <dgm:cxn modelId="{4C8A6449-0709-4CF3-A1A3-C78FEF170FFD}" type="presParOf" srcId="{6BF2FCD2-0457-4865-A877-D09E1EF82675}" destId="{29297BBA-18EA-4D36-86FB-5FAD72666A0D}" srcOrd="2" destOrd="0" presId="urn:microsoft.com/office/officeart/2008/layout/VerticalCurvedList"/>
    <dgm:cxn modelId="{03F67905-8CF8-40FC-B3E4-4EFBD5CC2CD4}" type="presParOf" srcId="{6BF2FCD2-0457-4865-A877-D09E1EF82675}" destId="{D88994C3-5A96-4196-95BD-5769FD19CFA1}" srcOrd="3" destOrd="0" presId="urn:microsoft.com/office/officeart/2008/layout/VerticalCurvedList"/>
    <dgm:cxn modelId="{06ECB4B8-4B1A-4EFC-8E05-633D5F01B045}" type="presParOf" srcId="{871D40F6-62D1-4DCD-B77B-C00C864F6EE6}" destId="{2B19EDE3-07D1-4AC4-8D1B-25828CDA25D6}" srcOrd="1" destOrd="0" presId="urn:microsoft.com/office/officeart/2008/layout/VerticalCurvedList"/>
    <dgm:cxn modelId="{70FC752E-B340-4F32-AD41-9053A0A65822}" type="presParOf" srcId="{871D40F6-62D1-4DCD-B77B-C00C864F6EE6}" destId="{734922A5-0828-4E3E-8445-F91F08858DBB}" srcOrd="2" destOrd="0" presId="urn:microsoft.com/office/officeart/2008/layout/VerticalCurvedList"/>
    <dgm:cxn modelId="{B6B68C17-1A45-4E5B-8A13-AFAE296AA155}" type="presParOf" srcId="{734922A5-0828-4E3E-8445-F91F08858DBB}" destId="{F54D8D69-AE31-4F78-AA72-EE908E626BEB}" srcOrd="0" destOrd="0" presId="urn:microsoft.com/office/officeart/2008/layout/VerticalCurvedList"/>
    <dgm:cxn modelId="{0E98A5FD-3723-48D6-9681-F2A39B523E08}" type="presParOf" srcId="{871D40F6-62D1-4DCD-B77B-C00C864F6EE6}" destId="{09018693-E3C2-4EB6-823B-DBF31694AD9E}" srcOrd="3" destOrd="0" presId="urn:microsoft.com/office/officeart/2008/layout/VerticalCurvedList"/>
    <dgm:cxn modelId="{856B74A4-B721-42D4-ADFE-1342EE44BD1B}" type="presParOf" srcId="{871D40F6-62D1-4DCD-B77B-C00C864F6EE6}" destId="{660F7DAF-5931-4E4A-9C41-5486452D92EE}" srcOrd="4" destOrd="0" presId="urn:microsoft.com/office/officeart/2008/layout/VerticalCurvedList"/>
    <dgm:cxn modelId="{9A692DC7-0B32-4482-A726-ECF4F76C4CC8}" type="presParOf" srcId="{660F7DAF-5931-4E4A-9C41-5486452D92EE}" destId="{3D44B8C8-E4F1-4884-A55C-2B12B3329CC2}" srcOrd="0" destOrd="0" presId="urn:microsoft.com/office/officeart/2008/layout/VerticalCurvedList"/>
    <dgm:cxn modelId="{40B11806-E454-4741-9C78-2DF5AAD4E02C}" type="presParOf" srcId="{871D40F6-62D1-4DCD-B77B-C00C864F6EE6}" destId="{D5891F69-737F-4A44-AF70-E883BB30BA3D}" srcOrd="5" destOrd="0" presId="urn:microsoft.com/office/officeart/2008/layout/VerticalCurvedList"/>
    <dgm:cxn modelId="{6E22E233-8803-4CC4-BD6E-7A9FC32ACE1B}" type="presParOf" srcId="{871D40F6-62D1-4DCD-B77B-C00C864F6EE6}" destId="{A4ADC0BD-AE53-4E0E-83FF-59EA4BD46C74}" srcOrd="6" destOrd="0" presId="urn:microsoft.com/office/officeart/2008/layout/VerticalCurvedList"/>
    <dgm:cxn modelId="{CEF9793C-0B10-4A88-8E08-F89EA2CC4B01}" type="presParOf" srcId="{A4ADC0BD-AE53-4E0E-83FF-59EA4BD46C74}" destId="{1BA7D954-21AB-42FE-8CB5-756702A4C18B}" srcOrd="0" destOrd="0" presId="urn:microsoft.com/office/officeart/2008/layout/VerticalCurvedList"/>
    <dgm:cxn modelId="{BFDC5D0F-3E99-4347-8665-21C2756D2FE8}" type="presParOf" srcId="{871D40F6-62D1-4DCD-B77B-C00C864F6EE6}" destId="{1F4D29F4-0B68-4FD8-949C-D4E1AE71B0A1}" srcOrd="7" destOrd="0" presId="urn:microsoft.com/office/officeart/2008/layout/VerticalCurvedList"/>
    <dgm:cxn modelId="{255BA214-FA4A-4916-B220-50573AE7B8EB}" type="presParOf" srcId="{871D40F6-62D1-4DCD-B77B-C00C864F6EE6}" destId="{BAA4F280-F9CB-4C8C-B558-BFCAD52326DD}" srcOrd="8" destOrd="0" presId="urn:microsoft.com/office/officeart/2008/layout/VerticalCurvedList"/>
    <dgm:cxn modelId="{BCF72AC4-C2D7-4936-BC36-8D186A81D730}" type="presParOf" srcId="{BAA4F280-F9CB-4C8C-B558-BFCAD52326DD}" destId="{726061DF-97F2-400B-ACD3-16A8D03F6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4E12-8B29-4B2B-A1C0-B03CC823E34A}">
      <dsp:nvSpPr>
        <dsp:cNvPr id="0" name=""/>
        <dsp:cNvSpPr/>
      </dsp:nvSpPr>
      <dsp:spPr>
        <a:xfrm>
          <a:off x="-4273023" y="-655559"/>
          <a:ext cx="5091120" cy="5091120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EDE3-07D1-4AC4-8D1B-25828CDA25D6}">
      <dsp:nvSpPr>
        <dsp:cNvPr id="0" name=""/>
        <dsp:cNvSpPr/>
      </dsp:nvSpPr>
      <dsp:spPr>
        <a:xfrm>
          <a:off x="428602" y="290606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606"/>
        <a:ext cx="6000696" cy="581515"/>
      </dsp:txXfrm>
    </dsp:sp>
    <dsp:sp modelId="{F54D8D69-AE31-4F78-AA72-EE908E626BEB}">
      <dsp:nvSpPr>
        <dsp:cNvPr id="0" name=""/>
        <dsp:cNvSpPr/>
      </dsp:nvSpPr>
      <dsp:spPr>
        <a:xfrm>
          <a:off x="65155" y="217917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8693-E3C2-4EB6-823B-DBF31694AD9E}">
      <dsp:nvSpPr>
        <dsp:cNvPr id="0" name=""/>
        <dsp:cNvSpPr/>
      </dsp:nvSpPr>
      <dsp:spPr>
        <a:xfrm>
          <a:off x="761998" y="1163030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1163030"/>
        <a:ext cx="5667300" cy="581515"/>
      </dsp:txXfrm>
    </dsp:sp>
    <dsp:sp modelId="{3D44B8C8-E4F1-4884-A55C-2B12B3329CC2}">
      <dsp:nvSpPr>
        <dsp:cNvPr id="0" name=""/>
        <dsp:cNvSpPr/>
      </dsp:nvSpPr>
      <dsp:spPr>
        <a:xfrm>
          <a:off x="398551" y="1090341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1F69-737F-4A44-AF70-E883BB30BA3D}">
      <dsp:nvSpPr>
        <dsp:cNvPr id="0" name=""/>
        <dsp:cNvSpPr/>
      </dsp:nvSpPr>
      <dsp:spPr>
        <a:xfrm>
          <a:off x="761998" y="2035454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2035454"/>
        <a:ext cx="5667300" cy="581515"/>
      </dsp:txXfrm>
    </dsp:sp>
    <dsp:sp modelId="{1BA7D954-21AB-42FE-8CB5-756702A4C18B}">
      <dsp:nvSpPr>
        <dsp:cNvPr id="0" name=""/>
        <dsp:cNvSpPr/>
      </dsp:nvSpPr>
      <dsp:spPr>
        <a:xfrm>
          <a:off x="398551" y="1962765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29F4-0B68-4FD8-949C-D4E1AE71B0A1}">
      <dsp:nvSpPr>
        <dsp:cNvPr id="0" name=""/>
        <dsp:cNvSpPr/>
      </dsp:nvSpPr>
      <dsp:spPr>
        <a:xfrm>
          <a:off x="428602" y="2907878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7878"/>
        <a:ext cx="6000696" cy="581515"/>
      </dsp:txXfrm>
    </dsp:sp>
    <dsp:sp modelId="{726061DF-97F2-400B-ACD3-16A8D03F663E}">
      <dsp:nvSpPr>
        <dsp:cNvPr id="0" name=""/>
        <dsp:cNvSpPr/>
      </dsp:nvSpPr>
      <dsp:spPr>
        <a:xfrm>
          <a:off x="65155" y="2835189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4E12-8B29-4B2B-A1C0-B03CC823E34A}">
      <dsp:nvSpPr>
        <dsp:cNvPr id="0" name=""/>
        <dsp:cNvSpPr/>
      </dsp:nvSpPr>
      <dsp:spPr>
        <a:xfrm>
          <a:off x="-4273023" y="-655559"/>
          <a:ext cx="5091120" cy="5091120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EDE3-07D1-4AC4-8D1B-25828CDA25D6}">
      <dsp:nvSpPr>
        <dsp:cNvPr id="0" name=""/>
        <dsp:cNvSpPr/>
      </dsp:nvSpPr>
      <dsp:spPr>
        <a:xfrm>
          <a:off x="428602" y="290606"/>
          <a:ext cx="6000696" cy="581515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606"/>
        <a:ext cx="6000696" cy="581515"/>
      </dsp:txXfrm>
    </dsp:sp>
    <dsp:sp modelId="{F54D8D69-AE31-4F78-AA72-EE908E626BEB}">
      <dsp:nvSpPr>
        <dsp:cNvPr id="0" name=""/>
        <dsp:cNvSpPr/>
      </dsp:nvSpPr>
      <dsp:spPr>
        <a:xfrm>
          <a:off x="65155" y="217917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8693-E3C2-4EB6-823B-DBF31694AD9E}">
      <dsp:nvSpPr>
        <dsp:cNvPr id="0" name=""/>
        <dsp:cNvSpPr/>
      </dsp:nvSpPr>
      <dsp:spPr>
        <a:xfrm>
          <a:off x="761998" y="1163030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1163030"/>
        <a:ext cx="5667300" cy="581515"/>
      </dsp:txXfrm>
    </dsp:sp>
    <dsp:sp modelId="{3D44B8C8-E4F1-4884-A55C-2B12B3329CC2}">
      <dsp:nvSpPr>
        <dsp:cNvPr id="0" name=""/>
        <dsp:cNvSpPr/>
      </dsp:nvSpPr>
      <dsp:spPr>
        <a:xfrm>
          <a:off x="398551" y="1090341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1F69-737F-4A44-AF70-E883BB30BA3D}">
      <dsp:nvSpPr>
        <dsp:cNvPr id="0" name=""/>
        <dsp:cNvSpPr/>
      </dsp:nvSpPr>
      <dsp:spPr>
        <a:xfrm>
          <a:off x="761998" y="2035454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2035454"/>
        <a:ext cx="5667300" cy="581515"/>
      </dsp:txXfrm>
    </dsp:sp>
    <dsp:sp modelId="{1BA7D954-21AB-42FE-8CB5-756702A4C18B}">
      <dsp:nvSpPr>
        <dsp:cNvPr id="0" name=""/>
        <dsp:cNvSpPr/>
      </dsp:nvSpPr>
      <dsp:spPr>
        <a:xfrm>
          <a:off x="398551" y="1962765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29F4-0B68-4FD8-949C-D4E1AE71B0A1}">
      <dsp:nvSpPr>
        <dsp:cNvPr id="0" name=""/>
        <dsp:cNvSpPr/>
      </dsp:nvSpPr>
      <dsp:spPr>
        <a:xfrm>
          <a:off x="428602" y="2907878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7878"/>
        <a:ext cx="6000696" cy="581515"/>
      </dsp:txXfrm>
    </dsp:sp>
    <dsp:sp modelId="{726061DF-97F2-400B-ACD3-16A8D03F663E}">
      <dsp:nvSpPr>
        <dsp:cNvPr id="0" name=""/>
        <dsp:cNvSpPr/>
      </dsp:nvSpPr>
      <dsp:spPr>
        <a:xfrm>
          <a:off x="65155" y="2835189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4E12-8B29-4B2B-A1C0-B03CC823E34A}">
      <dsp:nvSpPr>
        <dsp:cNvPr id="0" name=""/>
        <dsp:cNvSpPr/>
      </dsp:nvSpPr>
      <dsp:spPr>
        <a:xfrm>
          <a:off x="-4273023" y="-655559"/>
          <a:ext cx="5091120" cy="5091120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EDE3-07D1-4AC4-8D1B-25828CDA25D6}">
      <dsp:nvSpPr>
        <dsp:cNvPr id="0" name=""/>
        <dsp:cNvSpPr/>
      </dsp:nvSpPr>
      <dsp:spPr>
        <a:xfrm>
          <a:off x="428602" y="290606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606"/>
        <a:ext cx="6000696" cy="581515"/>
      </dsp:txXfrm>
    </dsp:sp>
    <dsp:sp modelId="{F54D8D69-AE31-4F78-AA72-EE908E626BEB}">
      <dsp:nvSpPr>
        <dsp:cNvPr id="0" name=""/>
        <dsp:cNvSpPr/>
      </dsp:nvSpPr>
      <dsp:spPr>
        <a:xfrm>
          <a:off x="65155" y="217917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8693-E3C2-4EB6-823B-DBF31694AD9E}">
      <dsp:nvSpPr>
        <dsp:cNvPr id="0" name=""/>
        <dsp:cNvSpPr/>
      </dsp:nvSpPr>
      <dsp:spPr>
        <a:xfrm>
          <a:off x="761998" y="1163030"/>
          <a:ext cx="5667300" cy="581515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1163030"/>
        <a:ext cx="5667300" cy="581515"/>
      </dsp:txXfrm>
    </dsp:sp>
    <dsp:sp modelId="{3D44B8C8-E4F1-4884-A55C-2B12B3329CC2}">
      <dsp:nvSpPr>
        <dsp:cNvPr id="0" name=""/>
        <dsp:cNvSpPr/>
      </dsp:nvSpPr>
      <dsp:spPr>
        <a:xfrm>
          <a:off x="398551" y="1090341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1F69-737F-4A44-AF70-E883BB30BA3D}">
      <dsp:nvSpPr>
        <dsp:cNvPr id="0" name=""/>
        <dsp:cNvSpPr/>
      </dsp:nvSpPr>
      <dsp:spPr>
        <a:xfrm>
          <a:off x="761998" y="2035454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2035454"/>
        <a:ext cx="5667300" cy="581515"/>
      </dsp:txXfrm>
    </dsp:sp>
    <dsp:sp modelId="{1BA7D954-21AB-42FE-8CB5-756702A4C18B}">
      <dsp:nvSpPr>
        <dsp:cNvPr id="0" name=""/>
        <dsp:cNvSpPr/>
      </dsp:nvSpPr>
      <dsp:spPr>
        <a:xfrm>
          <a:off x="398551" y="1962765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29F4-0B68-4FD8-949C-D4E1AE71B0A1}">
      <dsp:nvSpPr>
        <dsp:cNvPr id="0" name=""/>
        <dsp:cNvSpPr/>
      </dsp:nvSpPr>
      <dsp:spPr>
        <a:xfrm>
          <a:off x="428602" y="2907878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算例验证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7878"/>
        <a:ext cx="6000696" cy="581515"/>
      </dsp:txXfrm>
    </dsp:sp>
    <dsp:sp modelId="{726061DF-97F2-400B-ACD3-16A8D03F663E}">
      <dsp:nvSpPr>
        <dsp:cNvPr id="0" name=""/>
        <dsp:cNvSpPr/>
      </dsp:nvSpPr>
      <dsp:spPr>
        <a:xfrm>
          <a:off x="65155" y="2835189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4E12-8B29-4B2B-A1C0-B03CC823E34A}">
      <dsp:nvSpPr>
        <dsp:cNvPr id="0" name=""/>
        <dsp:cNvSpPr/>
      </dsp:nvSpPr>
      <dsp:spPr>
        <a:xfrm>
          <a:off x="-4273023" y="-655559"/>
          <a:ext cx="5091120" cy="5091120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EDE3-07D1-4AC4-8D1B-25828CDA25D6}">
      <dsp:nvSpPr>
        <dsp:cNvPr id="0" name=""/>
        <dsp:cNvSpPr/>
      </dsp:nvSpPr>
      <dsp:spPr>
        <a:xfrm>
          <a:off x="428602" y="290606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606"/>
        <a:ext cx="6000696" cy="581515"/>
      </dsp:txXfrm>
    </dsp:sp>
    <dsp:sp modelId="{F54D8D69-AE31-4F78-AA72-EE908E626BEB}">
      <dsp:nvSpPr>
        <dsp:cNvPr id="0" name=""/>
        <dsp:cNvSpPr/>
      </dsp:nvSpPr>
      <dsp:spPr>
        <a:xfrm>
          <a:off x="65155" y="217917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8693-E3C2-4EB6-823B-DBF31694AD9E}">
      <dsp:nvSpPr>
        <dsp:cNvPr id="0" name=""/>
        <dsp:cNvSpPr/>
      </dsp:nvSpPr>
      <dsp:spPr>
        <a:xfrm>
          <a:off x="761998" y="1163030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1163030"/>
        <a:ext cx="5667300" cy="581515"/>
      </dsp:txXfrm>
    </dsp:sp>
    <dsp:sp modelId="{3D44B8C8-E4F1-4884-A55C-2B12B3329CC2}">
      <dsp:nvSpPr>
        <dsp:cNvPr id="0" name=""/>
        <dsp:cNvSpPr/>
      </dsp:nvSpPr>
      <dsp:spPr>
        <a:xfrm>
          <a:off x="398551" y="1090341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1F69-737F-4A44-AF70-E883BB30BA3D}">
      <dsp:nvSpPr>
        <dsp:cNvPr id="0" name=""/>
        <dsp:cNvSpPr/>
      </dsp:nvSpPr>
      <dsp:spPr>
        <a:xfrm>
          <a:off x="761998" y="2035454"/>
          <a:ext cx="5667300" cy="581515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2035454"/>
        <a:ext cx="5667300" cy="581515"/>
      </dsp:txXfrm>
    </dsp:sp>
    <dsp:sp modelId="{1BA7D954-21AB-42FE-8CB5-756702A4C18B}">
      <dsp:nvSpPr>
        <dsp:cNvPr id="0" name=""/>
        <dsp:cNvSpPr/>
      </dsp:nvSpPr>
      <dsp:spPr>
        <a:xfrm>
          <a:off x="398551" y="1962765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29F4-0B68-4FD8-949C-D4E1AE71B0A1}">
      <dsp:nvSpPr>
        <dsp:cNvPr id="0" name=""/>
        <dsp:cNvSpPr/>
      </dsp:nvSpPr>
      <dsp:spPr>
        <a:xfrm>
          <a:off x="428602" y="2907878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7878"/>
        <a:ext cx="6000696" cy="581515"/>
      </dsp:txXfrm>
    </dsp:sp>
    <dsp:sp modelId="{726061DF-97F2-400B-ACD3-16A8D03F663E}">
      <dsp:nvSpPr>
        <dsp:cNvPr id="0" name=""/>
        <dsp:cNvSpPr/>
      </dsp:nvSpPr>
      <dsp:spPr>
        <a:xfrm>
          <a:off x="65155" y="2835189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4E12-8B29-4B2B-A1C0-B03CC823E34A}">
      <dsp:nvSpPr>
        <dsp:cNvPr id="0" name=""/>
        <dsp:cNvSpPr/>
      </dsp:nvSpPr>
      <dsp:spPr>
        <a:xfrm>
          <a:off x="-4273023" y="-655559"/>
          <a:ext cx="5091120" cy="5091120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EDE3-07D1-4AC4-8D1B-25828CDA25D6}">
      <dsp:nvSpPr>
        <dsp:cNvPr id="0" name=""/>
        <dsp:cNvSpPr/>
      </dsp:nvSpPr>
      <dsp:spPr>
        <a:xfrm>
          <a:off x="428602" y="290606"/>
          <a:ext cx="6000696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学习任务与基础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606"/>
        <a:ext cx="6000696" cy="581515"/>
      </dsp:txXfrm>
    </dsp:sp>
    <dsp:sp modelId="{F54D8D69-AE31-4F78-AA72-EE908E626BEB}">
      <dsp:nvSpPr>
        <dsp:cNvPr id="0" name=""/>
        <dsp:cNvSpPr/>
      </dsp:nvSpPr>
      <dsp:spPr>
        <a:xfrm>
          <a:off x="65155" y="217917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8693-E3C2-4EB6-823B-DBF31694AD9E}">
      <dsp:nvSpPr>
        <dsp:cNvPr id="0" name=""/>
        <dsp:cNvSpPr/>
      </dsp:nvSpPr>
      <dsp:spPr>
        <a:xfrm>
          <a:off x="761998" y="1163030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拓扑优化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—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从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Matlab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到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1163030"/>
        <a:ext cx="5667300" cy="581515"/>
      </dsp:txXfrm>
    </dsp:sp>
    <dsp:sp modelId="{3D44B8C8-E4F1-4884-A55C-2B12B3329CC2}">
      <dsp:nvSpPr>
        <dsp:cNvPr id="0" name=""/>
        <dsp:cNvSpPr/>
      </dsp:nvSpPr>
      <dsp:spPr>
        <a:xfrm>
          <a:off x="398551" y="1090341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1F69-737F-4A44-AF70-E883BB30BA3D}">
      <dsp:nvSpPr>
        <dsp:cNvPr id="0" name=""/>
        <dsp:cNvSpPr/>
      </dsp:nvSpPr>
      <dsp:spPr>
        <a:xfrm>
          <a:off x="761998" y="2035454"/>
          <a:ext cx="5667300" cy="581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Python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驱动的</a:t>
          </a:r>
          <a:r>
            <a:rPr lang="en-US" altLang="zh-CN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SiPESC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有限元分析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761998" y="2035454"/>
        <a:ext cx="5667300" cy="581515"/>
      </dsp:txXfrm>
    </dsp:sp>
    <dsp:sp modelId="{1BA7D954-21AB-42FE-8CB5-756702A4C18B}">
      <dsp:nvSpPr>
        <dsp:cNvPr id="0" name=""/>
        <dsp:cNvSpPr/>
      </dsp:nvSpPr>
      <dsp:spPr>
        <a:xfrm>
          <a:off x="398551" y="1962765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29F4-0B68-4FD8-949C-D4E1AE71B0A1}">
      <dsp:nvSpPr>
        <dsp:cNvPr id="0" name=""/>
        <dsp:cNvSpPr/>
      </dsp:nvSpPr>
      <dsp:spPr>
        <a:xfrm>
          <a:off x="428602" y="2907878"/>
          <a:ext cx="6000696" cy="581515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57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算例</a:t>
          </a:r>
          <a:r>
            <a:rPr lang="zh-CN" altLang="en-US" sz="28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验证与心得总结</a:t>
          </a:r>
          <a:endParaRPr lang="zh-CN" altLang="en-US" sz="28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28602" y="2907878"/>
        <a:ext cx="6000696" cy="581515"/>
      </dsp:txXfrm>
    </dsp:sp>
    <dsp:sp modelId="{726061DF-97F2-400B-ACD3-16A8D03F663E}">
      <dsp:nvSpPr>
        <dsp:cNvPr id="0" name=""/>
        <dsp:cNvSpPr/>
      </dsp:nvSpPr>
      <dsp:spPr>
        <a:xfrm>
          <a:off x="65155" y="2835189"/>
          <a:ext cx="726894" cy="726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0624-328B-44E3-A098-3E8C678CA251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04F5A-3614-42DB-95CA-4AA65E9C3E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7DB9-C3E5-4195-9865-8281CFBDCD42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8448-EFA2-4C34-9206-978487D546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26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28448-EFA2-4C34-9206-978487D546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a_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2"/>
          <p:cNvSpPr>
            <a:spLocks noChangeArrowheads="1"/>
          </p:cNvSpPr>
          <p:nvPr userDrawn="1"/>
        </p:nvSpPr>
        <p:spPr bwMode="gray">
          <a:xfrm>
            <a:off x="0" y="259080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Line 2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Line 27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2" name="Line 34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0" kern="12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1AD64-C4F9-4077-8E1A-017BD6C1F846}" type="slidenum">
              <a:rPr lang="en-US" altLang="zh-CN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charset="0"/>
            </a:endParaRPr>
          </a:p>
        </p:txBody>
      </p:sp>
      <p:pic>
        <p:nvPicPr>
          <p:cNvPr id="18" name="Picture 23" descr="scut_new_logo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114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4" descr="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62400"/>
            <a:ext cx="9906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5" descr="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0096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6" descr="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953000"/>
            <a:ext cx="990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7" descr="5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34075"/>
            <a:ext cx="1085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8" descr="4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19788"/>
            <a:ext cx="10096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9" descr="6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35663"/>
            <a:ext cx="990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583"/>
          <a:stretch/>
        </p:blipFill>
        <p:spPr>
          <a:xfrm>
            <a:off x="0" y="1"/>
            <a:ext cx="9144000" cy="779181"/>
          </a:xfrm>
          <a:prstGeom prst="rect">
            <a:avLst/>
          </a:prstGeom>
        </p:spPr>
      </p:pic>
      <p:sp>
        <p:nvSpPr>
          <p:cNvPr id="29" name="日期占位符 3"/>
          <p:cNvSpPr>
            <a:spLocks noGrp="1"/>
          </p:cNvSpPr>
          <p:nvPr>
            <p:ph type="dt" sz="half" idx="2"/>
          </p:nvPr>
        </p:nvSpPr>
        <p:spPr>
          <a:xfrm>
            <a:off x="11944" y="6467664"/>
            <a:ext cx="1371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58D6354-E1A4-48DC-AC99-4AF3C4C49B5B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30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444268" y="6451762"/>
            <a:ext cx="671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414F813-4259-4884-B4D0-BC88C1A645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09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984" y="834888"/>
            <a:ext cx="8074545" cy="56684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920E-E4EF-48DA-9998-BD89AAEE7A4A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16835" y="1504217"/>
            <a:ext cx="45720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862709" y="1453539"/>
            <a:ext cx="35715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3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2570-EC8E-4004-8F64-F8F3A2A119B3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7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944" y="6467664"/>
            <a:ext cx="13715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2504D71C-4BE7-41A1-88C0-9D422A66FC6B}" type="datetime1">
              <a:rPr lang="zh-CN" altLang="en-US" smtClean="0"/>
              <a:t>2016/12/26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316013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444268" y="6451762"/>
            <a:ext cx="671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414F813-4259-4884-B4D0-BC88C1A645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583"/>
          <a:stretch/>
        </p:blipFill>
        <p:spPr>
          <a:xfrm>
            <a:off x="0" y="1"/>
            <a:ext cx="9144000" cy="7791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71C039-D6C3-4FDD-8F1D-C78F9A3E0A0C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148" y="3951805"/>
            <a:ext cx="4293704" cy="135421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报  告  人：李祖宇</a:t>
            </a:r>
            <a:endParaRPr lang="en-US" altLang="zh-CN" sz="2400" baseline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指导教师：魏鹏 副教授</a:t>
            </a:r>
            <a:endParaRPr lang="en-US" altLang="zh-CN" sz="2400" baseline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报告日期：</a:t>
            </a:r>
            <a:r>
              <a:rPr lang="en-US" altLang="zh-CN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en-US" sz="2400" baseline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zh-CN" altLang="en-US" sz="24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5245"/>
            <a:ext cx="914241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SiPESC</a:t>
            </a: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之学习笔记</a:t>
            </a:r>
            <a:endParaRPr lang="zh-CN" altLang="en-US" sz="320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693382" y="1687096"/>
            <a:ext cx="1727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SiPESC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平台界面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6" y="2059518"/>
            <a:ext cx="5052382" cy="40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16866" y="2472268"/>
            <a:ext cx="1437108" cy="26754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3200" y="2506136"/>
            <a:ext cx="3403600" cy="25907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733" y="5266267"/>
            <a:ext cx="4826000" cy="584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629397" y="5907818"/>
            <a:ext cx="24130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资料</a:t>
            </a:r>
            <a:r>
              <a:rPr kumimoji="1" lang="zh-CN" altLang="en-US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来源：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http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://www.sipesc.org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667" y="3427532"/>
            <a:ext cx="21166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脚本代码编辑器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9732" y="3427532"/>
            <a:ext cx="21166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插件说明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667" y="5358312"/>
            <a:ext cx="21166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脚本输出窗口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469465" y="2080541"/>
            <a:ext cx="347133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200" kern="0" dirty="0" err="1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SiPESC.ENGDBS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(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工程数据库管理系统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</a:p>
          <a:p>
            <a:pPr lvl="0" indent="0" algn="just">
              <a:spcAft>
                <a:spcPts val="600"/>
              </a:spcAft>
            </a:pP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面向大规模计算中的多类型数据、大数据块（如总刚度阵）管理设计实现了数据库管理系统，提供了数据管理的统一接口；实现了数据存贮管理、动态扩展和检索技术；已实现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TB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量级的数据测试</a:t>
            </a:r>
            <a:r>
              <a:rPr kumimoji="1" lang="zh-CN" altLang="en-US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。</a:t>
            </a:r>
            <a:endParaRPr kumimoji="1" lang="en-US" altLang="zh-CN" sz="12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469465" y="3427532"/>
            <a:ext cx="347133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200" kern="0" dirty="0" err="1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SiPESC.FEMS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(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开放式结构有限元分析系统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</a:p>
          <a:p>
            <a:pPr lvl="0" indent="0" algn="just">
              <a:spcAft>
                <a:spcPts val="600"/>
              </a:spcAft>
            </a:pPr>
            <a:r>
              <a:rPr kumimoji="1" lang="zh-CN" altLang="en-US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基于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工程数据库与插件技术设计开发出开放式结构有限元分析系统，具有大规模有限元模型管理能力；设计了如节点排序、约束处理、局部坐标转换、单元刚度计算、载荷计算、求解器等各类模块的扩展接口，实现了功能动态扩展。</a:t>
            </a:r>
            <a:endParaRPr kumimoji="1" lang="en-US" altLang="zh-CN" sz="12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490174" y="1687096"/>
            <a:ext cx="20912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SiPESC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软件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体系结构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6" y="2068022"/>
            <a:ext cx="473468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834467" y="5810367"/>
            <a:ext cx="4258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图片来源：陈飙松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, 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李云鹏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, 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陆旭泽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. 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基于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SiPESC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平台的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Python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扩展模块开发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[J]. </a:t>
            </a: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计算机辅助工程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, 2014, 23(6):97-102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2144219"/>
            <a:ext cx="3387090" cy="356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706579" y="1687096"/>
            <a:ext cx="27092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Python 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扩展模块的运行流程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2404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导入所需的</a:t>
            </a:r>
            <a:r>
              <a:rPr kumimoji="1" lang="en-US" altLang="zh-CN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Python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模块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189163"/>
            <a:ext cx="5219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5040313"/>
            <a:ext cx="7543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8883" y="4491679"/>
            <a:ext cx="2404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模型文件及路径设定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2719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创建所需的功能拓展及对象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8883" y="3856654"/>
            <a:ext cx="2404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数据库初始化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r="782"/>
          <a:stretch/>
        </p:blipFill>
        <p:spPr bwMode="auto">
          <a:xfrm>
            <a:off x="169333" y="2061634"/>
            <a:ext cx="89662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" y="4263007"/>
            <a:ext cx="76866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2719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模型数据初始化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8883" y="3856654"/>
            <a:ext cx="38121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从第三方文件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中导入模型数据到数据库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078568"/>
            <a:ext cx="58388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341884"/>
            <a:ext cx="8905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3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5132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定义优化循环外的前处理流程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--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含原始单刚计算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8883" y="4143809"/>
            <a:ext cx="5488517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定义优化循环内的荷载与反力计算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依赖于更改后的单刚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、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总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刚组装、方程组求解等流程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036233"/>
            <a:ext cx="70294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4896942"/>
            <a:ext cx="76866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3219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定义优化循环外的后处理流程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8883" y="3247058"/>
            <a:ext cx="38121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有限元前处理各流程依次计算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141536"/>
            <a:ext cx="76295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3687216"/>
            <a:ext cx="84010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1149" y="4555067"/>
            <a:ext cx="5361518" cy="1713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822959" y="4666222"/>
            <a:ext cx="3210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有限元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求解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各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流程依次计算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36" y="5025979"/>
            <a:ext cx="3257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822959" y="5504422"/>
            <a:ext cx="3210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有限元后处理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各流程依次计算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7" y="5996499"/>
            <a:ext cx="33432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8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3532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从数据库中获取有限元模型信息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061634"/>
            <a:ext cx="62960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1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35464" y="1697679"/>
            <a:ext cx="37168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从数据库中获取各单元的初始材料参数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90" y="1697679"/>
            <a:ext cx="50768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4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3532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优化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循环中部分数据的清理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255309"/>
            <a:ext cx="38576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3620553"/>
            <a:ext cx="5191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6CE-6406-47F4-8DB3-83F473697A78}" type="datetime1">
              <a:rPr lang="zh-CN" altLang="en-US" smtClean="0"/>
              <a:t>2016/12/26</a:t>
            </a:fld>
            <a:endParaRPr lang="zh-CN" altLang="en-US" dirty="0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05126"/>
              </p:ext>
            </p:extLst>
          </p:nvPr>
        </p:nvGraphicFramePr>
        <p:xfrm>
          <a:off x="580445" y="2051437"/>
          <a:ext cx="6480000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763" y="2319189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768" y="3188241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692" y="4046984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Ⅲ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62" y="4929580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Ⅳ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7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3532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优化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循环中对有限元模型的修改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1" y="2169584"/>
            <a:ext cx="8113776" cy="310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78883" y="1697679"/>
            <a:ext cx="3532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单元应变能的计算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309813"/>
            <a:ext cx="83343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6CE-6406-47F4-8DB3-83F473697A78}" type="datetime1">
              <a:rPr lang="zh-CN" altLang="en-US" smtClean="0"/>
              <a:t>2016/12/26</a:t>
            </a:fld>
            <a:endParaRPr lang="zh-CN" altLang="en-US" dirty="0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07612"/>
              </p:ext>
            </p:extLst>
          </p:nvPr>
        </p:nvGraphicFramePr>
        <p:xfrm>
          <a:off x="580445" y="2051437"/>
          <a:ext cx="6480000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763" y="2319189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768" y="3188241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692" y="4046984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Ⅲ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62" y="4929580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Ⅳ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算例验证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55617" y="1730878"/>
            <a:ext cx="3456926" cy="1986725"/>
            <a:chOff x="713780" y="1668078"/>
            <a:chExt cx="6001609" cy="3449175"/>
          </a:xfrm>
        </p:grpSpPr>
        <p:sp>
          <p:nvSpPr>
            <p:cNvPr id="22" name="矩形 21"/>
            <p:cNvSpPr/>
            <p:nvPr/>
          </p:nvSpPr>
          <p:spPr>
            <a:xfrm>
              <a:off x="955389" y="1965357"/>
              <a:ext cx="5760000" cy="28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713780" y="2125683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713780" y="2325071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713780" y="2530645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13780" y="2730033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13780" y="2946456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13780" y="3145844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13780" y="3351418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13780" y="3550806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713780" y="3752496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13780" y="3951884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713780" y="4157458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13780" y="4356846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713780" y="4573269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13780" y="4772657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712330" y="3456118"/>
              <a:ext cx="0" cy="7853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946246" y="1668078"/>
              <a:ext cx="0" cy="3449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713780" y="1927943"/>
              <a:ext cx="241610" cy="199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92134" y="1811779"/>
                <a:ext cx="3149599" cy="1800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Times New Roman" pitchFamily="18" charset="0"/>
                    <a:ea typeface="宋体" pitchFamily="2" charset="-122"/>
                  </a:rPr>
                  <a:t>平面应力结构尺寸：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60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30</a:t>
                </a:r>
                <a:r>
                  <a:rPr lang="en-US" altLang="zh-CN" sz="1600" dirty="0">
                    <a:latin typeface="Times New Roman" pitchFamily="18" charset="0"/>
                    <a:ea typeface="宋体" pitchFamily="2" charset="-122"/>
                  </a:rPr>
                  <a:t>×1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Times New Roman" pitchFamily="18" charset="0"/>
                    <a:ea typeface="宋体" pitchFamily="2" charset="-122"/>
                  </a:rPr>
                  <a:t>网格：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Q4</a:t>
                </a:r>
                <a:r>
                  <a:rPr lang="zh-CN" altLang="en-US" sz="1600" dirty="0" smtClean="0">
                    <a:latin typeface="Times New Roman" pitchFamily="18" charset="0"/>
                    <a:ea typeface="宋体" pitchFamily="2" charset="-122"/>
                  </a:rPr>
                  <a:t>单元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, 60×30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Times New Roman" pitchFamily="18" charset="0"/>
                    <a:ea typeface="宋体" pitchFamily="2" charset="-122"/>
                  </a:rPr>
                  <a:t>材料：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E=1,  </a:t>
                </a:r>
                <a:r>
                  <a:rPr lang="en-US" altLang="zh-CN" sz="1600" dirty="0" err="1" smtClean="0">
                    <a:latin typeface="Times New Roman" pitchFamily="18" charset="0"/>
                    <a:ea typeface="宋体" pitchFamily="2" charset="-122"/>
                  </a:rPr>
                  <a:t>E</a:t>
                </a:r>
                <a:r>
                  <a:rPr lang="en-US" altLang="zh-CN" sz="1600" baseline="-25000" dirty="0" err="1" smtClean="0">
                    <a:latin typeface="Times New Roman" pitchFamily="18" charset="0"/>
                    <a:ea typeface="宋体" pitchFamily="2" charset="-122"/>
                  </a:rPr>
                  <a:t>min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=1e-9, </a:t>
                </a:r>
                <a:r>
                  <a:rPr lang="el-GR" altLang="zh-CN" sz="1600" dirty="0" smtClean="0">
                    <a:latin typeface="Times New Roman" pitchFamily="18" charset="0"/>
                    <a:ea typeface="宋体" pitchFamily="2" charset="-122"/>
                  </a:rPr>
                  <a:t>ν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=0.3</a:t>
                </a: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600" dirty="0" smtClean="0">
                    <a:latin typeface="Times New Roman" pitchFamily="18" charset="0"/>
                    <a:ea typeface="宋体" pitchFamily="2" charset="-122"/>
                  </a:rPr>
                  <a:t>体积分数上限：</a:t>
                </a:r>
                <a:r>
                  <a:rPr lang="en-US" altLang="zh-CN" sz="1600" dirty="0" smtClean="0">
                    <a:latin typeface="Times New Roman" pitchFamily="18" charset="0"/>
                    <a:ea typeface="宋体" pitchFamily="2" charset="-122"/>
                  </a:rPr>
                  <a:t>50%</a:t>
                </a:r>
                <a:endParaRPr lang="en-US" altLang="zh-CN" sz="1600" dirty="0"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34" y="1811779"/>
                <a:ext cx="3149599" cy="1800493"/>
              </a:xfrm>
              <a:prstGeom prst="rect">
                <a:avLst/>
              </a:prstGeom>
              <a:blipFill rotWithShape="1">
                <a:blip r:embed="rId3"/>
                <a:stretch>
                  <a:fillRect l="-967" b="-10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806572" y="2542612"/>
            <a:ext cx="9855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F = -100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571" y="5581768"/>
            <a:ext cx="2421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Matlab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程序第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60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步结果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6" t="30839" r="7535" b="22991"/>
          <a:stretch/>
        </p:blipFill>
        <p:spPr>
          <a:xfrm>
            <a:off x="3022371" y="3949419"/>
            <a:ext cx="3060000" cy="15726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12060" y="5581768"/>
            <a:ext cx="2421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Python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程序第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60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步结果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 t="31760" r="7428" b="22616"/>
          <a:stretch/>
        </p:blipFill>
        <p:spPr>
          <a:xfrm>
            <a:off x="6045307" y="3973643"/>
            <a:ext cx="3060000" cy="149945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82371" y="5581768"/>
            <a:ext cx="293462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Python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程序第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60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步结果</a:t>
            </a:r>
            <a:endParaRPr lang="en-US" altLang="zh-CN" sz="1600" dirty="0" smtClean="0"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（速度场归一化，并调整乘子）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" y="3971213"/>
            <a:ext cx="2880000" cy="153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6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心得总结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203204" y="1620302"/>
            <a:ext cx="88053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cs typeface="+mn-cs"/>
              </a:rPr>
              <a:t>Python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：</a:t>
            </a:r>
            <a:endParaRPr lang="en-US" altLang="zh-CN" sz="14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</a:rPr>
              <a:t>Matlab</a:t>
            </a:r>
            <a:r>
              <a:rPr lang="zh-CN" altLang="en-US" sz="1400" dirty="0" smtClean="0">
                <a:latin typeface="Times New Roman" pitchFamily="18" charset="0"/>
              </a:rPr>
              <a:t>矢量化编程的句式，基本均可通过</a:t>
            </a:r>
            <a:r>
              <a:rPr lang="en-US" altLang="zh-CN" sz="1400" dirty="0" smtClean="0">
                <a:latin typeface="Times New Roman" pitchFamily="18" charset="0"/>
              </a:rPr>
              <a:t>Numpy</a:t>
            </a:r>
            <a:r>
              <a:rPr lang="zh-CN" altLang="en-US" sz="1400" dirty="0">
                <a:latin typeface="Times New Roman" pitchFamily="18" charset="0"/>
              </a:rPr>
              <a:t>库</a:t>
            </a:r>
            <a:r>
              <a:rPr lang="zh-CN" altLang="en-US" sz="1400" dirty="0" smtClean="0">
                <a:latin typeface="Times New Roman" pitchFamily="18" charset="0"/>
              </a:rPr>
              <a:t>得到“翻译”，但简洁度下降</a:t>
            </a:r>
            <a:r>
              <a:rPr lang="zh-CN" altLang="en-US" sz="1400" dirty="0" smtClean="0">
                <a:latin typeface="Times New Roman" pitchFamily="18" charset="0"/>
              </a:rPr>
              <a:t>，且需注意行列优先的不同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</a:rPr>
              <a:t>Matlab</a:t>
            </a:r>
            <a:r>
              <a:rPr lang="zh-CN" altLang="en-US" sz="1400" dirty="0" smtClean="0">
                <a:latin typeface="Times New Roman" pitchFamily="18" charset="0"/>
              </a:rPr>
              <a:t>稀疏矩阵的存储</a:t>
            </a:r>
            <a:r>
              <a:rPr lang="zh-CN" altLang="en-US" sz="1400" dirty="0">
                <a:latin typeface="Times New Roman" pitchFamily="18" charset="0"/>
              </a:rPr>
              <a:t>及其</a:t>
            </a:r>
            <a:r>
              <a:rPr lang="zh-CN" altLang="en-US" sz="1400" dirty="0" smtClean="0">
                <a:latin typeface="Times New Roman" pitchFamily="18" charset="0"/>
              </a:rPr>
              <a:t>线性方程组求解，可通过</a:t>
            </a:r>
            <a:r>
              <a:rPr lang="en-US" altLang="zh-CN" sz="1400" dirty="0" smtClean="0">
                <a:latin typeface="Times New Roman" pitchFamily="18" charset="0"/>
              </a:rPr>
              <a:t>Scipy</a:t>
            </a:r>
            <a:r>
              <a:rPr lang="zh-CN" altLang="en-US" sz="1400" dirty="0" smtClean="0">
                <a:latin typeface="Times New Roman" pitchFamily="18" charset="0"/>
              </a:rPr>
              <a:t>库实现，且其支持更丰富的稀疏存储格式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</a:rPr>
              <a:t>Python</a:t>
            </a:r>
            <a:r>
              <a:rPr lang="zh-CN" altLang="en-US" sz="1400" dirty="0" smtClean="0">
                <a:latin typeface="Times New Roman" pitchFamily="18" charset="0"/>
              </a:rPr>
              <a:t>作为编程语言的通用性、实用性比</a:t>
            </a:r>
            <a:r>
              <a:rPr lang="en-US" altLang="zh-CN" sz="1400" dirty="0" smtClean="0">
                <a:latin typeface="Times New Roman" pitchFamily="18" charset="0"/>
              </a:rPr>
              <a:t>Matlab</a:t>
            </a:r>
            <a:r>
              <a:rPr lang="zh-CN" altLang="en-US" sz="1400" dirty="0" smtClean="0">
                <a:latin typeface="Times New Roman" pitchFamily="18" charset="0"/>
              </a:rPr>
              <a:t>更强，更利于学生未来的科研或工作发展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Times New Roman" pitchFamily="18" charset="0"/>
              <a:cs typeface="+mn-cs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203204" y="3148992"/>
            <a:ext cx="880532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cs typeface="+mn-cs"/>
              </a:rPr>
              <a:t>SiPESC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：</a:t>
            </a:r>
            <a:endParaRPr lang="en-US" altLang="zh-CN" sz="14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</a:rPr>
              <a:t>调用</a:t>
            </a:r>
            <a:r>
              <a:rPr lang="en-US" altLang="zh-CN" sz="1400" dirty="0" smtClean="0">
                <a:latin typeface="Times New Roman" pitchFamily="18" charset="0"/>
              </a:rPr>
              <a:t>SiPESC</a:t>
            </a:r>
            <a:r>
              <a:rPr lang="zh-CN" altLang="en-US" sz="1400" dirty="0" smtClean="0">
                <a:latin typeface="Times New Roman" pitchFamily="18" charset="0"/>
              </a:rPr>
              <a:t>的脚本代码已规范化，可通过示例的参照快速上手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</a:rPr>
              <a:t>支持从</a:t>
            </a:r>
            <a:r>
              <a:rPr lang="en-US" altLang="zh-CN" sz="1400" dirty="0" err="1" smtClean="0">
                <a:latin typeface="Times New Roman" pitchFamily="18" charset="0"/>
              </a:rPr>
              <a:t>Patran</a:t>
            </a:r>
            <a:r>
              <a:rPr lang="zh-CN" altLang="en-US" sz="1400" dirty="0" smtClean="0">
                <a:latin typeface="Times New Roman" pitchFamily="18" charset="0"/>
              </a:rPr>
              <a:t>的</a:t>
            </a:r>
            <a:r>
              <a:rPr lang="en-US" altLang="zh-CN" sz="1400" dirty="0" err="1" smtClean="0">
                <a:latin typeface="Times New Roman" pitchFamily="18" charset="0"/>
              </a:rPr>
              <a:t>bdf</a:t>
            </a:r>
            <a:r>
              <a:rPr lang="zh-CN" altLang="en-US" sz="1400" dirty="0" smtClean="0">
                <a:latin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</a:rPr>
              <a:t>ANSYS</a:t>
            </a:r>
            <a:r>
              <a:rPr lang="zh-CN" altLang="en-US" sz="1400" dirty="0" smtClean="0">
                <a:latin typeface="Times New Roman" pitchFamily="18" charset="0"/>
              </a:rPr>
              <a:t>的</a:t>
            </a:r>
            <a:r>
              <a:rPr lang="en-US" altLang="zh-CN" sz="1400" dirty="0" err="1" smtClean="0">
                <a:latin typeface="Times New Roman" pitchFamily="18" charset="0"/>
              </a:rPr>
              <a:t>cdb</a:t>
            </a:r>
            <a:r>
              <a:rPr lang="zh-CN" altLang="en-US" sz="1400" dirty="0" smtClean="0">
                <a:latin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</a:rPr>
              <a:t>ABAQUS</a:t>
            </a:r>
            <a:r>
              <a:rPr lang="zh-CN" altLang="en-US" sz="1400" dirty="0" smtClean="0">
                <a:latin typeface="Times New Roman" pitchFamily="18" charset="0"/>
              </a:rPr>
              <a:t>的</a:t>
            </a:r>
            <a:r>
              <a:rPr lang="en-US" altLang="zh-CN" sz="1400" dirty="0" err="1" smtClean="0">
                <a:latin typeface="Times New Roman" pitchFamily="18" charset="0"/>
              </a:rPr>
              <a:t>inp</a:t>
            </a:r>
            <a:r>
              <a:rPr lang="zh-CN" altLang="en-US" sz="1400" dirty="0" smtClean="0">
                <a:latin typeface="Times New Roman" pitchFamily="18" charset="0"/>
              </a:rPr>
              <a:t>文件中导入有限元模型，工程实用性更强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</a:rPr>
              <a:t>可人工定义有限元分析流程，只在优化循环内进行总刚组装及其后的流程，减少部分流程的重复计算</a:t>
            </a:r>
            <a:endParaRPr lang="en-US" altLang="zh-CN" sz="14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cs typeface="+mn-cs"/>
              </a:rPr>
              <a:t>若</a:t>
            </a:r>
            <a:r>
              <a:rPr lang="en-US" altLang="zh-CN" sz="1400" dirty="0" smtClean="0">
                <a:latin typeface="Times New Roman" pitchFamily="18" charset="0"/>
                <a:cs typeface="+mn-cs"/>
              </a:rPr>
              <a:t>SiPESC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拓展未提供某项结果如单元体积的读取，需要用户自行编程，循环地从数据库中读取各单元的节点组成、各单元的单元类型以及各节点的坐标，再进行几何体的体积计算。对解释性语言</a:t>
            </a:r>
            <a:r>
              <a:rPr lang="en-US" altLang="zh-CN" sz="1400" dirty="0" smtClean="0">
                <a:latin typeface="Times New Roman" pitchFamily="18" charset="0"/>
                <a:cs typeface="+mn-cs"/>
              </a:rPr>
              <a:t>Python</a:t>
            </a:r>
            <a:r>
              <a:rPr lang="zh-CN" altLang="en-US" sz="1400" dirty="0">
                <a:latin typeface="Times New Roman" pitchFamily="18" charset="0"/>
                <a:cs typeface="+mn-cs"/>
              </a:rPr>
              <a:t>来说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，这一过程未免过于耗时。建议参考</a:t>
            </a:r>
            <a:r>
              <a:rPr lang="en-US" altLang="zh-CN" sz="1400" dirty="0" smtClean="0">
                <a:latin typeface="Times New Roman" pitchFamily="18" charset="0"/>
                <a:cs typeface="+mn-cs"/>
              </a:rPr>
              <a:t>ABAQUS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的</a:t>
            </a:r>
            <a:r>
              <a:rPr lang="en-US" altLang="zh-CN" sz="1400" dirty="0" smtClean="0">
                <a:latin typeface="Times New Roman" pitchFamily="18" charset="0"/>
                <a:cs typeface="+mn-cs"/>
              </a:rPr>
              <a:t>Python</a:t>
            </a:r>
            <a:r>
              <a:rPr lang="zh-CN" altLang="en-US" sz="1400" dirty="0" smtClean="0">
                <a:latin typeface="Times New Roman" pitchFamily="18" charset="0"/>
                <a:cs typeface="+mn-cs"/>
              </a:rPr>
              <a:t>二次开发，提供更多的结果读取与修改接口。</a:t>
            </a:r>
            <a:endParaRPr lang="en-US" altLang="zh-CN" sz="1400" dirty="0" smtClean="0"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6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71C039-D6C3-4FDD-8F1D-C78F9A3E0A0C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54300"/>
            <a:ext cx="91424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aseline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谢</a:t>
            </a:r>
            <a:r>
              <a:rPr lang="zh-CN" alt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6000" baseline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谢 ！</a:t>
            </a:r>
            <a:endParaRPr lang="zh-CN" altLang="en-US" sz="600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6CE-6406-47F4-8DB3-83F473697A78}" type="datetime1">
              <a:rPr lang="zh-CN" altLang="en-US" smtClean="0"/>
              <a:t>2016/12/26</a:t>
            </a:fld>
            <a:endParaRPr lang="zh-CN" altLang="en-US" dirty="0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77379"/>
              </p:ext>
            </p:extLst>
          </p:nvPr>
        </p:nvGraphicFramePr>
        <p:xfrm>
          <a:off x="580445" y="2051437"/>
          <a:ext cx="6480000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763" y="2319189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768" y="3188241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692" y="4046984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Ⅲ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62" y="4929580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Ⅳ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学习任务与基础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33987" y="4473541"/>
            <a:ext cx="3571538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Times New Roman" pitchFamily="18" charset="0"/>
                <a:cs typeface="+mn-cs"/>
              </a:rPr>
              <a:t>编程能力基础：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精通</a:t>
            </a:r>
            <a:r>
              <a:rPr lang="en-US" altLang="zh-CN" sz="1600" dirty="0" smtClean="0">
                <a:latin typeface="Times New Roman" pitchFamily="18" charset="0"/>
              </a:rPr>
              <a:t>Matlab</a:t>
            </a:r>
            <a:r>
              <a:rPr lang="zh-CN" altLang="en-US" sz="1600" dirty="0" smtClean="0">
                <a:latin typeface="Times New Roman" pitchFamily="18" charset="0"/>
              </a:rPr>
              <a:t>面向过程的程序编写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无</a:t>
            </a:r>
            <a:r>
              <a:rPr lang="en-US" altLang="zh-CN" sz="1600" dirty="0" smtClean="0">
                <a:latin typeface="Times New Roman" pitchFamily="18" charset="0"/>
              </a:rPr>
              <a:t>Python</a:t>
            </a:r>
            <a:r>
              <a:rPr lang="zh-CN" altLang="en-US" sz="1600" dirty="0" smtClean="0">
                <a:latin typeface="Times New Roman" pitchFamily="18" charset="0"/>
              </a:rPr>
              <a:t>语言基础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</a:rPr>
              <a:t>无面向对象的程序编写基础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2246"/>
              </p:ext>
            </p:extLst>
          </p:nvPr>
        </p:nvGraphicFramePr>
        <p:xfrm>
          <a:off x="380967" y="1803404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原有程序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目标程序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编程语言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Matlab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Python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代码定义、</a:t>
                      </a:r>
                      <a:endParaRPr lang="en-US" altLang="zh-CN" baseline="0" dirty="0" smtClean="0">
                        <a:latin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Abaqus 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模型导入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代码定义、</a:t>
                      </a:r>
                      <a:endParaRPr lang="en-US" altLang="zh-CN" baseline="0" dirty="0" smtClean="0">
                        <a:latin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商用软件模型导入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有限元求解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Matlab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自编程序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SiPESC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可视化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Matlab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自编程序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SiPESC</a:t>
                      </a:r>
                    </a:p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（等高线</a:t>
                      </a:r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/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面提取）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08541"/>
              </p:ext>
            </p:extLst>
          </p:nvPr>
        </p:nvGraphicFramePr>
        <p:xfrm>
          <a:off x="6485434" y="1805232"/>
          <a:ext cx="2032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实现结果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Python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baseline="0" dirty="0" smtClean="0">
                        <a:latin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商用软件模型导入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SiPESC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Python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自编程序</a:t>
                      </a:r>
                      <a:endParaRPr lang="en-US" altLang="zh-CN" baseline="0" dirty="0" smtClean="0">
                        <a:latin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（</a:t>
                      </a:r>
                      <a:r>
                        <a:rPr lang="en-US" altLang="zh-CN" baseline="0" dirty="0" smtClean="0">
                          <a:latin typeface="Times New Roman" pitchFamily="18" charset="0"/>
                        </a:rPr>
                        <a:t>pyplot.contourf</a:t>
                      </a:r>
                      <a:r>
                        <a:rPr lang="zh-CN" altLang="en-US" baseline="0" dirty="0" smtClean="0">
                          <a:latin typeface="Times New Roman" pitchFamily="18" charset="0"/>
                        </a:rPr>
                        <a:t>）</a:t>
                      </a:r>
                      <a:endParaRPr lang="zh-CN" altLang="en-US" baseline="0" dirty="0">
                        <a:latin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623735" y="4473541"/>
            <a:ext cx="5486401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Times New Roman" pitchFamily="18" charset="0"/>
                <a:cs typeface="+mn-cs"/>
              </a:rPr>
              <a:t>程序</a:t>
            </a:r>
            <a:r>
              <a:rPr lang="zh-CN" altLang="en-US" sz="1600" dirty="0" smtClean="0">
                <a:latin typeface="Times New Roman" pitchFamily="18" charset="0"/>
                <a:cs typeface="+mn-cs"/>
              </a:rPr>
              <a:t>基础：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关于</a:t>
            </a:r>
            <a:r>
              <a:rPr lang="en-US" altLang="zh-CN" sz="1600" dirty="0" smtClean="0">
                <a:latin typeface="Times New Roman" pitchFamily="18" charset="0"/>
              </a:rPr>
              <a:t>RBF</a:t>
            </a:r>
            <a:r>
              <a:rPr lang="zh-CN" altLang="en-US" sz="1600" dirty="0" smtClean="0">
                <a:latin typeface="Times New Roman" pitchFamily="18" charset="0"/>
              </a:rPr>
              <a:t>参数化水平集拓扑优化的</a:t>
            </a:r>
            <a:r>
              <a:rPr lang="en-US" altLang="zh-CN" sz="1600" dirty="0" smtClean="0">
                <a:latin typeface="Times New Roman" pitchFamily="18" charset="0"/>
              </a:rPr>
              <a:t>88</a:t>
            </a:r>
            <a:r>
              <a:rPr lang="zh-CN" altLang="en-US" sz="1600" dirty="0" smtClean="0">
                <a:latin typeface="Times New Roman" pitchFamily="18" charset="0"/>
              </a:rPr>
              <a:t>行</a:t>
            </a:r>
            <a:r>
              <a:rPr lang="en-US" altLang="zh-CN" sz="1600" dirty="0" smtClean="0">
                <a:latin typeface="Times New Roman" pitchFamily="18" charset="0"/>
              </a:rPr>
              <a:t>Matlab</a:t>
            </a:r>
            <a:r>
              <a:rPr lang="zh-CN" altLang="en-US" sz="1600" dirty="0" smtClean="0">
                <a:latin typeface="Times New Roman" pitchFamily="18" charset="0"/>
              </a:rPr>
              <a:t>程序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张力</a:t>
            </a:r>
            <a:r>
              <a:rPr lang="zh-CN" altLang="en-US" sz="1600" dirty="0" smtClean="0">
                <a:latin typeface="Times New Roman" pitchFamily="18" charset="0"/>
              </a:rPr>
              <a:t>丹同学提供的</a:t>
            </a:r>
            <a:r>
              <a:rPr lang="en-US" altLang="zh-CN" sz="1600" dirty="0" smtClean="0">
                <a:latin typeface="Times New Roman" pitchFamily="18" charset="0"/>
              </a:rPr>
              <a:t>testfunctionfem_01.py</a:t>
            </a:r>
            <a:r>
              <a:rPr lang="zh-CN" altLang="en-US" sz="1600" dirty="0" smtClean="0">
                <a:latin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</a:rPr>
              <a:t>TestOptFEMS.py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梅帅博士提供的</a:t>
            </a:r>
            <a:r>
              <a:rPr lang="en-US" altLang="zh-CN" sz="1600" dirty="0" smtClean="0">
                <a:latin typeface="Times New Roman" pitchFamily="18" charset="0"/>
              </a:rPr>
              <a:t>SiPESC</a:t>
            </a:r>
            <a:r>
              <a:rPr lang="zh-CN" altLang="en-US" sz="1600" dirty="0" smtClean="0">
                <a:latin typeface="Times New Roman" pitchFamily="18" charset="0"/>
              </a:rPr>
              <a:t>平台的</a:t>
            </a:r>
            <a:r>
              <a:rPr lang="en-US" altLang="zh-CN" sz="1600" dirty="0" smtClean="0">
                <a:latin typeface="Times New Roman" pitchFamily="18" charset="0"/>
              </a:rPr>
              <a:t>Win32</a:t>
            </a:r>
            <a:r>
              <a:rPr lang="zh-CN" altLang="en-US" sz="1600" dirty="0" smtClean="0">
                <a:latin typeface="Times New Roman" pitchFamily="18" charset="0"/>
              </a:rPr>
              <a:t>绿色版、安装版</a:t>
            </a:r>
            <a:endParaRPr lang="en-US" altLang="zh-CN" sz="1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6CE-6406-47F4-8DB3-83F473697A78}" type="datetime1">
              <a:rPr lang="zh-CN" altLang="en-US" smtClean="0"/>
              <a:t>2016/12/26</a:t>
            </a:fld>
            <a:endParaRPr lang="zh-CN" altLang="en-US" dirty="0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67019"/>
              </p:ext>
            </p:extLst>
          </p:nvPr>
        </p:nvGraphicFramePr>
        <p:xfrm>
          <a:off x="580445" y="2051437"/>
          <a:ext cx="6480000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763" y="2319189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768" y="3188241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692" y="4046984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Ⅲ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62" y="4929580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Ⅳ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2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拓扑优化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27122" y="1747983"/>
            <a:ext cx="615834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Times New Roman" pitchFamily="18" charset="0"/>
                <a:cs typeface="+mn-cs"/>
              </a:rPr>
              <a:t>Python</a:t>
            </a:r>
            <a:r>
              <a:rPr lang="zh-CN" altLang="en-US" sz="1600" dirty="0" smtClean="0">
                <a:latin typeface="Times New Roman" pitchFamily="18" charset="0"/>
                <a:cs typeface="+mn-cs"/>
              </a:rPr>
              <a:t>，</a:t>
            </a:r>
            <a:r>
              <a:rPr lang="zh-CN" altLang="en-US" sz="1600" dirty="0" smtClean="0">
                <a:latin typeface="Times New Roman" pitchFamily="18" charset="0"/>
              </a:rPr>
              <a:t>解释型</a:t>
            </a:r>
            <a:r>
              <a:rPr lang="zh-CN" altLang="en-US" sz="1600" dirty="0">
                <a:latin typeface="Times New Roman" pitchFamily="18" charset="0"/>
              </a:rPr>
              <a:t>、面向对象、动态数据类型的高级</a:t>
            </a:r>
            <a:r>
              <a:rPr lang="zh-CN" altLang="en-US" sz="1600" dirty="0" smtClean="0">
                <a:latin typeface="Times New Roman" pitchFamily="18" charset="0"/>
              </a:rPr>
              <a:t>程序设计语言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</a:rPr>
              <a:t>Numpy</a:t>
            </a:r>
            <a:r>
              <a:rPr lang="zh-CN" altLang="en-US" sz="1600" dirty="0" smtClean="0">
                <a:latin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</a:rPr>
              <a:t>Scipy</a:t>
            </a:r>
            <a:r>
              <a:rPr lang="zh-CN" altLang="en-US" sz="1600" dirty="0" smtClean="0">
                <a:latin typeface="Times New Roman" pitchFamily="18" charset="0"/>
              </a:rPr>
              <a:t>数值计算库 </a:t>
            </a:r>
            <a:r>
              <a:rPr lang="en-US" altLang="zh-CN" sz="16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zh-CN" sz="1600" dirty="0" smtClean="0">
                <a:latin typeface="Times New Roman" pitchFamily="18" charset="0"/>
              </a:rPr>
              <a:t>Matlab</a:t>
            </a:r>
            <a:r>
              <a:rPr lang="zh-CN" altLang="en-US" sz="1600" dirty="0" smtClean="0">
                <a:latin typeface="Times New Roman" pitchFamily="18" charset="0"/>
              </a:rPr>
              <a:t>科学计算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cs typeface="+mn-cs"/>
              </a:rPr>
              <a:t>matplotlib </a:t>
            </a:r>
            <a:r>
              <a:rPr lang="en-US" altLang="zh-CN" sz="1600" dirty="0" smtClean="0">
                <a:latin typeface="Times New Roman" pitchFamily="18" charset="0"/>
                <a:cs typeface="+mn-cs"/>
                <a:sym typeface="Wingdings" pitchFamily="2" charset="2"/>
              </a:rPr>
              <a:t> Matlab</a:t>
            </a: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可视化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3705813"/>
            <a:ext cx="1844040" cy="12573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8" y="5120461"/>
            <a:ext cx="2880000" cy="61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3" y="3187484"/>
            <a:ext cx="212459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8" y="4340811"/>
            <a:ext cx="2788920" cy="47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42" y="4886910"/>
            <a:ext cx="1905000" cy="1059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70" y="4004374"/>
            <a:ext cx="2857143" cy="634921"/>
          </a:xfrm>
          <a:prstGeom prst="rect">
            <a:avLst/>
          </a:prstGeom>
        </p:spPr>
      </p:pic>
      <p:sp>
        <p:nvSpPr>
          <p:cNvPr id="22" name="右大括号 21"/>
          <p:cNvSpPr/>
          <p:nvPr/>
        </p:nvSpPr>
        <p:spPr>
          <a:xfrm>
            <a:off x="3479800" y="3331423"/>
            <a:ext cx="533400" cy="2205777"/>
          </a:xfrm>
          <a:prstGeom prst="rightBrace">
            <a:avLst/>
          </a:prstGeom>
          <a:ln w="25400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>
            <a:spLocks noChangeAspect="1"/>
          </p:cNvSpPr>
          <p:nvPr/>
        </p:nvSpPr>
        <p:spPr>
          <a:xfrm>
            <a:off x="5604933" y="4187851"/>
            <a:ext cx="665093" cy="267969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>
            <a:spLocks noChangeAspect="1"/>
          </p:cNvSpPr>
          <p:nvPr/>
        </p:nvSpPr>
        <p:spPr>
          <a:xfrm rot="2700000">
            <a:off x="5602274" y="5091911"/>
            <a:ext cx="665093" cy="267969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>
            <a:spLocks noChangeAspect="1"/>
          </p:cNvSpPr>
          <p:nvPr/>
        </p:nvSpPr>
        <p:spPr>
          <a:xfrm rot="-2700000">
            <a:off x="5604933" y="3193101"/>
            <a:ext cx="665093" cy="267969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68" y="2474322"/>
            <a:ext cx="2142857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拓扑优化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3" y="1879210"/>
            <a:ext cx="1844040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59" y="1897609"/>
            <a:ext cx="1322129" cy="1188000"/>
          </a:xfrm>
          <a:prstGeom prst="rect">
            <a:avLst/>
          </a:prstGeom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564475" y="2139332"/>
            <a:ext cx="1964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ctr">
              <a:spcAft>
                <a:spcPts val="600"/>
              </a:spcAft>
            </a:pPr>
            <a:r>
              <a:rPr kumimoji="1" lang="en-US" altLang="zh-CN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VS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96334" y="3116984"/>
            <a:ext cx="8720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ctr">
              <a:spcAft>
                <a:spcPts val="600"/>
              </a:spcAft>
            </a:pPr>
            <a:r>
              <a:rPr kumimoji="1" lang="zh-CN" altLang="en-US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免费</a:t>
            </a:r>
            <a:r>
              <a:rPr kumimoji="1" lang="zh-CN" altLang="en-US" sz="3200" kern="0" dirty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的</a:t>
            </a:r>
            <a:r>
              <a:rPr kumimoji="1" lang="zh-CN" altLang="en-US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轻量版</a:t>
            </a:r>
            <a:r>
              <a:rPr kumimoji="1" lang="en-US" altLang="zh-CN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Matlab</a:t>
            </a:r>
            <a:endParaRPr kumimoji="1" lang="en-US" altLang="zh-CN" sz="3200" kern="0" dirty="0" smtClean="0">
              <a:ln>
                <a:solidFill>
                  <a:schemeClr val="tx2"/>
                </a:solidFill>
              </a:ln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1368563" y="4668269"/>
            <a:ext cx="3237353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水平</a:t>
            </a:r>
            <a:r>
              <a:rPr lang="zh-CN" altLang="en-US" sz="1600" dirty="0" smtClean="0">
                <a:latin typeface="Times New Roman" pitchFamily="18" charset="0"/>
              </a:rPr>
              <a:t>集函数初始化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径向基函数初始化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优化循环初始化及参数设定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cs typeface="+mn-cs"/>
                <a:sym typeface="Wingdings" pitchFamily="2" charset="2"/>
              </a:rPr>
              <a:t>各</a:t>
            </a: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单元等效弹模计算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5051561" y="4668269"/>
            <a:ext cx="3237353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收敛曲线、拓扑结果的可视化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cs typeface="+mn-cs"/>
                <a:sym typeface="Wingdings" pitchFamily="2" charset="2"/>
              </a:rPr>
              <a:t>收敛</a:t>
            </a: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判断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拉格朗日乘子计算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cs typeface="+mn-cs"/>
                <a:sym typeface="Wingdings" pitchFamily="2" charset="2"/>
              </a:rPr>
              <a:t>水平</a:t>
            </a:r>
            <a:r>
              <a:rPr lang="zh-CN" altLang="en-US" sz="1600" dirty="0" smtClean="0">
                <a:latin typeface="Times New Roman" pitchFamily="18" charset="0"/>
                <a:cs typeface="+mn-cs"/>
                <a:sym typeface="Wingdings" pitchFamily="2" charset="2"/>
              </a:rPr>
              <a:t>集函数演化</a:t>
            </a:r>
            <a:endParaRPr lang="en-US" altLang="zh-CN" sz="1600" dirty="0" smtClean="0">
              <a:latin typeface="Times New Roman" pitchFamily="18" charset="0"/>
              <a:cs typeface="+mn-cs"/>
              <a:sym typeface="Wingdings" pitchFamily="2" charset="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96334" y="3703591"/>
            <a:ext cx="8720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ctr">
              <a:spcAft>
                <a:spcPts val="600"/>
              </a:spcAft>
            </a:pPr>
            <a:r>
              <a:rPr kumimoji="1" lang="zh-CN" altLang="en-US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矢量化编程不如</a:t>
            </a:r>
            <a:r>
              <a:rPr kumimoji="1" lang="en-US" altLang="zh-CN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Matlab</a:t>
            </a:r>
            <a:r>
              <a:rPr kumimoji="1" lang="zh-CN" altLang="en-US" sz="3200" kern="0" dirty="0" smtClean="0">
                <a:ln>
                  <a:solidFill>
                    <a:schemeClr val="tx2"/>
                  </a:solidFill>
                </a:ln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简洁</a:t>
            </a:r>
            <a:endParaRPr kumimoji="1" lang="en-US" altLang="zh-CN" sz="3200" kern="0" dirty="0" smtClean="0">
              <a:ln>
                <a:solidFill>
                  <a:schemeClr val="tx2"/>
                </a:solidFill>
              </a:ln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6CE-6406-47F4-8DB3-83F473697A78}" type="datetime1">
              <a:rPr lang="zh-CN" altLang="en-US" smtClean="0"/>
              <a:t>2016/12/26</a:t>
            </a:fld>
            <a:endParaRPr lang="zh-CN" altLang="en-US" dirty="0"/>
          </a:p>
        </p:txBody>
      </p:sp>
      <p:graphicFrame>
        <p:nvGraphicFramePr>
          <p:cNvPr id="7" name="图示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9899"/>
              </p:ext>
            </p:extLst>
          </p:nvPr>
        </p:nvGraphicFramePr>
        <p:xfrm>
          <a:off x="580445" y="2051437"/>
          <a:ext cx="6480000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763" y="2319189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768" y="3188241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Ⅱ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692" y="4046984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Ⅲ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62" y="4929580"/>
            <a:ext cx="6440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宋体" panose="02010600030101010101" pitchFamily="2" charset="-122"/>
              </a:rPr>
              <a:t>Ⅳ</a:t>
            </a:r>
            <a:endParaRPr lang="zh-CN" alt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7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驱动的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SiPESC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有限元分析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CAAF-60CC-4508-81EC-558E6B07EB96}" type="datetime1">
              <a:rPr lang="zh-CN" altLang="en-US" smtClean="0"/>
              <a:t>2016/12/26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F813-4259-4884-B4D0-BC88C1A6459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70928" y="1643412"/>
            <a:ext cx="66040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en-US" altLang="zh-CN" sz="1600" kern="0" dirty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oftware </a:t>
            </a:r>
            <a:r>
              <a:rPr kumimoji="1" lang="en-US" altLang="zh-CN" sz="1600" kern="0" dirty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ntegration </a:t>
            </a:r>
            <a:r>
              <a:rPr kumimoji="1" lang="en-US" altLang="zh-CN" sz="1600" kern="0" dirty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P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latform for </a:t>
            </a:r>
            <a:r>
              <a:rPr kumimoji="1" lang="en-US" altLang="zh-CN" sz="1600" kern="0" dirty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ngineering and </a:t>
            </a:r>
            <a:r>
              <a:rPr kumimoji="1" lang="en-US" altLang="zh-CN" sz="1600" kern="0" dirty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S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cientific </a:t>
            </a:r>
            <a:r>
              <a:rPr kumimoji="1" lang="en-US" altLang="zh-CN" sz="1600" kern="0" dirty="0" smtClean="0">
                <a:solidFill>
                  <a:srgbClr val="0000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C</a:t>
            </a:r>
            <a:r>
              <a:rPr kumimoji="1" lang="en-US" altLang="zh-CN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omputation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工程</a:t>
            </a:r>
            <a:r>
              <a:rPr lang="zh-CN" altLang="en-US" sz="1600" dirty="0">
                <a:latin typeface="Times New Roman" pitchFamily="18" charset="0"/>
              </a:rPr>
              <a:t>与科学计算集成化软件</a:t>
            </a:r>
            <a:r>
              <a:rPr lang="zh-CN" altLang="en-US" sz="1600" dirty="0" smtClean="0">
                <a:latin typeface="Times New Roman" pitchFamily="18" charset="0"/>
              </a:rPr>
              <a:t>平台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大连理工大学</a:t>
            </a:r>
            <a:r>
              <a:rPr lang="zh-CN" altLang="en-US" sz="1600" dirty="0">
                <a:latin typeface="Times New Roman" pitchFamily="18" charset="0"/>
              </a:rPr>
              <a:t>运载工程与力学学部</a:t>
            </a:r>
            <a:r>
              <a:rPr lang="en-US" altLang="zh-CN" sz="1600" dirty="0">
                <a:latin typeface="Times New Roman" pitchFamily="18" charset="0"/>
              </a:rPr>
              <a:t>/</a:t>
            </a:r>
            <a:r>
              <a:rPr lang="zh-CN" altLang="en-US" sz="1600" dirty="0">
                <a:latin typeface="Times New Roman" pitchFamily="18" charset="0"/>
              </a:rPr>
              <a:t>工业装备结构分析国家重点</a:t>
            </a:r>
            <a:r>
              <a:rPr lang="zh-CN" altLang="en-US" sz="1600" dirty="0" smtClean="0">
                <a:latin typeface="Times New Roman" pitchFamily="18" charset="0"/>
              </a:rPr>
              <a:t>实验室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cs typeface="+mn-cs"/>
              </a:rPr>
              <a:t>钟万勰</a:t>
            </a:r>
            <a:r>
              <a:rPr lang="zh-CN" altLang="en-US" sz="1600" dirty="0">
                <a:latin typeface="Times New Roman" pitchFamily="18" charset="0"/>
                <a:cs typeface="+mn-cs"/>
              </a:rPr>
              <a:t>院士、程耿东院士</a:t>
            </a:r>
            <a:r>
              <a:rPr lang="zh-CN" altLang="en-US" sz="1600" dirty="0" smtClean="0">
                <a:latin typeface="Times New Roman" pitchFamily="18" charset="0"/>
                <a:cs typeface="+mn-cs"/>
              </a:rPr>
              <a:t>为团队研发顾问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cs typeface="+mn-cs"/>
              </a:rPr>
              <a:t>主要成员：张洪武、陈飙松、李云鹏、</a:t>
            </a:r>
            <a:r>
              <a:rPr lang="zh-CN" altLang="en-US" sz="1600" dirty="0" smtClean="0">
                <a:latin typeface="Times New Roman" pitchFamily="18" charset="0"/>
                <a:cs typeface="+mn-cs"/>
              </a:rPr>
              <a:t>张盛等</a:t>
            </a:r>
            <a:endParaRPr lang="en-US" altLang="zh-CN" sz="1600" dirty="0" smtClean="0">
              <a:latin typeface="Times New Roman" pitchFamily="18" charset="0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1" y="3561291"/>
            <a:ext cx="28527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70927" y="4403049"/>
            <a:ext cx="68410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基于“平台（微核心）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+ 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插件”</a:t>
            </a:r>
            <a:r>
              <a:rPr kumimoji="1" lang="zh-CN" altLang="en-US" sz="16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的体系结构</a:t>
            </a:r>
            <a:endParaRPr kumimoji="1" lang="en-US" altLang="zh-CN" sz="1600" kern="0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微核心：其核心系统实现插件的管理及调度</a:t>
            </a:r>
            <a:r>
              <a:rPr lang="zh-CN" altLang="en-US" sz="1600" dirty="0" smtClean="0">
                <a:latin typeface="Times New Roman" pitchFamily="18" charset="0"/>
              </a:rPr>
              <a:t>功能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插件：所有实际功能均采用插件</a:t>
            </a:r>
            <a:r>
              <a:rPr lang="zh-CN" altLang="en-US" sz="1600" dirty="0" smtClean="0">
                <a:latin typeface="Times New Roman" pitchFamily="18" charset="0"/>
              </a:rPr>
              <a:t>实现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itchFamily="18" charset="0"/>
              </a:rPr>
              <a:t>支持主流二次开发技术</a:t>
            </a:r>
            <a:r>
              <a:rPr lang="en-US" altLang="zh-CN" sz="1600" dirty="0">
                <a:latin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</a:rPr>
              <a:t>动态库、模块接口、脚本语言、数据格式兼容</a:t>
            </a:r>
            <a:r>
              <a:rPr lang="en-US" altLang="zh-CN" sz="1600" dirty="0" smtClean="0">
                <a:latin typeface="Times New Roman" pitchFamily="18" charset="0"/>
              </a:rPr>
              <a:t>)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</a:rPr>
              <a:t>目前平台</a:t>
            </a:r>
            <a:r>
              <a:rPr lang="zh-CN" altLang="en-US" sz="1600" dirty="0">
                <a:latin typeface="Times New Roman" pitchFamily="18" charset="0"/>
              </a:rPr>
              <a:t>支持的脚本有</a:t>
            </a:r>
            <a:r>
              <a:rPr lang="en-US" altLang="zh-CN" sz="1600" dirty="0">
                <a:latin typeface="Times New Roman" pitchFamily="18" charset="0"/>
              </a:rPr>
              <a:t>JavaScript</a:t>
            </a:r>
            <a:r>
              <a:rPr lang="zh-CN" altLang="en-US" sz="1600" dirty="0">
                <a:latin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</a:rPr>
              <a:t>Python</a:t>
            </a:r>
            <a:endParaRPr lang="en-US" altLang="zh-CN" sz="1600" dirty="0" smtClean="0">
              <a:latin typeface="Times New Roman" pitchFamily="18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629397" y="5907818"/>
            <a:ext cx="24130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indent="0" algn="just">
              <a:spcAft>
                <a:spcPts val="600"/>
              </a:spcAft>
            </a:pPr>
            <a:r>
              <a:rPr kumimoji="1" lang="zh-CN" altLang="en-US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资料</a:t>
            </a:r>
            <a:r>
              <a:rPr kumimoji="1" lang="zh-CN" altLang="en-US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来源：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http</a:t>
            </a:r>
            <a:r>
              <a:rPr kumimoji="1" lang="en-US" altLang="zh-CN" sz="1200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://www.sipesc.org</a:t>
            </a:r>
            <a:r>
              <a:rPr kumimoji="1" lang="en-US" altLang="zh-CN" sz="1200" kern="0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202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2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Office PowerPoint 2007 演示文稿01</Template>
  <TotalTime>19051</TotalTime>
  <Words>1201</Words>
  <Application>Microsoft Office PowerPoint</Application>
  <PresentationFormat>全屏显示(4:3)</PresentationFormat>
  <Paragraphs>243</Paragraphs>
  <Slides>25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目录</vt:lpstr>
      <vt:lpstr>目录</vt:lpstr>
      <vt:lpstr>学习任务与基础</vt:lpstr>
      <vt:lpstr>目录</vt:lpstr>
      <vt:lpstr>拓扑优化—从Matlab到Python</vt:lpstr>
      <vt:lpstr>拓扑优化—从Matlab到Python</vt:lpstr>
      <vt:lpstr>目录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Python驱动的SiPESC有限元分析</vt:lpstr>
      <vt:lpstr>目录</vt:lpstr>
      <vt:lpstr>算例验证</vt:lpstr>
      <vt:lpstr>心得总结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李祖宇</dc:creator>
  <cp:lastModifiedBy>Appreciator</cp:lastModifiedBy>
  <cp:revision>1405</cp:revision>
  <dcterms:modified xsi:type="dcterms:W3CDTF">2016-12-26T05:53:38Z</dcterms:modified>
</cp:coreProperties>
</file>