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9" r:id="rId15"/>
    <p:sldId id="272" r:id="rId16"/>
    <p:sldId id="273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6da4e56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6da4e56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6da4e56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6da4e56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6e115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6e115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6e17e3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6e17e3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6cbebd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6cbebda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6da4e5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6da4e5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6da4e56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6da4e56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6da4e56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6da4e56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6da4e5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6da4e5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6da4e56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6da4e56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6cbebd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6cbebd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6cbeb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6cbeb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cbebd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6cbebd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6da4e5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6da4e56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6da4e5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6da4e5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6da4e5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6da4e56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da4e5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6da4e5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6cbebd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6cbebd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905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1836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299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65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368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00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76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463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1474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456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901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6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/>
              <a:t>Avangar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80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Movimentos</a:t>
            </a:r>
            <a:br>
              <a:rPr lang="pt-BR"/>
            </a:b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508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dirty="0">
                <a:solidFill>
                  <a:srgbClr val="000000"/>
                </a:solidFill>
              </a:rPr>
              <a:t>Movimentação: padrão WASD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dirty="0">
                <a:solidFill>
                  <a:srgbClr val="000000"/>
                </a:solidFill>
              </a:rPr>
              <a:t>Movimentos específicos: Atirar (Botão Esquerdo) e recarregar(R).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703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 dirty="0"/>
              <a:t>Combates</a:t>
            </a:r>
            <a:endParaRPr sz="2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O protagonista ataca atirando nos inimigos da fase e eles revidam causando dano ao encostarem no jogador, os inimigos tem sua movimentação e ataque diferente da do protagonista.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Enredo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rgbClr val="000000"/>
              </a:buClr>
              <a:buSzPts val="1100"/>
              <a:buNone/>
            </a:pPr>
            <a:r>
              <a:rPr lang="pt-BR" dirty="0">
                <a:solidFill>
                  <a:srgbClr val="000000"/>
                </a:solidFill>
              </a:rPr>
              <a:t>Em </a:t>
            </a:r>
            <a:r>
              <a:rPr lang="pt-BR" dirty="0" err="1">
                <a:solidFill>
                  <a:srgbClr val="000000"/>
                </a:solidFill>
              </a:rPr>
              <a:t>Avangar</a:t>
            </a:r>
            <a:r>
              <a:rPr lang="pt-BR" dirty="0">
                <a:solidFill>
                  <a:srgbClr val="000000"/>
                </a:solidFill>
              </a:rPr>
              <a:t>, você é Harry, um agente inglês que estava resolvendo um caso de desaparecimento de um membro importante do governo que, por algum motivo, foi jogado junto com partes do terreno em que estava resolvendo o caso em uma das várias dimensões. Este lugar é chamado "No </a:t>
            </a:r>
            <a:r>
              <a:rPr lang="pt-BR" dirty="0" err="1">
                <a:solidFill>
                  <a:srgbClr val="000000"/>
                </a:solidFill>
              </a:rPr>
              <a:t>Place</a:t>
            </a:r>
            <a:r>
              <a:rPr lang="pt-BR" dirty="0">
                <a:solidFill>
                  <a:srgbClr val="000000"/>
                </a:solidFill>
              </a:rPr>
              <a:t>" é uma dimensão onde não há nada além do vazio, existem também criaturas chamadas "</a:t>
            </a:r>
            <a:r>
              <a:rPr lang="pt-BR" dirty="0" err="1">
                <a:solidFill>
                  <a:srgbClr val="000000"/>
                </a:solidFill>
              </a:rPr>
              <a:t>Extraseres</a:t>
            </a:r>
            <a:r>
              <a:rPr lang="pt-BR" dirty="0">
                <a:solidFill>
                  <a:srgbClr val="000000"/>
                </a:solidFill>
              </a:rPr>
              <a:t>", seres de outras dimensões que foram jogadas nesta dimensão também.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Personagens</a:t>
            </a:r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000000"/>
                </a:solidFill>
              </a:rPr>
              <a:t>Protagonista: Harry, um agente inglês que estava em resolvendo um caso e foi tele transportado para outra dimensão onde seu objetivo agora é sobreviver.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Inimigos: Seres denominados </a:t>
            </a:r>
            <a:r>
              <a:rPr lang="pt-BR" dirty="0" err="1">
                <a:solidFill>
                  <a:srgbClr val="000000"/>
                </a:solidFill>
              </a:rPr>
              <a:t>Extraseres</a:t>
            </a:r>
            <a:r>
              <a:rPr lang="pt-BR" dirty="0">
                <a:solidFill>
                  <a:srgbClr val="000000"/>
                </a:solidFill>
              </a:rPr>
              <a:t> de uma dimensão desconhecida e com uma aparência estranha com sangue saindo de seus olhos e orelhas seres extremamente agressivos que atacam qualquer um que não for um </a:t>
            </a:r>
            <a:r>
              <a:rPr lang="pt-BR" dirty="0" err="1">
                <a:solidFill>
                  <a:srgbClr val="000000"/>
                </a:solidFill>
              </a:rPr>
              <a:t>Extraser</a:t>
            </a:r>
            <a:r>
              <a:rPr lang="pt-BR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2ECC-68F7-4CA9-8C94-1D9B76A8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541A1A-2C2A-4BCE-AEAD-CD3EF0C70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1BD4D3-09ED-45D4-9833-D910B35C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1505890"/>
            <a:ext cx="7318113" cy="11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0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Concepts</a:t>
            </a:r>
            <a:r>
              <a:rPr lang="pt-BR" dirty="0"/>
              <a:t>/Modelos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Armas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723CEE-4661-4241-A29F-31B8601D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30" y="2725589"/>
            <a:ext cx="4114800" cy="2893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667B90-4AAC-4F0D-B937-FB6D3BC4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78" y="0"/>
            <a:ext cx="5300870" cy="37271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760C00-48FC-4872-8C80-6EB58A9F7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0270" y="495668"/>
            <a:ext cx="4780724" cy="33614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953416-665E-4FDA-BEC2-AA56D68AF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530" y="495668"/>
            <a:ext cx="5562232" cy="39109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364C907-4C4B-4D02-A71E-92C2F09B8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6949" y="2044171"/>
            <a:ext cx="5300869" cy="37271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Protagonista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523C89-A4D9-457E-9B56-1B2649D8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2481" y="731375"/>
            <a:ext cx="6410739" cy="45075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562538-183E-48AA-95FF-D21D3827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88" y="232409"/>
            <a:ext cx="7315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Inimigo</a:t>
            </a:r>
            <a:br>
              <a:rPr lang="pt-BR" dirty="0"/>
            </a:b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081CCF-79E5-424B-8DBB-483F68E3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0408" y="-423774"/>
            <a:ext cx="7934191" cy="59910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5574D1-9A2A-40E5-8FF0-1FBF3446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42" y="-423774"/>
            <a:ext cx="8279295" cy="58213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Referencias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Trove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41F541-B6D4-411D-9177-7B62241C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70" y="1561822"/>
            <a:ext cx="5679216" cy="31945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Road Crossing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48E73A-71EB-41B8-A725-B7D9C2A4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92" y="1273336"/>
            <a:ext cx="4387655" cy="3286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Equipe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Gabriel Jose: Modelagem 3D,  Partes do </a:t>
            </a:r>
            <a:r>
              <a:rPr lang="pt-BR" dirty="0" err="1">
                <a:solidFill>
                  <a:srgbClr val="000000"/>
                </a:solidFill>
              </a:rPr>
              <a:t>Audio</a:t>
            </a:r>
            <a:r>
              <a:rPr lang="pt-BR" dirty="0">
                <a:solidFill>
                  <a:srgbClr val="000000"/>
                </a:solidFill>
              </a:rPr>
              <a:t>, Visual </a:t>
            </a:r>
            <a:r>
              <a:rPr lang="pt-BR" dirty="0" err="1">
                <a:solidFill>
                  <a:srgbClr val="000000"/>
                </a:solidFill>
              </a:rPr>
              <a:t>Effects</a:t>
            </a:r>
            <a:r>
              <a:rPr lang="pt-BR" dirty="0">
                <a:solidFill>
                  <a:srgbClr val="000000"/>
                </a:solidFill>
              </a:rPr>
              <a:t>, Programação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CS2D</a:t>
            </a:r>
            <a:br>
              <a:rPr lang="pt-BR" dirty="0"/>
            </a:b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D83667-AD50-4651-840A-B7583D9D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71" y="1374055"/>
            <a:ext cx="3741520" cy="280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Logo da Empresa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solidFill>
                  <a:schemeClr val="tx1"/>
                </a:solidFill>
              </a:rPr>
              <a:t>Sargitarius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882B50-7E72-4A7D-890E-A4648F5E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94" y="1828799"/>
            <a:ext cx="2301133" cy="2301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Resumo do Projeto: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007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O jogo baseia-se em jogos como Trove e CS2D onde o jogador tem uma visão vista de cima. Puxando o estilo do jogo como mecânicas e movimentação voltado ao CS2D e na parte de arte puxando ao Trove, sobreviver é o principal objetivo.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660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Gênero</a:t>
            </a:r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>Top-Down </a:t>
            </a:r>
            <a:r>
              <a:rPr lang="pt-BR" dirty="0" err="1">
                <a:solidFill>
                  <a:srgbClr val="000000"/>
                </a:solidFill>
              </a:rPr>
              <a:t>Shooter</a:t>
            </a:r>
            <a:r>
              <a:rPr lang="pt-BR" dirty="0">
                <a:solidFill>
                  <a:srgbClr val="000000"/>
                </a:solidFill>
              </a:rPr>
              <a:t>. </a:t>
            </a:r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> 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 dirty="0"/>
              <a:t>Público-alvo</a:t>
            </a:r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>O público alvo será de jovens e adolescentes 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características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A plataforma utilizada para criar o jogo é a </a:t>
            </a:r>
            <a:r>
              <a:rPr lang="pt-BR" dirty="0" err="1">
                <a:solidFill>
                  <a:srgbClr val="000000"/>
                </a:solidFill>
              </a:rPr>
              <a:t>Unity</a:t>
            </a:r>
            <a:r>
              <a:rPr lang="pt-BR" dirty="0">
                <a:solidFill>
                  <a:srgbClr val="000000"/>
                </a:solidFill>
              </a:rPr>
              <a:t> pois ela é uma </a:t>
            </a:r>
            <a:r>
              <a:rPr lang="pt-BR" dirty="0" err="1">
                <a:solidFill>
                  <a:srgbClr val="000000"/>
                </a:solidFill>
              </a:rPr>
              <a:t>engine</a:t>
            </a:r>
            <a:r>
              <a:rPr lang="pt-BR" dirty="0">
                <a:solidFill>
                  <a:srgbClr val="000000"/>
                </a:solidFill>
              </a:rPr>
              <a:t> razoavelmente fácil de ser manipulada, a dificuldade vai aumentando conforme você troca de mapa passando as </a:t>
            </a:r>
            <a:r>
              <a:rPr lang="pt-BR" dirty="0" err="1">
                <a:solidFill>
                  <a:srgbClr val="000000"/>
                </a:solidFill>
              </a:rPr>
              <a:t>waves</a:t>
            </a:r>
            <a:r>
              <a:rPr lang="pt-BR" dirty="0">
                <a:solidFill>
                  <a:srgbClr val="000000"/>
                </a:solidFill>
              </a:rPr>
              <a:t>, 5 mapas(terreno) de tamanho  diferentes. O jogo será em 3D </a:t>
            </a:r>
            <a:r>
              <a:rPr lang="pt-BR" dirty="0" err="1">
                <a:solidFill>
                  <a:srgbClr val="000000"/>
                </a:solidFill>
              </a:rPr>
              <a:t>voxel</a:t>
            </a:r>
            <a:r>
              <a:rPr lang="pt-BR" dirty="0">
                <a:solidFill>
                  <a:srgbClr val="000000"/>
                </a:solidFill>
              </a:rPr>
              <a:t> visto de cima.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cenários: 5 estilo de mapas diferentes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Níveis: A dificuldade aumenta conforme você passa de fase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000000"/>
                </a:solidFill>
              </a:rPr>
              <a:t>Número de armas: 5 armas sendo elas, Magnum , Mp5, Silenciada, </a:t>
            </a:r>
            <a:r>
              <a:rPr lang="pt-BR" dirty="0" err="1">
                <a:solidFill>
                  <a:srgbClr val="000000"/>
                </a:solidFill>
              </a:rPr>
              <a:t>Shotgun</a:t>
            </a:r>
            <a:r>
              <a:rPr lang="pt-BR" dirty="0">
                <a:solidFill>
                  <a:srgbClr val="000000"/>
                </a:solidFill>
              </a:rPr>
              <a:t>, AUG.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do Fluxo do Jogo</a:t>
            </a:r>
            <a:br>
              <a:rPr lang="pt-BR"/>
            </a:b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00"/>
                </a:solidFill>
              </a:rPr>
              <a:t>O jogo possui 5 </a:t>
            </a:r>
            <a:r>
              <a:rPr lang="pt-BR" dirty="0">
                <a:solidFill>
                  <a:schemeClr val="dk1"/>
                </a:solidFill>
              </a:rPr>
              <a:t>níveis </a:t>
            </a:r>
            <a:r>
              <a:rPr lang="pt-BR" dirty="0">
                <a:solidFill>
                  <a:srgbClr val="000000"/>
                </a:solidFill>
              </a:rPr>
              <a:t>separados por </a:t>
            </a:r>
            <a:r>
              <a:rPr lang="pt-BR" dirty="0" err="1">
                <a:solidFill>
                  <a:srgbClr val="000000"/>
                </a:solidFill>
              </a:rPr>
              <a:t>waves</a:t>
            </a:r>
            <a:r>
              <a:rPr lang="pt-BR" dirty="0">
                <a:solidFill>
                  <a:srgbClr val="000000"/>
                </a:solidFill>
              </a:rPr>
              <a:t> que para chegar no ultimo nível é necessário passar por todas as </a:t>
            </a:r>
            <a:r>
              <a:rPr lang="pt-BR" dirty="0" err="1">
                <a:solidFill>
                  <a:srgbClr val="000000"/>
                </a:solidFill>
              </a:rPr>
              <a:t>waves</a:t>
            </a:r>
            <a:r>
              <a:rPr lang="pt-BR" dirty="0">
                <a:solidFill>
                  <a:srgbClr val="000000"/>
                </a:solidFill>
              </a:rPr>
              <a:t> depois estando no quinto nível a </a:t>
            </a:r>
            <a:r>
              <a:rPr lang="pt-BR" dirty="0" err="1">
                <a:solidFill>
                  <a:srgbClr val="000000"/>
                </a:solidFill>
              </a:rPr>
              <a:t>wave</a:t>
            </a:r>
            <a:r>
              <a:rPr lang="pt-BR" dirty="0">
                <a:solidFill>
                  <a:srgbClr val="000000"/>
                </a:solidFill>
              </a:rPr>
              <a:t> vira infinita e o objetivo é sobreviver.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Mecânicas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dirty="0">
                <a:solidFill>
                  <a:srgbClr val="000000"/>
                </a:solidFill>
              </a:rPr>
              <a:t>Na tela irá ter a barra de vida do personagem, no qual não é possível regenera-la durante a fase. Ela só volta a ficar cheia quando você passa de fase.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dirty="0">
                <a:solidFill>
                  <a:srgbClr val="000000"/>
                </a:solidFill>
              </a:rPr>
              <a:t>Os inimigos te perseguem e dão dano.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dirty="0">
                <a:solidFill>
                  <a:srgbClr val="000000"/>
                </a:solidFill>
              </a:rPr>
              <a:t>Movimentação (cima, baixo, esquerda, direita), atirar e recarregar.</a:t>
            </a:r>
            <a:br>
              <a:rPr lang="pt-BR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dirty="0">
                <a:solidFill>
                  <a:srgbClr val="000000"/>
                </a:solidFill>
              </a:rPr>
              <a:t>Poderá pausar o jogo.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pt-BR" dirty="0">
                <a:solidFill>
                  <a:schemeClr val="dk1"/>
                </a:solidFill>
              </a:rPr>
              <a:t>Conforme você passa de fase(</a:t>
            </a:r>
            <a:r>
              <a:rPr lang="pt-BR" dirty="0" err="1">
                <a:solidFill>
                  <a:schemeClr val="dk1"/>
                </a:solidFill>
              </a:rPr>
              <a:t>wave</a:t>
            </a:r>
            <a:r>
              <a:rPr lang="pt-BR" dirty="0">
                <a:solidFill>
                  <a:schemeClr val="dk1"/>
                </a:solidFill>
              </a:rPr>
              <a:t>) o nível de dificuldade aumenta fazendo os inimigos serem mais rápidos e ter mais dano.</a:t>
            </a:r>
          </a:p>
          <a:p>
            <a:pPr>
              <a:buClr>
                <a:srgbClr val="000000"/>
              </a:buClr>
            </a:pPr>
            <a:endParaRPr lang="pt-BR" dirty="0">
              <a:solidFill>
                <a:schemeClr val="dk1"/>
              </a:solidFill>
            </a:endParaRPr>
          </a:p>
          <a:p>
            <a:pPr>
              <a:buClr>
                <a:srgbClr val="000000"/>
              </a:buClr>
            </a:pPr>
            <a:r>
              <a:rPr lang="pt-BR" dirty="0">
                <a:solidFill>
                  <a:schemeClr val="dk1"/>
                </a:solidFill>
              </a:rPr>
              <a:t>Câmera vista de cima.</a:t>
            </a:r>
          </a:p>
          <a:p>
            <a:pPr marL="114300" indent="0">
              <a:buClr>
                <a:srgbClr val="000000"/>
              </a:buClr>
              <a:buNone/>
            </a:pPr>
            <a:br>
              <a:rPr lang="pt-BR" dirty="0">
                <a:solidFill>
                  <a:schemeClr val="dk1"/>
                </a:solidFill>
              </a:rPr>
            </a:br>
            <a:endParaRPr lang="pt-BR" dirty="0">
              <a:solidFill>
                <a:schemeClr val="dk1"/>
              </a:solidFill>
            </a:endParaRPr>
          </a:p>
          <a:p>
            <a:pPr marL="114300" indent="0">
              <a:buClr>
                <a:srgbClr val="000000"/>
              </a:buClr>
              <a:buNone/>
            </a:pPr>
            <a:br>
              <a:rPr lang="pt-BR" dirty="0">
                <a:solidFill>
                  <a:schemeClr val="dk1"/>
                </a:solidFill>
              </a:rPr>
            </a:br>
            <a:endParaRPr lang="pt-BR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317</TotalTime>
  <Words>452</Words>
  <Application>Microsoft Office PowerPoint</Application>
  <PresentationFormat>Apresentação na tela (16:9)</PresentationFormat>
  <Paragraphs>52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Base</vt:lpstr>
      <vt:lpstr>Avangar</vt:lpstr>
      <vt:lpstr>Equipe</vt:lpstr>
      <vt:lpstr>Logo da Empresa</vt:lpstr>
      <vt:lpstr>Resumo do Projeto:  Conceito</vt:lpstr>
      <vt:lpstr>Apresentação do PowerPoint</vt:lpstr>
      <vt:lpstr>Conjunto de características</vt:lpstr>
      <vt:lpstr>Escopo do Projeto</vt:lpstr>
      <vt:lpstr>Resumo do Fluxo do Jogo </vt:lpstr>
      <vt:lpstr>Mecânicas </vt:lpstr>
      <vt:lpstr>Movimentos </vt:lpstr>
      <vt:lpstr>Apresentação do PowerPoint</vt:lpstr>
      <vt:lpstr>Enredo</vt:lpstr>
      <vt:lpstr>Personagens</vt:lpstr>
      <vt:lpstr>Meta</vt:lpstr>
      <vt:lpstr>Concepts/Modelos  Armas </vt:lpstr>
      <vt:lpstr>Protagonista</vt:lpstr>
      <vt:lpstr>Inimigo </vt:lpstr>
      <vt:lpstr>Referencias Trove</vt:lpstr>
      <vt:lpstr>Road Crossing</vt:lpstr>
      <vt:lpstr>CS2D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Avangar</dc:title>
  <dc:creator>Gabriel</dc:creator>
  <cp:lastModifiedBy>Gabriel Teixeira</cp:lastModifiedBy>
  <cp:revision>25</cp:revision>
  <dcterms:modified xsi:type="dcterms:W3CDTF">2018-12-06T01:31:20Z</dcterms:modified>
</cp:coreProperties>
</file>