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805" r:id="rId2"/>
    <p:sldId id="818" r:id="rId3"/>
    <p:sldId id="806" r:id="rId4"/>
    <p:sldId id="823" r:id="rId5"/>
    <p:sldId id="826" r:id="rId6"/>
    <p:sldId id="82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85C"/>
    <a:srgbClr val="DDA147"/>
    <a:srgbClr val="B54C2D"/>
    <a:srgbClr val="B66952"/>
    <a:srgbClr val="B56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2025-03-06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2025-03-06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2025-03-06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16" y="898861"/>
            <a:ext cx="11323331" cy="2648381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ko-KR" altLang="en-US" sz="8800" b="1" dirty="0">
                <a:effectLst/>
              </a:rPr>
              <a:t>개발환경</a:t>
            </a:r>
            <a:br>
              <a:rPr lang="en-US" altLang="ko-KR" sz="8800" b="1" dirty="0">
                <a:effectLst/>
              </a:rPr>
            </a:br>
            <a:endParaRPr lang="ko" altLang="en-US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870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항목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504025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Python 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 err="1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Vscode</a:t>
            </a:r>
            <a:r>
              <a:rPr lang="en-US" altLang="ko-KR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(IDE)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cursor ai (LLM)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Virtual</a:t>
            </a:r>
            <a:r>
              <a:rPr lang="ko-KR" altLang="en-US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Environment (</a:t>
            </a:r>
            <a:r>
              <a:rPr lang="ko-KR" altLang="en-US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가상환경</a:t>
            </a:r>
            <a:r>
              <a:rPr lang="en-US" altLang="ko-KR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>
                <a:effectLst/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git (Configuration mgt)</a:t>
            </a:r>
            <a:endParaRPr lang="en-US" altLang="ko-KR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Virtual Environment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FB906-19A5-9E1D-7879-7EC4FFF38559}"/>
              </a:ext>
            </a:extLst>
          </p:cNvPr>
          <p:cNvSpPr/>
          <p:nvPr/>
        </p:nvSpPr>
        <p:spPr>
          <a:xfrm>
            <a:off x="1903505" y="4278895"/>
            <a:ext cx="4479368" cy="7506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Python(Global)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E51047-E008-1C46-41A9-17B9310ADE93}"/>
              </a:ext>
            </a:extLst>
          </p:cNvPr>
          <p:cNvSpPr/>
          <p:nvPr/>
        </p:nvSpPr>
        <p:spPr>
          <a:xfrm>
            <a:off x="1903504" y="5154706"/>
            <a:ext cx="4479368" cy="75066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006DD5-F4D7-831D-F77D-B684559696EA}"/>
              </a:ext>
            </a:extLst>
          </p:cNvPr>
          <p:cNvSpPr/>
          <p:nvPr/>
        </p:nvSpPr>
        <p:spPr>
          <a:xfrm>
            <a:off x="1903504" y="3430824"/>
            <a:ext cx="1429476" cy="750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A6EB01-DDE5-273C-FEB6-877AF78DFC40}"/>
              </a:ext>
            </a:extLst>
          </p:cNvPr>
          <p:cNvSpPr/>
          <p:nvPr/>
        </p:nvSpPr>
        <p:spPr>
          <a:xfrm>
            <a:off x="4264863" y="3430824"/>
            <a:ext cx="1429476" cy="750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FD48083-158D-651B-68D4-2598F865CD28}"/>
              </a:ext>
            </a:extLst>
          </p:cNvPr>
          <p:cNvSpPr/>
          <p:nvPr/>
        </p:nvSpPr>
        <p:spPr>
          <a:xfrm>
            <a:off x="1659630" y="2402203"/>
            <a:ext cx="1810871" cy="73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bg1"/>
                </a:solidFill>
              </a:rPr>
              <a:t>Airflow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8F9A7A3-E8A0-536D-DB79-796B7CE74082}"/>
              </a:ext>
            </a:extLst>
          </p:cNvPr>
          <p:cNvSpPr/>
          <p:nvPr/>
        </p:nvSpPr>
        <p:spPr>
          <a:xfrm>
            <a:off x="4024682" y="2402203"/>
            <a:ext cx="1810871" cy="73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Fast API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7ED33AA-A855-98A4-1707-A9D663C6513A}"/>
              </a:ext>
            </a:extLst>
          </p:cNvPr>
          <p:cNvSpPr/>
          <p:nvPr/>
        </p:nvSpPr>
        <p:spPr>
          <a:xfrm>
            <a:off x="9090865" y="3466998"/>
            <a:ext cx="1810871" cy="73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 </a:t>
            </a:r>
            <a:r>
              <a:rPr lang="ko-KR" altLang="en-US" sz="1600" dirty="0">
                <a:solidFill>
                  <a:schemeClr val="bg1"/>
                </a:solidFill>
              </a:rPr>
              <a:t>프로젝트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(python 3.8)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04C2D9B-7E6D-9DA4-CEB6-B7655B284C1C}"/>
              </a:ext>
            </a:extLst>
          </p:cNvPr>
          <p:cNvSpPr/>
          <p:nvPr/>
        </p:nvSpPr>
        <p:spPr>
          <a:xfrm>
            <a:off x="9161929" y="4655898"/>
            <a:ext cx="1810871" cy="7353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 </a:t>
            </a:r>
            <a:r>
              <a:rPr lang="ko-KR" altLang="en-US" sz="1600" dirty="0">
                <a:solidFill>
                  <a:schemeClr val="bg1"/>
                </a:solidFill>
              </a:rPr>
              <a:t>프로젝트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(python 3.12)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CA1AB9-9A7F-E880-A633-72B2D2F4DF6E}"/>
              </a:ext>
            </a:extLst>
          </p:cNvPr>
          <p:cNvSpPr txBox="1"/>
          <p:nvPr/>
        </p:nvSpPr>
        <p:spPr>
          <a:xfrm>
            <a:off x="780323" y="952628"/>
            <a:ext cx="9110186" cy="7849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라이브러리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버전 충돌 방지를 위해 설치하고 사용되는 파이썬 인터프리터 환경을 격리하는 기술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라이브러리 설치시점에 따라서도 버전이 달라 충돌 위험을 방지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4872AB-0416-8392-EB0F-60C490238EDC}"/>
              </a:ext>
            </a:extLst>
          </p:cNvPr>
          <p:cNvSpPr/>
          <p:nvPr/>
        </p:nvSpPr>
        <p:spPr>
          <a:xfrm>
            <a:off x="8857129" y="3194521"/>
            <a:ext cx="2581836" cy="26243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3B018F-78AF-9D4E-3531-E28BD014D0CB}"/>
              </a:ext>
            </a:extLst>
          </p:cNvPr>
          <p:cNvCxnSpPr>
            <a:cxnSpLocks/>
            <a:stCxn id="17" idx="2"/>
            <a:endCxn id="7" idx="3"/>
          </p:cNvCxnSpPr>
          <p:nvPr/>
        </p:nvCxnSpPr>
        <p:spPr>
          <a:xfrm flipH="1">
            <a:off x="6382873" y="3834674"/>
            <a:ext cx="2707992" cy="819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66469B-B196-F62F-A5C0-A7783977DECF}"/>
              </a:ext>
            </a:extLst>
          </p:cNvPr>
          <p:cNvCxnSpPr>
            <a:cxnSpLocks/>
            <a:stCxn id="18" idx="2"/>
            <a:endCxn id="7" idx="3"/>
          </p:cNvCxnSpPr>
          <p:nvPr/>
        </p:nvCxnSpPr>
        <p:spPr>
          <a:xfrm flipH="1" flipV="1">
            <a:off x="6382873" y="4654228"/>
            <a:ext cx="2779056" cy="369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폭발: 8pt 27">
            <a:extLst>
              <a:ext uri="{FF2B5EF4-FFF2-40B4-BE49-F238E27FC236}">
                <a16:creationId xmlns:a16="http://schemas.microsoft.com/office/drawing/2014/main" id="{00EE7ED3-EA04-0D47-39BA-E3FDF9501246}"/>
              </a:ext>
            </a:extLst>
          </p:cNvPr>
          <p:cNvSpPr/>
          <p:nvPr/>
        </p:nvSpPr>
        <p:spPr>
          <a:xfrm>
            <a:off x="10321670" y="4136981"/>
            <a:ext cx="589475" cy="60296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0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49842-2C36-E279-C7BD-B3574B72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94A1F0-8618-26DE-7A9F-1A5B61AE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D2298B6-6431-A12E-E497-6DC319D8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619BE1-B907-D46D-CDA2-E26C920F46DD}"/>
              </a:ext>
            </a:extLst>
          </p:cNvPr>
          <p:cNvSpPr/>
          <p:nvPr/>
        </p:nvSpPr>
        <p:spPr>
          <a:xfrm>
            <a:off x="17418" y="2133600"/>
            <a:ext cx="1471749" cy="1295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2B5535-41F6-BE77-481A-E6F544462720}"/>
              </a:ext>
            </a:extLst>
          </p:cNvPr>
          <p:cNvSpPr/>
          <p:nvPr/>
        </p:nvSpPr>
        <p:spPr>
          <a:xfrm>
            <a:off x="5133703" y="622662"/>
            <a:ext cx="3139440" cy="3701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F4412D-CDCB-1C75-96B2-9F754CC027A0}"/>
              </a:ext>
            </a:extLst>
          </p:cNvPr>
          <p:cNvSpPr/>
          <p:nvPr/>
        </p:nvSpPr>
        <p:spPr>
          <a:xfrm>
            <a:off x="1027612" y="4773384"/>
            <a:ext cx="3139440" cy="3701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4F7B6-6542-84FC-B733-EF65C4CB987E}"/>
              </a:ext>
            </a:extLst>
          </p:cNvPr>
          <p:cNvSpPr txBox="1"/>
          <p:nvPr/>
        </p:nvSpPr>
        <p:spPr>
          <a:xfrm>
            <a:off x="853416" y="3829594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파일의 위치를 항상 유념하라</a:t>
            </a:r>
            <a:r>
              <a:rPr lang="en-US" altLang="ko-KR" b="1" dirty="0">
                <a:solidFill>
                  <a:srgbClr val="FFFF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endParaRPr lang="ko-KR" altLang="en-US" b="1" dirty="0">
              <a:solidFill>
                <a:srgbClr val="FFFF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0DCDFE-7408-8438-1DAE-27368F104FB5}"/>
              </a:ext>
            </a:extLst>
          </p:cNvPr>
          <p:cNvSpPr/>
          <p:nvPr/>
        </p:nvSpPr>
        <p:spPr>
          <a:xfrm>
            <a:off x="9026433" y="236720"/>
            <a:ext cx="1955076" cy="3701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27EF7-C4E1-8916-88D3-51967D5F7F60}"/>
              </a:ext>
            </a:extLst>
          </p:cNvPr>
          <p:cNvSpPr txBox="1"/>
          <p:nvPr/>
        </p:nvSpPr>
        <p:spPr>
          <a:xfrm>
            <a:off x="9026433" y="682351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파일의 위치를 항상 유념하라</a:t>
            </a:r>
            <a:r>
              <a:rPr lang="en-US" altLang="ko-KR" b="1" dirty="0">
                <a:solidFill>
                  <a:srgbClr val="FF0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endParaRPr lang="ko-KR" altLang="en-US" b="1" dirty="0">
              <a:solidFill>
                <a:srgbClr val="FF0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02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A20AB-C750-DBA1-92F4-209053B8B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E37BD02-7240-5207-0158-E91AACA5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 및 로컬파일</a:t>
            </a:r>
            <a:r>
              <a:rPr lang="en-US" altLang="ko-KR" dirty="0"/>
              <a:t> </a:t>
            </a:r>
            <a:r>
              <a:rPr lang="ko-KR" altLang="en-US" dirty="0"/>
              <a:t>올리기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D1537-4AD4-9150-70F5-A38A42A2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746EDD-4323-9E22-1BD8-CA864A8C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773572"/>
            <a:ext cx="9498106" cy="5627814"/>
          </a:xfrm>
          <a:prstGeom prst="rect">
            <a:avLst/>
          </a:prstGeom>
        </p:spPr>
      </p:pic>
      <p:sp>
        <p:nvSpPr>
          <p:cNvPr id="9" name="설명선: 굽은 선(테두리 및 강조선) 8">
            <a:extLst>
              <a:ext uri="{FF2B5EF4-FFF2-40B4-BE49-F238E27FC236}">
                <a16:creationId xmlns:a16="http://schemas.microsoft.com/office/drawing/2014/main" id="{58181EFE-AD27-F1E7-2AC8-1360741B1377}"/>
              </a:ext>
            </a:extLst>
          </p:cNvPr>
          <p:cNvSpPr/>
          <p:nvPr/>
        </p:nvSpPr>
        <p:spPr>
          <a:xfrm>
            <a:off x="5400567" y="2967445"/>
            <a:ext cx="4157628" cy="9231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066"/>
              <a:gd name="adj6" fmla="val -60491"/>
            </a:avLst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아래 명령어 그대로 입력 실행</a:t>
            </a:r>
            <a:r>
              <a:rPr lang="en-US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단</a:t>
            </a:r>
            <a:r>
              <a:rPr lang="en-US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main </a:t>
            </a:r>
            <a:r>
              <a:rPr lang="ko-KR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대신에</a:t>
            </a:r>
            <a:r>
              <a:rPr lang="en-US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master</a:t>
            </a:r>
            <a:r>
              <a:rPr lang="ko-KR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</a:t>
            </a:r>
            <a:r>
              <a:rPr lang="en-US" altLang="ko-KR" sz="1400" dirty="0">
                <a:solidFill>
                  <a:srgbClr val="FFFF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en-US" altLang="ko-KR" sz="1800" dirty="0">
              <a:solidFill>
                <a:srgbClr val="FFFF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ctr"/>
            <a:r>
              <a:rPr lang="en-US" altLang="ko-KR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Git branch –M master</a:t>
            </a:r>
            <a:endParaRPr lang="ko-KR" altLang="en-US" dirty="0"/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7AEDAFC6-8F53-91BC-ED0E-960CCAFEADA6}"/>
              </a:ext>
            </a:extLst>
          </p:cNvPr>
          <p:cNvSpPr/>
          <p:nvPr/>
        </p:nvSpPr>
        <p:spPr>
          <a:xfrm>
            <a:off x="992775" y="3788229"/>
            <a:ext cx="1854925" cy="243840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83111E8D-435A-C1C2-C90D-015ADF704108}"/>
              </a:ext>
            </a:extLst>
          </p:cNvPr>
          <p:cNvSpPr/>
          <p:nvPr/>
        </p:nvSpPr>
        <p:spPr>
          <a:xfrm>
            <a:off x="2285468" y="3722917"/>
            <a:ext cx="300984" cy="35269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EEC23-05BE-6E2F-21DD-83C17888D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58C6EDF1-A505-4D9B-6786-70CBA7D7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en-US" altLang="ko-KR" dirty="0"/>
              <a:t>package </a:t>
            </a:r>
            <a:r>
              <a:rPr lang="ko-KR" altLang="en-US" dirty="0"/>
              <a:t>한 번에 설치하기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CB89BB-D18A-E543-809B-7A1FF1FB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20F9F-AE48-1929-FD3D-2DA24312B6FF}"/>
              </a:ext>
            </a:extLst>
          </p:cNvPr>
          <p:cNvSpPr txBox="1"/>
          <p:nvPr/>
        </p:nvSpPr>
        <p:spPr>
          <a:xfrm>
            <a:off x="225638" y="1137434"/>
            <a:ext cx="1132986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가상환경에 설치된 패키지 확인</a:t>
            </a:r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(mage) C:\python\mage&gt;</a:t>
            </a:r>
            <a:r>
              <a:rPr lang="sv-SE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list</a:t>
            </a: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가상환경에 설치된 패키지 목록을 만들기</a:t>
            </a:r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(mage) C:\python\mage&gt;</a:t>
            </a:r>
            <a:r>
              <a:rPr lang="sv-SE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freeze &gt; requirements.txt</a:t>
            </a: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(mage) C:\python\mage&gt;pip freeze &gt; </a:t>
            </a:r>
            <a:r>
              <a:rPr lang="sv-SE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직접</a:t>
            </a:r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본인이 필요한 패키지 목록을 만들어도 됨</a:t>
            </a:r>
            <a:endParaRPr lang="sv-SE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다른 가상환경을 만들어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reuirements.txt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설치된 패키지를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하기</a:t>
            </a:r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(fastapienv) C:\python\fastapi&gt;pip freeze &gt; </a:t>
            </a:r>
            <a:r>
              <a:rPr lang="ko-KR" altLang="ko-KR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ko-KR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ko-KR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ko-KR" altLang="ko-KR" sz="1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ko-KR" altLang="ko-KR" sz="1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requirements.txt</a:t>
            </a:r>
            <a:endParaRPr lang="sv-SE" altLang="ko-KR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annotated-types==0.6.0 in c:\python\fastapi\fastapienv\lib\site-packages (from -r requirements.txt (line 1)) (0.6.0)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</a:t>
            </a:r>
            <a:r>
              <a:rPr lang="en-US" altLang="ko-KR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anyio</a:t>
            </a:r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==4.2.0 in c:\python\fastapi\fastapienv\lib\site-packages (from -r requirements.txt (line 2)) (4.2.0)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click==8.1.7 in c:\python\fastapi\fastapienv\lib\site-packages (from -r requirements.txt (line 3)) (8.1.7)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</a:t>
            </a:r>
            <a:r>
              <a:rPr lang="en-US" altLang="ko-KR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colorama</a:t>
            </a:r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==0.4.6 in c:\python\fastapi\fastapienv\lib\site-packages (from -r requirements.txt (line 4)) (0.4.6)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</a:t>
            </a:r>
            <a:r>
              <a:rPr lang="en-US" altLang="ko-KR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exceptiongroup</a:t>
            </a:r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==1.2.0 in c:\python\fastapi\fastapienv\lib\site-packages (from -r requirements.txt (line 5)) (1.2.0)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already satisfied: </a:t>
            </a:r>
            <a:r>
              <a:rPr lang="en-US" altLang="ko-KR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altLang="ko-KR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==0.108.0 in c:\python\fastapi\fastapienv\lib\site-packages (from -r requirements.txt (line 6)) (0.108.0)</a:t>
            </a:r>
            <a:endParaRPr lang="sv-SE" altLang="ko-KR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B3F693-C83C-163E-E370-A2A0B7250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74" y="888474"/>
            <a:ext cx="2949755" cy="3596930"/>
          </a:xfrm>
          <a:prstGeom prst="rect">
            <a:avLst/>
          </a:prstGeom>
        </p:spPr>
      </p:pic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4FA420EC-0909-C22C-4195-DBE0068043C5}"/>
              </a:ext>
            </a:extLst>
          </p:cNvPr>
          <p:cNvCxnSpPr>
            <a:cxnSpLocks/>
          </p:cNvCxnSpPr>
          <p:nvPr/>
        </p:nvCxnSpPr>
        <p:spPr>
          <a:xfrm flipV="1">
            <a:off x="4858871" y="2124635"/>
            <a:ext cx="1810870" cy="43927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07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18447</TotalTime>
  <Words>402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맑은 고딕</vt:lpstr>
      <vt:lpstr>바탕</vt:lpstr>
      <vt:lpstr>한컴 말랑말랑 Bold</vt:lpstr>
      <vt:lpstr>Arial</vt:lpstr>
      <vt:lpstr>Calibri</vt:lpstr>
      <vt:lpstr>Times New Roman</vt:lpstr>
      <vt:lpstr>Wingdings</vt:lpstr>
      <vt:lpstr>Wingdings 2</vt:lpstr>
      <vt:lpstr>SlateVTI</vt:lpstr>
      <vt:lpstr>개발환경 </vt:lpstr>
      <vt:lpstr>개발환경 항목 </vt:lpstr>
      <vt:lpstr>Python Virtual Environment</vt:lpstr>
      <vt:lpstr>PowerPoint 프레젠테이션</vt:lpstr>
      <vt:lpstr>git 설치 및 로컬파일 올리기</vt:lpstr>
      <vt:lpstr>여러 package 한 번에 설치하기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조상구</cp:lastModifiedBy>
  <cp:revision>313</cp:revision>
  <dcterms:created xsi:type="dcterms:W3CDTF">2023-11-06T08:03:36Z</dcterms:created>
  <dcterms:modified xsi:type="dcterms:W3CDTF">2025-03-06T05:06:18Z</dcterms:modified>
</cp:coreProperties>
</file>