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23819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06799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784317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129178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722332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760333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924224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59499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87315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83871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3361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49579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270331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57603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307551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200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075848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151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4191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796854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557942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47503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19654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87919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279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93575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27130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64163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37200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12798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15734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4" y="0"/>
                  </a:lnTo>
                  <a:lnTo>
                    <a:pt x="0" y="10801"/>
                  </a:lnTo>
                  <a:lnTo>
                    <a:pt x="4644"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S.kamalRaj</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30</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62049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4434228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51383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530034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0989739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46017019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69922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19573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7386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55641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15044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66660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2291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24867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21553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2024-08-31T15:46:00Z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