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3"/>
  </p:notesMasterIdLst>
  <p:sldIdLst>
    <p:sldId id="258" r:id="rId5"/>
    <p:sldId id="266" r:id="rId6"/>
    <p:sldId id="267" r:id="rId7"/>
    <p:sldId id="268" r:id="rId8"/>
    <p:sldId id="269" r:id="rId9"/>
    <p:sldId id="270" r:id="rId10"/>
    <p:sldId id="271"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4660"/>
  </p:normalViewPr>
  <p:slideViewPr>
    <p:cSldViewPr snapToGrid="0">
      <p:cViewPr varScale="1">
        <p:scale>
          <a:sx n="156" d="100"/>
          <a:sy n="156" d="100"/>
        </p:scale>
        <p:origin x="348" y="15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E9A151-91C7-447E-9A24-08AD14588CB7}" type="doc">
      <dgm:prSet loTypeId="urn:microsoft.com/office/officeart/2016/7/layout/RoundedRectangleTimeline" loCatId="process" qsTypeId="urn:microsoft.com/office/officeart/2005/8/quickstyle/simple1" qsCatId="simple" csTypeId="urn:microsoft.com/office/officeart/2005/8/colors/colorful2" csCatId="colorful" phldr="1"/>
      <dgm:spPr/>
      <dgm:t>
        <a:bodyPr/>
        <a:lstStyle/>
        <a:p>
          <a:endParaRPr lang="en-US"/>
        </a:p>
      </dgm:t>
    </dgm:pt>
    <dgm:pt modelId="{6AEE26F4-9055-4F22-988D-AE4475E7AB60}">
      <dgm:prSet/>
      <dgm:spPr/>
      <dgm:t>
        <a:bodyPr/>
        <a:lstStyle/>
        <a:p>
          <a:r>
            <a:rPr lang="en-US" dirty="0"/>
            <a:t>Step 1</a:t>
          </a:r>
        </a:p>
      </dgm:t>
    </dgm:pt>
    <dgm:pt modelId="{37DA7AF1-542B-4FEA-B66E-4866A016A5BE}" type="parTrans" cxnId="{D46EB20F-201A-4117-A202-07A212962806}">
      <dgm:prSet/>
      <dgm:spPr/>
      <dgm:t>
        <a:bodyPr/>
        <a:lstStyle/>
        <a:p>
          <a:endParaRPr lang="en-US"/>
        </a:p>
      </dgm:t>
    </dgm:pt>
    <dgm:pt modelId="{A119BADE-ED41-446E-BF67-61941EC64F23}" type="sibTrans" cxnId="{D46EB20F-201A-4117-A202-07A212962806}">
      <dgm:prSet/>
      <dgm:spPr/>
      <dgm:t>
        <a:bodyPr/>
        <a:lstStyle/>
        <a:p>
          <a:endParaRPr lang="en-US"/>
        </a:p>
      </dgm:t>
    </dgm:pt>
    <dgm:pt modelId="{FC4CFB72-5AC6-421F-A20C-384E8D4E0855}">
      <dgm:prSet custT="1"/>
      <dgm:spPr/>
      <dgm:t>
        <a:bodyPr/>
        <a:lstStyle/>
        <a:p>
          <a:pPr algn="l"/>
          <a:r>
            <a:rPr lang="en-US" sz="1500"/>
            <a:t>Building the Foundation</a:t>
          </a:r>
        </a:p>
        <a:p>
          <a:pPr algn="l"/>
          <a:r>
            <a:rPr lang="en-US" sz="1100"/>
            <a:t>This phase will consist of building the basics</a:t>
          </a:r>
        </a:p>
        <a:p>
          <a:pPr algn="l"/>
          <a:r>
            <a:rPr lang="en-US" sz="800"/>
            <a:t>1. </a:t>
          </a:r>
          <a:r>
            <a:rPr lang="en-US" sz="800" b="1"/>
            <a:t>Html</a:t>
          </a:r>
        </a:p>
        <a:p>
          <a:pPr algn="l"/>
          <a:r>
            <a:rPr lang="en-US" sz="800" b="1"/>
            <a:t>    </a:t>
          </a:r>
          <a:r>
            <a:rPr lang="en-US" sz="800" b="0"/>
            <a:t>-Designing the Basics of the home page and it’s children</a:t>
          </a:r>
        </a:p>
        <a:p>
          <a:pPr algn="l"/>
          <a:r>
            <a:rPr lang="en-US" sz="800" b="0"/>
            <a:t>2. BootStrap</a:t>
          </a:r>
        </a:p>
        <a:p>
          <a:pPr algn="l"/>
          <a:r>
            <a:rPr lang="en-US" sz="800" b="0"/>
            <a:t>   -Designing a windowed sidebar to help navigate to different </a:t>
          </a:r>
        </a:p>
        <a:p>
          <a:pPr algn="l"/>
          <a:r>
            <a:rPr lang="en-US" sz="800" b="0"/>
            <a:t>    sections of the app</a:t>
          </a:r>
        </a:p>
        <a:p>
          <a:pPr algn="l"/>
          <a:r>
            <a:rPr lang="en-US" sz="800" b="0"/>
            <a:t>3. JavaScript</a:t>
          </a:r>
        </a:p>
        <a:p>
          <a:pPr algn="l"/>
          <a:r>
            <a:rPr lang="en-US" sz="800" b="0"/>
            <a:t>    -Coding the fundamentals of both API’s making sure they are</a:t>
          </a:r>
        </a:p>
        <a:p>
          <a:pPr algn="l"/>
          <a:r>
            <a:rPr lang="en-US" sz="800" b="0"/>
            <a:t>     functional, so we can push it in Step 5</a:t>
          </a:r>
          <a:endParaRPr lang="en-US" sz="800" b="0" dirty="0"/>
        </a:p>
      </dgm:t>
    </dgm:pt>
    <dgm:pt modelId="{C60818E5-58CD-474C-99F1-27C1FB52D592}" type="parTrans" cxnId="{D134D6AF-0E01-490E-A6A2-F9DB4EE9F254}">
      <dgm:prSet/>
      <dgm:spPr/>
      <dgm:t>
        <a:bodyPr/>
        <a:lstStyle/>
        <a:p>
          <a:endParaRPr lang="en-US"/>
        </a:p>
      </dgm:t>
    </dgm:pt>
    <dgm:pt modelId="{AF2D4460-D8D3-4C50-8F6E-050EDF997934}" type="sibTrans" cxnId="{D134D6AF-0E01-490E-A6A2-F9DB4EE9F254}">
      <dgm:prSet/>
      <dgm:spPr/>
      <dgm:t>
        <a:bodyPr/>
        <a:lstStyle/>
        <a:p>
          <a:endParaRPr lang="en-US"/>
        </a:p>
      </dgm:t>
    </dgm:pt>
    <dgm:pt modelId="{C23974EC-0585-40FE-A83F-9A9BBDB5EABC}">
      <dgm:prSet/>
      <dgm:spPr/>
      <dgm:t>
        <a:bodyPr/>
        <a:lstStyle/>
        <a:p>
          <a:r>
            <a:rPr lang="en-US" dirty="0"/>
            <a:t>Step 2</a:t>
          </a:r>
        </a:p>
      </dgm:t>
    </dgm:pt>
    <dgm:pt modelId="{F7DD56FB-6A7B-4D83-86E0-E917742D6DF7}" type="parTrans" cxnId="{82ED2FCC-A285-4363-B539-5C9EC2D3FD52}">
      <dgm:prSet/>
      <dgm:spPr/>
      <dgm:t>
        <a:bodyPr/>
        <a:lstStyle/>
        <a:p>
          <a:endParaRPr lang="en-US"/>
        </a:p>
      </dgm:t>
    </dgm:pt>
    <dgm:pt modelId="{C72A9C4F-8BF9-47D7-A227-60DD8AB0316C}" type="sibTrans" cxnId="{82ED2FCC-A285-4363-B539-5C9EC2D3FD52}">
      <dgm:prSet/>
      <dgm:spPr/>
      <dgm:t>
        <a:bodyPr/>
        <a:lstStyle/>
        <a:p>
          <a:endParaRPr lang="en-US"/>
        </a:p>
      </dgm:t>
    </dgm:pt>
    <dgm:pt modelId="{81E5F09E-7B45-43F4-918F-D2BEC3CDA1E6}">
      <dgm:prSet custT="1"/>
      <dgm:spPr/>
      <dgm:t>
        <a:bodyPr/>
        <a:lstStyle/>
        <a:p>
          <a:pPr algn="l"/>
          <a:r>
            <a:rPr lang="en-US" sz="1500"/>
            <a:t>HOME SCREEN</a:t>
          </a:r>
          <a:endParaRPr lang="en-US" sz="1500" dirty="0"/>
        </a:p>
      </dgm:t>
    </dgm:pt>
    <dgm:pt modelId="{6F0EDFFC-19F9-4FA8-8836-BDCC51625944}" type="parTrans" cxnId="{3AA0E3DA-0410-43F3-949A-ACB6E1545AE9}">
      <dgm:prSet/>
      <dgm:spPr/>
      <dgm:t>
        <a:bodyPr/>
        <a:lstStyle/>
        <a:p>
          <a:endParaRPr lang="en-US"/>
        </a:p>
      </dgm:t>
    </dgm:pt>
    <dgm:pt modelId="{6C7BA20C-0D7E-4767-9964-7D9B8D0C33EA}" type="sibTrans" cxnId="{3AA0E3DA-0410-43F3-949A-ACB6E1545AE9}">
      <dgm:prSet/>
      <dgm:spPr/>
      <dgm:t>
        <a:bodyPr/>
        <a:lstStyle/>
        <a:p>
          <a:endParaRPr lang="en-US"/>
        </a:p>
      </dgm:t>
    </dgm:pt>
    <dgm:pt modelId="{3B093871-81B0-48D0-B480-ED40E425D20B}">
      <dgm:prSet/>
      <dgm:spPr/>
      <dgm:t>
        <a:bodyPr/>
        <a:lstStyle/>
        <a:p>
          <a:r>
            <a:rPr lang="en-US" dirty="0"/>
            <a:t>Step 3</a:t>
          </a:r>
        </a:p>
      </dgm:t>
    </dgm:pt>
    <dgm:pt modelId="{77F75844-0484-47D8-BAB8-907B103DB846}" type="parTrans" cxnId="{A0FC334C-B238-4024-B9FB-CFBFB1CABFC9}">
      <dgm:prSet/>
      <dgm:spPr/>
      <dgm:t>
        <a:bodyPr/>
        <a:lstStyle/>
        <a:p>
          <a:endParaRPr lang="en-US"/>
        </a:p>
      </dgm:t>
    </dgm:pt>
    <dgm:pt modelId="{F8D117C9-76F0-4096-A146-F80EDCAEE92B}" type="sibTrans" cxnId="{A0FC334C-B238-4024-B9FB-CFBFB1CABFC9}">
      <dgm:prSet/>
      <dgm:spPr/>
      <dgm:t>
        <a:bodyPr/>
        <a:lstStyle/>
        <a:p>
          <a:endParaRPr lang="en-US"/>
        </a:p>
      </dgm:t>
    </dgm:pt>
    <dgm:pt modelId="{6B3154D0-FC29-438C-82A5-0392ACFAD777}">
      <dgm:prSet custT="1"/>
      <dgm:spPr/>
      <dgm:t>
        <a:bodyPr/>
        <a:lstStyle/>
        <a:p>
          <a:pPr algn="l"/>
          <a:r>
            <a:rPr lang="en-US" sz="1500"/>
            <a:t>Search Bar</a:t>
          </a:r>
          <a:br>
            <a:rPr lang="en-US" sz="1100"/>
          </a:br>
          <a:r>
            <a:rPr lang="en-US" sz="1100"/>
            <a:t>This phase will be creating a search bar using the API</a:t>
          </a:r>
        </a:p>
        <a:p>
          <a:pPr algn="l"/>
          <a:r>
            <a:rPr lang="en-US" sz="800"/>
            <a:t>1. Using the Scene it as reference, we will create a search bar by</a:t>
          </a:r>
        </a:p>
        <a:p>
          <a:pPr algn="l"/>
          <a:r>
            <a:rPr lang="en-US" sz="800"/>
            <a:t>    -Adding a submit form</a:t>
          </a:r>
        </a:p>
        <a:p>
          <a:pPr algn="l"/>
          <a:r>
            <a:rPr lang="en-US" sz="800"/>
            <a:t>    -”Fetching” the data from the API and await response from JSON</a:t>
          </a:r>
        </a:p>
        <a:p>
          <a:pPr algn="l"/>
          <a:r>
            <a:rPr lang="en-US" sz="800"/>
            <a:t>    -Then formatting the data we received into recipes that can take</a:t>
          </a:r>
        </a:p>
        <a:p>
          <a:pPr algn="l"/>
          <a:r>
            <a:rPr lang="en-US" sz="800"/>
            <a:t>     the user to that section</a:t>
          </a:r>
          <a:endParaRPr lang="en-US" sz="800" dirty="0"/>
        </a:p>
      </dgm:t>
    </dgm:pt>
    <dgm:pt modelId="{F7D66E85-992C-4912-82A4-FE9636C5C36D}" type="parTrans" cxnId="{02153785-4F2A-431C-985B-DF62CB18C79B}">
      <dgm:prSet/>
      <dgm:spPr/>
      <dgm:t>
        <a:bodyPr/>
        <a:lstStyle/>
        <a:p>
          <a:endParaRPr lang="en-US"/>
        </a:p>
      </dgm:t>
    </dgm:pt>
    <dgm:pt modelId="{0B53CE7E-475C-43F2-810E-B7EEFC1A5744}" type="sibTrans" cxnId="{02153785-4F2A-431C-985B-DF62CB18C79B}">
      <dgm:prSet/>
      <dgm:spPr/>
      <dgm:t>
        <a:bodyPr/>
        <a:lstStyle/>
        <a:p>
          <a:endParaRPr lang="en-US"/>
        </a:p>
      </dgm:t>
    </dgm:pt>
    <dgm:pt modelId="{107B3ADB-D5DE-408E-9701-3B858ED64D64}">
      <dgm:prSet/>
      <dgm:spPr/>
      <dgm:t>
        <a:bodyPr/>
        <a:lstStyle/>
        <a:p>
          <a:r>
            <a:rPr lang="en-US" dirty="0"/>
            <a:t>Step 4</a:t>
          </a:r>
        </a:p>
      </dgm:t>
    </dgm:pt>
    <dgm:pt modelId="{A1E586A6-E2DA-40A5-B67B-1D562173FF29}" type="parTrans" cxnId="{EF5E4DE7-5B1A-4A72-9BF3-F088620C785D}">
      <dgm:prSet/>
      <dgm:spPr/>
      <dgm:t>
        <a:bodyPr/>
        <a:lstStyle/>
        <a:p>
          <a:endParaRPr lang="en-US"/>
        </a:p>
      </dgm:t>
    </dgm:pt>
    <dgm:pt modelId="{8DD18E38-88BF-4994-9D9B-53E2FD780E30}" type="sibTrans" cxnId="{EF5E4DE7-5B1A-4A72-9BF3-F088620C785D}">
      <dgm:prSet/>
      <dgm:spPr/>
      <dgm:t>
        <a:bodyPr/>
        <a:lstStyle/>
        <a:p>
          <a:endParaRPr lang="en-US"/>
        </a:p>
      </dgm:t>
    </dgm:pt>
    <dgm:pt modelId="{B7B5FF01-D079-4D5C-9538-84557B54C298}">
      <dgm:prSet custT="1"/>
      <dgm:spPr/>
      <dgm:t>
        <a:bodyPr/>
        <a:lstStyle/>
        <a:p>
          <a:pPr algn="l"/>
          <a:r>
            <a:rPr lang="en-US" sz="1500" dirty="0"/>
            <a:t>Favorites</a:t>
          </a:r>
        </a:p>
        <a:p>
          <a:pPr algn="l"/>
          <a:r>
            <a:rPr lang="en-US" sz="1100" dirty="0"/>
            <a:t>Creating a different section that users can store recipes to create or view later</a:t>
          </a:r>
        </a:p>
        <a:p>
          <a:pPr algn="l"/>
          <a:r>
            <a:rPr lang="en-US" sz="800" dirty="0"/>
            <a:t>1. Creating a function, ‘</a:t>
          </a:r>
          <a:r>
            <a:rPr lang="en-US" sz="800" dirty="0" err="1"/>
            <a:t>saveToFavorites</a:t>
          </a:r>
          <a:r>
            <a:rPr lang="en-US" sz="800" dirty="0"/>
            <a:t>’ </a:t>
          </a:r>
        </a:p>
        <a:p>
          <a:pPr algn="l"/>
          <a:r>
            <a:rPr lang="en-US" sz="800" dirty="0"/>
            <a:t>    -setting the </a:t>
          </a:r>
          <a:r>
            <a:rPr lang="en-US" sz="800" dirty="0" err="1"/>
            <a:t>FavList</a:t>
          </a:r>
          <a:r>
            <a:rPr lang="en-US" sz="800" dirty="0"/>
            <a:t> to NULL</a:t>
          </a:r>
        </a:p>
        <a:p>
          <a:pPr algn="l"/>
          <a:r>
            <a:rPr lang="en-US" sz="800" dirty="0"/>
            <a:t>    -We can save each Recipe in a ‘let’ variable</a:t>
          </a:r>
        </a:p>
        <a:p>
          <a:pPr algn="l"/>
          <a:r>
            <a:rPr lang="en-US" sz="800" dirty="0"/>
            <a:t>    -Saving each variable into Local Storage</a:t>
          </a:r>
        </a:p>
        <a:p>
          <a:pPr algn="l"/>
          <a:r>
            <a:rPr lang="en-US" sz="800" dirty="0"/>
            <a:t>    - Then pull it from Local Storage to access it</a:t>
          </a:r>
        </a:p>
      </dgm:t>
    </dgm:pt>
    <dgm:pt modelId="{AD8EB80E-77DC-4F2B-8F1E-D11A5DD296EF}" type="parTrans" cxnId="{8684D403-6A35-46F9-A9BB-F4AD6DC59618}">
      <dgm:prSet/>
      <dgm:spPr/>
      <dgm:t>
        <a:bodyPr/>
        <a:lstStyle/>
        <a:p>
          <a:endParaRPr lang="en-US"/>
        </a:p>
      </dgm:t>
    </dgm:pt>
    <dgm:pt modelId="{A7B2F245-627F-42F1-BD70-ECED703C4DB7}" type="sibTrans" cxnId="{8684D403-6A35-46F9-A9BB-F4AD6DC59618}">
      <dgm:prSet/>
      <dgm:spPr/>
      <dgm:t>
        <a:bodyPr/>
        <a:lstStyle/>
        <a:p>
          <a:endParaRPr lang="en-US"/>
        </a:p>
      </dgm:t>
    </dgm:pt>
    <dgm:pt modelId="{0BA2BE44-D8DF-40D0-9D16-C4FE3E0AFF56}">
      <dgm:prSet/>
      <dgm:spPr/>
      <dgm:t>
        <a:bodyPr/>
        <a:lstStyle/>
        <a:p>
          <a:r>
            <a:rPr lang="en-US" dirty="0"/>
            <a:t>Step 5</a:t>
          </a:r>
        </a:p>
      </dgm:t>
    </dgm:pt>
    <dgm:pt modelId="{E5C20CF3-8CF0-4F84-8018-6140EDA1E518}" type="parTrans" cxnId="{CD9EFB3B-36EB-4C66-AD5E-52DC23483370}">
      <dgm:prSet/>
      <dgm:spPr/>
      <dgm:t>
        <a:bodyPr/>
        <a:lstStyle/>
        <a:p>
          <a:endParaRPr lang="en-US"/>
        </a:p>
      </dgm:t>
    </dgm:pt>
    <dgm:pt modelId="{B9ECE8DD-86BB-407C-9B9B-7447261600FB}" type="sibTrans" cxnId="{CD9EFB3B-36EB-4C66-AD5E-52DC23483370}">
      <dgm:prSet/>
      <dgm:spPr/>
      <dgm:t>
        <a:bodyPr/>
        <a:lstStyle/>
        <a:p>
          <a:endParaRPr lang="en-US"/>
        </a:p>
      </dgm:t>
    </dgm:pt>
    <dgm:pt modelId="{FE10E69E-F151-491A-88F4-4212A7D9C29E}">
      <dgm:prSet custT="1"/>
      <dgm:spPr/>
      <dgm:t>
        <a:bodyPr/>
        <a:lstStyle/>
        <a:p>
          <a:pPr algn="l"/>
          <a:r>
            <a:rPr lang="en-US" sz="1500" dirty="0"/>
            <a:t>Analyzing</a:t>
          </a:r>
          <a:r>
            <a:rPr lang="en-US" sz="1500" baseline="0" dirty="0"/>
            <a:t> my Ingredients AND Recipe Search</a:t>
          </a:r>
        </a:p>
        <a:p>
          <a:pPr algn="l"/>
          <a:r>
            <a:rPr lang="en-US" sz="1100" baseline="0" dirty="0"/>
            <a:t>This section will call both API’s</a:t>
          </a:r>
        </a:p>
        <a:p>
          <a:pPr algn="l"/>
          <a:r>
            <a:rPr lang="en-US" sz="800" baseline="0" dirty="0"/>
            <a:t>1. Using fetch to gather data from each API</a:t>
          </a:r>
        </a:p>
        <a:p>
          <a:pPr algn="l"/>
          <a:r>
            <a:rPr lang="en-US" sz="800" baseline="0" dirty="0"/>
            <a:t>2. Referencing the Render Movies function </a:t>
          </a:r>
        </a:p>
        <a:p>
          <a:pPr algn="l"/>
          <a:r>
            <a:rPr lang="en-US" sz="800" baseline="0" dirty="0"/>
            <a:t>3. Using DOM to load the content into the specific format</a:t>
          </a:r>
          <a:endParaRPr lang="en-US" sz="800" dirty="0"/>
        </a:p>
      </dgm:t>
    </dgm:pt>
    <dgm:pt modelId="{C52E9791-7827-4DD6-9575-51AF0502C9C9}" type="parTrans" cxnId="{06A764F1-4BD1-4C73-9F88-A2256712120B}">
      <dgm:prSet/>
      <dgm:spPr/>
      <dgm:t>
        <a:bodyPr/>
        <a:lstStyle/>
        <a:p>
          <a:endParaRPr lang="en-US"/>
        </a:p>
      </dgm:t>
    </dgm:pt>
    <dgm:pt modelId="{81E5CD38-1990-4873-932E-897AFD6E1DBB}" type="sibTrans" cxnId="{06A764F1-4BD1-4C73-9F88-A2256712120B}">
      <dgm:prSet/>
      <dgm:spPr/>
      <dgm:t>
        <a:bodyPr/>
        <a:lstStyle/>
        <a:p>
          <a:endParaRPr lang="en-US"/>
        </a:p>
      </dgm:t>
    </dgm:pt>
    <dgm:pt modelId="{C9D34512-65B4-45F0-8366-AFDC89DD88EF}">
      <dgm:prSet custT="1"/>
      <dgm:spPr/>
      <dgm:t>
        <a:bodyPr/>
        <a:lstStyle/>
        <a:p>
          <a:pPr algn="l"/>
          <a:r>
            <a:rPr lang="en-US" sz="1100"/>
            <a:t>The home screen consists of three major sections</a:t>
          </a:r>
          <a:endParaRPr lang="en-US" sz="1100" dirty="0"/>
        </a:p>
      </dgm:t>
    </dgm:pt>
    <dgm:pt modelId="{25456E90-119E-416A-8951-F84E285C75CD}" type="parTrans" cxnId="{E27EE7FD-B2D3-49C8-A45B-D1E8B0DCC592}">
      <dgm:prSet/>
      <dgm:spPr/>
      <dgm:t>
        <a:bodyPr/>
        <a:lstStyle/>
        <a:p>
          <a:endParaRPr lang="en-US"/>
        </a:p>
      </dgm:t>
    </dgm:pt>
    <dgm:pt modelId="{6009DF21-9ACE-493D-871C-E63031851082}" type="sibTrans" cxnId="{E27EE7FD-B2D3-49C8-A45B-D1E8B0DCC592}">
      <dgm:prSet/>
      <dgm:spPr/>
      <dgm:t>
        <a:bodyPr/>
        <a:lstStyle/>
        <a:p>
          <a:endParaRPr lang="en-US"/>
        </a:p>
      </dgm:t>
    </dgm:pt>
    <dgm:pt modelId="{643E5788-A4E6-4252-AA3A-726A9000E267}">
      <dgm:prSet custT="1"/>
      <dgm:spPr/>
      <dgm:t>
        <a:bodyPr/>
        <a:lstStyle/>
        <a:p>
          <a:pPr algn="l"/>
          <a:r>
            <a:rPr lang="en-US" sz="800"/>
            <a:t>1. </a:t>
          </a:r>
          <a:r>
            <a:rPr lang="en-US" sz="800" b="1"/>
            <a:t>Home page</a:t>
          </a:r>
          <a:endParaRPr lang="en-US" sz="800" b="1" dirty="0"/>
        </a:p>
      </dgm:t>
    </dgm:pt>
    <dgm:pt modelId="{D9D009FF-7704-4E60-A162-71638FF1877D}" type="parTrans" cxnId="{E235192C-3F0F-4031-A728-2B7D3E987C0A}">
      <dgm:prSet/>
      <dgm:spPr/>
      <dgm:t>
        <a:bodyPr/>
        <a:lstStyle/>
        <a:p>
          <a:endParaRPr lang="en-US"/>
        </a:p>
      </dgm:t>
    </dgm:pt>
    <dgm:pt modelId="{EB3D4E73-1EE5-44A7-884F-1E21FD6C6509}" type="sibTrans" cxnId="{E235192C-3F0F-4031-A728-2B7D3E987C0A}">
      <dgm:prSet/>
      <dgm:spPr/>
      <dgm:t>
        <a:bodyPr/>
        <a:lstStyle/>
        <a:p>
          <a:endParaRPr lang="en-US"/>
        </a:p>
      </dgm:t>
    </dgm:pt>
    <dgm:pt modelId="{4B57F12E-DA47-4DA9-A35F-3FCFEEB8E1F2}">
      <dgm:prSet custT="1"/>
      <dgm:spPr/>
      <dgm:t>
        <a:bodyPr/>
        <a:lstStyle/>
        <a:p>
          <a:pPr algn="l"/>
          <a:r>
            <a:rPr lang="en-US" sz="800"/>
            <a:t>-Holds the Favorites, Analyzing Ingredients, About Us sections</a:t>
          </a:r>
          <a:endParaRPr lang="en-US" sz="800" dirty="0"/>
        </a:p>
      </dgm:t>
    </dgm:pt>
    <dgm:pt modelId="{5B34236A-F32F-405A-8ED4-60E29E056F27}" type="parTrans" cxnId="{E4D17F6B-02FC-43E2-9EA5-3BBFF2B5AA0B}">
      <dgm:prSet/>
      <dgm:spPr/>
      <dgm:t>
        <a:bodyPr/>
        <a:lstStyle/>
        <a:p>
          <a:endParaRPr lang="en-US"/>
        </a:p>
      </dgm:t>
    </dgm:pt>
    <dgm:pt modelId="{B20421ED-F0FA-4605-90FE-A4F9880EEFB5}" type="sibTrans" cxnId="{E4D17F6B-02FC-43E2-9EA5-3BBFF2B5AA0B}">
      <dgm:prSet/>
      <dgm:spPr/>
      <dgm:t>
        <a:bodyPr/>
        <a:lstStyle/>
        <a:p>
          <a:endParaRPr lang="en-US"/>
        </a:p>
      </dgm:t>
    </dgm:pt>
    <dgm:pt modelId="{DA78A6EA-3BD0-41A3-97B4-F9CB6F7F6B79}">
      <dgm:prSet custT="1"/>
      <dgm:spPr/>
      <dgm:t>
        <a:bodyPr/>
        <a:lstStyle/>
        <a:p>
          <a:pPr algn="l"/>
          <a:r>
            <a:rPr lang="en-US" sz="800"/>
            <a:t>2. </a:t>
          </a:r>
          <a:r>
            <a:rPr lang="en-US" sz="800" b="1" i="0"/>
            <a:t>Favorites</a:t>
          </a:r>
          <a:endParaRPr lang="en-US" sz="800" b="1" i="0" dirty="0"/>
        </a:p>
      </dgm:t>
    </dgm:pt>
    <dgm:pt modelId="{0D5FA331-D6E9-4B50-A83C-1555469FE07C}" type="parTrans" cxnId="{C0BAAB57-2631-4856-A1DC-8BD001706789}">
      <dgm:prSet/>
      <dgm:spPr/>
      <dgm:t>
        <a:bodyPr/>
        <a:lstStyle/>
        <a:p>
          <a:endParaRPr lang="en-US"/>
        </a:p>
      </dgm:t>
    </dgm:pt>
    <dgm:pt modelId="{D25EE4B8-7754-4345-813C-F09329487E2F}" type="sibTrans" cxnId="{C0BAAB57-2631-4856-A1DC-8BD001706789}">
      <dgm:prSet/>
      <dgm:spPr/>
      <dgm:t>
        <a:bodyPr/>
        <a:lstStyle/>
        <a:p>
          <a:endParaRPr lang="en-US"/>
        </a:p>
      </dgm:t>
    </dgm:pt>
    <dgm:pt modelId="{9499CCCF-02D8-4C37-8D38-DC0B71656A6F}">
      <dgm:prSet custT="1"/>
      <dgm:spPr/>
      <dgm:t>
        <a:bodyPr/>
        <a:lstStyle/>
        <a:p>
          <a:pPr algn="l"/>
          <a:r>
            <a:rPr lang="en-US" sz="800"/>
            <a:t>-Users can save recipes</a:t>
          </a:r>
          <a:endParaRPr lang="en-US" sz="800" dirty="0"/>
        </a:p>
      </dgm:t>
    </dgm:pt>
    <dgm:pt modelId="{ED8DE056-39A2-42FF-9EB6-521BAB34CCF4}" type="parTrans" cxnId="{C85B4939-9D53-416F-B989-94F28BF3E47A}">
      <dgm:prSet/>
      <dgm:spPr/>
      <dgm:t>
        <a:bodyPr/>
        <a:lstStyle/>
        <a:p>
          <a:endParaRPr lang="en-US"/>
        </a:p>
      </dgm:t>
    </dgm:pt>
    <dgm:pt modelId="{F7E6601C-CD4C-4D87-99F3-A638E9F54652}" type="sibTrans" cxnId="{C85B4939-9D53-416F-B989-94F28BF3E47A}">
      <dgm:prSet/>
      <dgm:spPr/>
      <dgm:t>
        <a:bodyPr/>
        <a:lstStyle/>
        <a:p>
          <a:endParaRPr lang="en-US"/>
        </a:p>
      </dgm:t>
    </dgm:pt>
    <dgm:pt modelId="{BE29B25F-5F98-4296-B7B6-FF01B7386E93}">
      <dgm:prSet custT="1"/>
      <dgm:spPr/>
      <dgm:t>
        <a:bodyPr/>
        <a:lstStyle/>
        <a:p>
          <a:pPr algn="l"/>
          <a:r>
            <a:rPr lang="en-US" sz="800"/>
            <a:t>3. </a:t>
          </a:r>
          <a:r>
            <a:rPr lang="en-US" sz="800" b="1"/>
            <a:t>Analyzing my Ingredients</a:t>
          </a:r>
          <a:endParaRPr lang="en-US" sz="800" b="1" dirty="0"/>
        </a:p>
      </dgm:t>
    </dgm:pt>
    <dgm:pt modelId="{F3560165-7297-4949-A39E-F391F0DE7F48}" type="parTrans" cxnId="{96075F98-CA54-4804-90A5-29715000BF6C}">
      <dgm:prSet/>
      <dgm:spPr/>
      <dgm:t>
        <a:bodyPr/>
        <a:lstStyle/>
        <a:p>
          <a:endParaRPr lang="en-US"/>
        </a:p>
      </dgm:t>
    </dgm:pt>
    <dgm:pt modelId="{F1BB9BDD-EE0B-4F90-84B0-32296B86FB53}" type="sibTrans" cxnId="{96075F98-CA54-4804-90A5-29715000BF6C}">
      <dgm:prSet/>
      <dgm:spPr/>
      <dgm:t>
        <a:bodyPr/>
        <a:lstStyle/>
        <a:p>
          <a:endParaRPr lang="en-US"/>
        </a:p>
      </dgm:t>
    </dgm:pt>
    <dgm:pt modelId="{2F7F72DE-7FF3-4175-BC6E-86B4D9603328}">
      <dgm:prSet custT="1"/>
      <dgm:spPr/>
      <dgm:t>
        <a:bodyPr/>
        <a:lstStyle/>
        <a:p>
          <a:pPr algn="l"/>
          <a:r>
            <a:rPr lang="en-US" sz="800"/>
            <a:t>-User enter food amount, and returns the Nutrition Facts</a:t>
          </a:r>
          <a:endParaRPr lang="en-US" sz="800" dirty="0"/>
        </a:p>
      </dgm:t>
    </dgm:pt>
    <dgm:pt modelId="{BC06BB29-5675-4AA0-BA83-F100F385E301}" type="parTrans" cxnId="{8A539C03-9272-494F-99D8-3E3997F6EB61}">
      <dgm:prSet/>
      <dgm:spPr/>
      <dgm:t>
        <a:bodyPr/>
        <a:lstStyle/>
        <a:p>
          <a:endParaRPr lang="en-US"/>
        </a:p>
      </dgm:t>
    </dgm:pt>
    <dgm:pt modelId="{353AD96F-847B-4F81-9F12-16D8AE191D46}" type="sibTrans" cxnId="{8A539C03-9272-494F-99D8-3E3997F6EB61}">
      <dgm:prSet/>
      <dgm:spPr/>
      <dgm:t>
        <a:bodyPr/>
        <a:lstStyle/>
        <a:p>
          <a:endParaRPr lang="en-US"/>
        </a:p>
      </dgm:t>
    </dgm:pt>
    <dgm:pt modelId="{797A5B25-8EBC-44A9-9579-5BE7B2BB6B44}" type="pres">
      <dgm:prSet presAssocID="{4BE9A151-91C7-447E-9A24-08AD14588CB7}" presName="Name0" presStyleCnt="0">
        <dgm:presLayoutVars>
          <dgm:chMax/>
          <dgm:chPref/>
          <dgm:animLvl val="lvl"/>
        </dgm:presLayoutVars>
      </dgm:prSet>
      <dgm:spPr/>
    </dgm:pt>
    <dgm:pt modelId="{DD76174F-20D1-415A-BDE6-7415674FFDCB}" type="pres">
      <dgm:prSet presAssocID="{6AEE26F4-9055-4F22-988D-AE4475E7AB60}" presName="composite1" presStyleCnt="0"/>
      <dgm:spPr/>
    </dgm:pt>
    <dgm:pt modelId="{CD64C4A9-5522-4616-8658-4758639623B5}" type="pres">
      <dgm:prSet presAssocID="{6AEE26F4-9055-4F22-988D-AE4475E7AB60}" presName="parent1" presStyleLbl="alignNode1" presStyleIdx="0" presStyleCnt="5">
        <dgm:presLayoutVars>
          <dgm:chMax val="1"/>
          <dgm:chPref val="1"/>
          <dgm:bulletEnabled val="1"/>
        </dgm:presLayoutVars>
      </dgm:prSet>
      <dgm:spPr/>
    </dgm:pt>
    <dgm:pt modelId="{6CE949F8-A8F9-47DA-9570-4C2547B9FCE3}" type="pres">
      <dgm:prSet presAssocID="{6AEE26F4-9055-4F22-988D-AE4475E7AB60}" presName="Childtext1" presStyleLbl="revTx" presStyleIdx="0" presStyleCnt="5">
        <dgm:presLayoutVars>
          <dgm:bulletEnabled val="1"/>
        </dgm:presLayoutVars>
      </dgm:prSet>
      <dgm:spPr/>
    </dgm:pt>
    <dgm:pt modelId="{6D8E3F6D-ABCB-40E5-94D5-13B5021D17B3}" type="pres">
      <dgm:prSet presAssocID="{6AEE26F4-9055-4F22-988D-AE4475E7AB60}" presName="ConnectLine1" presStyleLbl="sibTrans1D1" presStyleIdx="0" presStyleCnt="5"/>
      <dgm:spPr>
        <a:noFill/>
        <a:ln w="12700" cap="rnd" cmpd="sng" algn="ctr">
          <a:solidFill>
            <a:schemeClr val="accent2">
              <a:hueOff val="0"/>
              <a:satOff val="0"/>
              <a:lumOff val="0"/>
              <a:alphaOff val="0"/>
            </a:schemeClr>
          </a:solidFill>
          <a:prstDash val="dash"/>
        </a:ln>
        <a:effectLst/>
      </dgm:spPr>
    </dgm:pt>
    <dgm:pt modelId="{C4EA5EA1-6F5C-42A5-A817-8256DA879C82}" type="pres">
      <dgm:prSet presAssocID="{6AEE26F4-9055-4F22-988D-AE4475E7AB60}" presName="ConnectLineEnd1" presStyleLbl="lnNode1" presStyleIdx="0" presStyleCnt="5"/>
      <dgm:spPr/>
    </dgm:pt>
    <dgm:pt modelId="{E3906691-D61F-4BB7-8287-CE1A37C575D5}" type="pres">
      <dgm:prSet presAssocID="{6AEE26F4-9055-4F22-988D-AE4475E7AB60}" presName="EmptyPane1" presStyleCnt="0"/>
      <dgm:spPr/>
    </dgm:pt>
    <dgm:pt modelId="{348C9CBA-3DD3-4AA2-ACCE-5B24B49951E6}" type="pres">
      <dgm:prSet presAssocID="{A119BADE-ED41-446E-BF67-61941EC64F23}" presName="spaceBetweenRectangles1" presStyleCnt="0"/>
      <dgm:spPr/>
    </dgm:pt>
    <dgm:pt modelId="{14142AD2-6500-4896-B225-27CF2CC0A17B}" type="pres">
      <dgm:prSet presAssocID="{C23974EC-0585-40FE-A83F-9A9BBDB5EABC}" presName="composite1" presStyleCnt="0"/>
      <dgm:spPr/>
    </dgm:pt>
    <dgm:pt modelId="{F702BEDA-295D-49EA-B3DC-50867B45CFCE}" type="pres">
      <dgm:prSet presAssocID="{C23974EC-0585-40FE-A83F-9A9BBDB5EABC}" presName="parent1" presStyleLbl="alignNode1" presStyleIdx="1" presStyleCnt="5">
        <dgm:presLayoutVars>
          <dgm:chMax val="1"/>
          <dgm:chPref val="1"/>
          <dgm:bulletEnabled val="1"/>
        </dgm:presLayoutVars>
      </dgm:prSet>
      <dgm:spPr/>
    </dgm:pt>
    <dgm:pt modelId="{330A9184-E690-4554-BF0F-68F309CC0433}" type="pres">
      <dgm:prSet presAssocID="{C23974EC-0585-40FE-A83F-9A9BBDB5EABC}" presName="Childtext1" presStyleLbl="revTx" presStyleIdx="1" presStyleCnt="5">
        <dgm:presLayoutVars>
          <dgm:bulletEnabled val="1"/>
        </dgm:presLayoutVars>
      </dgm:prSet>
      <dgm:spPr/>
    </dgm:pt>
    <dgm:pt modelId="{95DBC6FD-1A66-4390-BDB6-B3CFDAA63C47}" type="pres">
      <dgm:prSet presAssocID="{C23974EC-0585-40FE-A83F-9A9BBDB5EABC}" presName="ConnectLine1" presStyleLbl="sibTrans1D1" presStyleIdx="1" presStyleCnt="5"/>
      <dgm:spPr>
        <a:noFill/>
        <a:ln w="12700" cap="rnd" cmpd="sng" algn="ctr">
          <a:solidFill>
            <a:schemeClr val="accent2">
              <a:hueOff val="-741071"/>
              <a:satOff val="3550"/>
              <a:lumOff val="3284"/>
              <a:alphaOff val="0"/>
            </a:schemeClr>
          </a:solidFill>
          <a:prstDash val="dash"/>
        </a:ln>
        <a:effectLst/>
      </dgm:spPr>
    </dgm:pt>
    <dgm:pt modelId="{0B4436BC-451D-4DF1-92A1-AE4B3D24A0BC}" type="pres">
      <dgm:prSet presAssocID="{C23974EC-0585-40FE-A83F-9A9BBDB5EABC}" presName="ConnectLineEnd1" presStyleLbl="lnNode1" presStyleIdx="1" presStyleCnt="5"/>
      <dgm:spPr/>
    </dgm:pt>
    <dgm:pt modelId="{1ABEC956-B82C-4846-B0E6-417CDBF49197}" type="pres">
      <dgm:prSet presAssocID="{C23974EC-0585-40FE-A83F-9A9BBDB5EABC}" presName="EmptyPane1" presStyleCnt="0"/>
      <dgm:spPr/>
    </dgm:pt>
    <dgm:pt modelId="{1EE8D177-863E-4C0A-9893-3B547C6697BD}" type="pres">
      <dgm:prSet presAssocID="{C72A9C4F-8BF9-47D7-A227-60DD8AB0316C}" presName="spaceBetweenRectangles1" presStyleCnt="0"/>
      <dgm:spPr/>
    </dgm:pt>
    <dgm:pt modelId="{DC4FF8E2-1F2C-499C-A191-AC2BAB71B0F9}" type="pres">
      <dgm:prSet presAssocID="{3B093871-81B0-48D0-B480-ED40E425D20B}" presName="composite1" presStyleCnt="0"/>
      <dgm:spPr/>
    </dgm:pt>
    <dgm:pt modelId="{DF130C67-BF13-4677-90C0-F9C57DA5AA1B}" type="pres">
      <dgm:prSet presAssocID="{3B093871-81B0-48D0-B480-ED40E425D20B}" presName="parent1" presStyleLbl="alignNode1" presStyleIdx="2" presStyleCnt="5">
        <dgm:presLayoutVars>
          <dgm:chMax val="1"/>
          <dgm:chPref val="1"/>
          <dgm:bulletEnabled val="1"/>
        </dgm:presLayoutVars>
      </dgm:prSet>
      <dgm:spPr/>
    </dgm:pt>
    <dgm:pt modelId="{6014709E-C54D-434E-BACD-32CB5C0EB9BB}" type="pres">
      <dgm:prSet presAssocID="{3B093871-81B0-48D0-B480-ED40E425D20B}" presName="Childtext1" presStyleLbl="revTx" presStyleIdx="2" presStyleCnt="5">
        <dgm:presLayoutVars>
          <dgm:bulletEnabled val="1"/>
        </dgm:presLayoutVars>
      </dgm:prSet>
      <dgm:spPr/>
    </dgm:pt>
    <dgm:pt modelId="{BEAC430D-05C7-41C0-A22F-C397B1B76AF7}" type="pres">
      <dgm:prSet presAssocID="{3B093871-81B0-48D0-B480-ED40E425D20B}" presName="ConnectLine1" presStyleLbl="sibTrans1D1" presStyleIdx="2" presStyleCnt="5"/>
      <dgm:spPr>
        <a:noFill/>
        <a:ln w="12700" cap="rnd" cmpd="sng" algn="ctr">
          <a:solidFill>
            <a:schemeClr val="accent2">
              <a:hueOff val="-1482143"/>
              <a:satOff val="7100"/>
              <a:lumOff val="6569"/>
              <a:alphaOff val="0"/>
            </a:schemeClr>
          </a:solidFill>
          <a:prstDash val="dash"/>
        </a:ln>
        <a:effectLst/>
      </dgm:spPr>
    </dgm:pt>
    <dgm:pt modelId="{FF3BDD4B-3864-4D95-91DC-C5645AF45187}" type="pres">
      <dgm:prSet presAssocID="{3B093871-81B0-48D0-B480-ED40E425D20B}" presName="ConnectLineEnd1" presStyleLbl="lnNode1" presStyleIdx="2" presStyleCnt="5"/>
      <dgm:spPr/>
    </dgm:pt>
    <dgm:pt modelId="{14B111FB-1CB4-4479-824B-D7AA74BA4B28}" type="pres">
      <dgm:prSet presAssocID="{3B093871-81B0-48D0-B480-ED40E425D20B}" presName="EmptyPane1" presStyleCnt="0"/>
      <dgm:spPr/>
    </dgm:pt>
    <dgm:pt modelId="{E244331F-D946-484A-9FF8-8A158089A357}" type="pres">
      <dgm:prSet presAssocID="{F8D117C9-76F0-4096-A146-F80EDCAEE92B}" presName="spaceBetweenRectangles1" presStyleCnt="0"/>
      <dgm:spPr/>
    </dgm:pt>
    <dgm:pt modelId="{88D6F93F-6F49-44ED-847A-F613A2304CA8}" type="pres">
      <dgm:prSet presAssocID="{107B3ADB-D5DE-408E-9701-3B858ED64D64}" presName="composite1" presStyleCnt="0"/>
      <dgm:spPr/>
    </dgm:pt>
    <dgm:pt modelId="{A61E4841-3B62-4B4B-BAE0-5D5F6F7FAB89}" type="pres">
      <dgm:prSet presAssocID="{107B3ADB-D5DE-408E-9701-3B858ED64D64}" presName="parent1" presStyleLbl="alignNode1" presStyleIdx="3" presStyleCnt="5">
        <dgm:presLayoutVars>
          <dgm:chMax val="1"/>
          <dgm:chPref val="1"/>
          <dgm:bulletEnabled val="1"/>
        </dgm:presLayoutVars>
      </dgm:prSet>
      <dgm:spPr/>
    </dgm:pt>
    <dgm:pt modelId="{66BF7E50-B0B9-4CA6-A85B-9D4651406A39}" type="pres">
      <dgm:prSet presAssocID="{107B3ADB-D5DE-408E-9701-3B858ED64D64}" presName="Childtext1" presStyleLbl="revTx" presStyleIdx="3" presStyleCnt="5">
        <dgm:presLayoutVars>
          <dgm:bulletEnabled val="1"/>
        </dgm:presLayoutVars>
      </dgm:prSet>
      <dgm:spPr/>
    </dgm:pt>
    <dgm:pt modelId="{EB9F98AD-9D45-442C-A194-249D7586D6E7}" type="pres">
      <dgm:prSet presAssocID="{107B3ADB-D5DE-408E-9701-3B858ED64D64}" presName="ConnectLine1" presStyleLbl="sibTrans1D1" presStyleIdx="3" presStyleCnt="5"/>
      <dgm:spPr>
        <a:noFill/>
        <a:ln w="12700" cap="rnd" cmpd="sng" algn="ctr">
          <a:solidFill>
            <a:schemeClr val="accent2">
              <a:hueOff val="-2223214"/>
              <a:satOff val="10650"/>
              <a:lumOff val="9853"/>
              <a:alphaOff val="0"/>
            </a:schemeClr>
          </a:solidFill>
          <a:prstDash val="dash"/>
        </a:ln>
        <a:effectLst/>
      </dgm:spPr>
    </dgm:pt>
    <dgm:pt modelId="{520774B9-C451-4B7D-AC76-872CBD77E84C}" type="pres">
      <dgm:prSet presAssocID="{107B3ADB-D5DE-408E-9701-3B858ED64D64}" presName="ConnectLineEnd1" presStyleLbl="lnNode1" presStyleIdx="3" presStyleCnt="5"/>
      <dgm:spPr/>
    </dgm:pt>
    <dgm:pt modelId="{3F7BE204-89A9-4052-8DFD-5BC8E1F1AE95}" type="pres">
      <dgm:prSet presAssocID="{107B3ADB-D5DE-408E-9701-3B858ED64D64}" presName="EmptyPane1" presStyleCnt="0"/>
      <dgm:spPr/>
    </dgm:pt>
    <dgm:pt modelId="{AD69C0DE-47C5-441D-A0E7-3C9A0174DA72}" type="pres">
      <dgm:prSet presAssocID="{8DD18E38-88BF-4994-9D9B-53E2FD780E30}" presName="spaceBetweenRectangles1" presStyleCnt="0"/>
      <dgm:spPr/>
    </dgm:pt>
    <dgm:pt modelId="{C86D0D7B-5D00-4222-BC5F-73D82F45944E}" type="pres">
      <dgm:prSet presAssocID="{0BA2BE44-D8DF-40D0-9D16-C4FE3E0AFF56}" presName="composite1" presStyleCnt="0"/>
      <dgm:spPr/>
    </dgm:pt>
    <dgm:pt modelId="{652C4A4B-5BA3-4C6D-BDC1-2DF63B6C1A9A}" type="pres">
      <dgm:prSet presAssocID="{0BA2BE44-D8DF-40D0-9D16-C4FE3E0AFF56}" presName="parent1" presStyleLbl="alignNode1" presStyleIdx="4" presStyleCnt="5">
        <dgm:presLayoutVars>
          <dgm:chMax val="1"/>
          <dgm:chPref val="1"/>
          <dgm:bulletEnabled val="1"/>
        </dgm:presLayoutVars>
      </dgm:prSet>
      <dgm:spPr/>
    </dgm:pt>
    <dgm:pt modelId="{13B45CE8-941B-42EE-9CEC-AAAF411B0D90}" type="pres">
      <dgm:prSet presAssocID="{0BA2BE44-D8DF-40D0-9D16-C4FE3E0AFF56}" presName="Childtext1" presStyleLbl="revTx" presStyleIdx="4" presStyleCnt="5">
        <dgm:presLayoutVars>
          <dgm:bulletEnabled val="1"/>
        </dgm:presLayoutVars>
      </dgm:prSet>
      <dgm:spPr/>
    </dgm:pt>
    <dgm:pt modelId="{C5F01E53-B37C-47A6-8FD9-1AECE9BB55DD}" type="pres">
      <dgm:prSet presAssocID="{0BA2BE44-D8DF-40D0-9D16-C4FE3E0AFF56}" presName="ConnectLine1" presStyleLbl="sibTrans1D1" presStyleIdx="4" presStyleCnt="5"/>
      <dgm:spPr>
        <a:noFill/>
        <a:ln w="12700" cap="rnd" cmpd="sng" algn="ctr">
          <a:solidFill>
            <a:schemeClr val="accent2">
              <a:hueOff val="-2964286"/>
              <a:satOff val="14200"/>
              <a:lumOff val="13137"/>
              <a:alphaOff val="0"/>
            </a:schemeClr>
          </a:solidFill>
          <a:prstDash val="dash"/>
        </a:ln>
        <a:effectLst/>
      </dgm:spPr>
    </dgm:pt>
    <dgm:pt modelId="{FECB649D-B764-48E3-8D76-12FE5F76F4A3}" type="pres">
      <dgm:prSet presAssocID="{0BA2BE44-D8DF-40D0-9D16-C4FE3E0AFF56}" presName="ConnectLineEnd1" presStyleLbl="lnNode1" presStyleIdx="4" presStyleCnt="5"/>
      <dgm:spPr/>
    </dgm:pt>
    <dgm:pt modelId="{600703A7-07EC-4428-BFD1-D3BAD6C03DAC}" type="pres">
      <dgm:prSet presAssocID="{0BA2BE44-D8DF-40D0-9D16-C4FE3E0AFF56}" presName="EmptyPane1" presStyleCnt="0"/>
      <dgm:spPr/>
    </dgm:pt>
  </dgm:ptLst>
  <dgm:cxnLst>
    <dgm:cxn modelId="{8A539C03-9272-494F-99D8-3E3997F6EB61}" srcId="{C23974EC-0585-40FE-A83F-9A9BBDB5EABC}" destId="{2F7F72DE-7FF3-4175-BC6E-86B4D9603328}" srcOrd="7" destOrd="0" parTransId="{BC06BB29-5675-4AA0-BA83-F100F385E301}" sibTransId="{353AD96F-847B-4F81-9F12-16D8AE191D46}"/>
    <dgm:cxn modelId="{8684D403-6A35-46F9-A9BB-F4AD6DC59618}" srcId="{107B3ADB-D5DE-408E-9701-3B858ED64D64}" destId="{B7B5FF01-D079-4D5C-9538-84557B54C298}" srcOrd="0" destOrd="0" parTransId="{AD8EB80E-77DC-4F2B-8F1E-D11A5DD296EF}" sibTransId="{A7B2F245-627F-42F1-BD70-ECED703C4DB7}"/>
    <dgm:cxn modelId="{4C8B590D-FD86-49BF-BF3E-54A322D33338}" type="presOf" srcId="{4BE9A151-91C7-447E-9A24-08AD14588CB7}" destId="{797A5B25-8EBC-44A9-9579-5BE7B2BB6B44}" srcOrd="0" destOrd="0" presId="urn:microsoft.com/office/officeart/2016/7/layout/RoundedRectangleTimeline"/>
    <dgm:cxn modelId="{D46EB20F-201A-4117-A202-07A212962806}" srcId="{4BE9A151-91C7-447E-9A24-08AD14588CB7}" destId="{6AEE26F4-9055-4F22-988D-AE4475E7AB60}" srcOrd="0" destOrd="0" parTransId="{37DA7AF1-542B-4FEA-B66E-4866A016A5BE}" sibTransId="{A119BADE-ED41-446E-BF67-61941EC64F23}"/>
    <dgm:cxn modelId="{B748CB10-1550-4AB3-B5A8-BE58A2A7E796}" type="presOf" srcId="{2F7F72DE-7FF3-4175-BC6E-86B4D9603328}" destId="{330A9184-E690-4554-BF0F-68F309CC0433}" srcOrd="0" destOrd="7" presId="urn:microsoft.com/office/officeart/2016/7/layout/RoundedRectangleTimeline"/>
    <dgm:cxn modelId="{E235192C-3F0F-4031-A728-2B7D3E987C0A}" srcId="{C23974EC-0585-40FE-A83F-9A9BBDB5EABC}" destId="{643E5788-A4E6-4252-AA3A-726A9000E267}" srcOrd="2" destOrd="0" parTransId="{D9D009FF-7704-4E60-A162-71638FF1877D}" sibTransId="{EB3D4E73-1EE5-44A7-884F-1E21FD6C6509}"/>
    <dgm:cxn modelId="{3B05D431-18FC-4F88-B9F7-600AEC0D629E}" type="presOf" srcId="{C23974EC-0585-40FE-A83F-9A9BBDB5EABC}" destId="{F702BEDA-295D-49EA-B3DC-50867B45CFCE}" srcOrd="0" destOrd="0" presId="urn:microsoft.com/office/officeart/2016/7/layout/RoundedRectangleTimeline"/>
    <dgm:cxn modelId="{C85B4939-9D53-416F-B989-94F28BF3E47A}" srcId="{C23974EC-0585-40FE-A83F-9A9BBDB5EABC}" destId="{9499CCCF-02D8-4C37-8D38-DC0B71656A6F}" srcOrd="5" destOrd="0" parTransId="{ED8DE056-39A2-42FF-9EB6-521BAB34CCF4}" sibTransId="{F7E6601C-CD4C-4D87-99F3-A638E9F54652}"/>
    <dgm:cxn modelId="{CD9EFB3B-36EB-4C66-AD5E-52DC23483370}" srcId="{4BE9A151-91C7-447E-9A24-08AD14588CB7}" destId="{0BA2BE44-D8DF-40D0-9D16-C4FE3E0AFF56}" srcOrd="4" destOrd="0" parTransId="{E5C20CF3-8CF0-4F84-8018-6140EDA1E518}" sibTransId="{B9ECE8DD-86BB-407C-9B9B-7447261600FB}"/>
    <dgm:cxn modelId="{2DBAA862-CE72-4DDC-8C8A-A24AE816DD08}" type="presOf" srcId="{6AEE26F4-9055-4F22-988D-AE4475E7AB60}" destId="{CD64C4A9-5522-4616-8658-4758639623B5}" srcOrd="0" destOrd="0" presId="urn:microsoft.com/office/officeart/2016/7/layout/RoundedRectangleTimeline"/>
    <dgm:cxn modelId="{3829C245-DDBC-4A38-9DB4-B60EF0DC1186}" type="presOf" srcId="{81E5F09E-7B45-43F4-918F-D2BEC3CDA1E6}" destId="{330A9184-E690-4554-BF0F-68F309CC0433}" srcOrd="0" destOrd="0" presId="urn:microsoft.com/office/officeart/2016/7/layout/RoundedRectangleTimeline"/>
    <dgm:cxn modelId="{E4D17F6B-02FC-43E2-9EA5-3BBFF2B5AA0B}" srcId="{C23974EC-0585-40FE-A83F-9A9BBDB5EABC}" destId="{4B57F12E-DA47-4DA9-A35F-3FCFEEB8E1F2}" srcOrd="3" destOrd="0" parTransId="{5B34236A-F32F-405A-8ED4-60E29E056F27}" sibTransId="{B20421ED-F0FA-4605-90FE-A4F9880EEFB5}"/>
    <dgm:cxn modelId="{A0FC334C-B238-4024-B9FB-CFBFB1CABFC9}" srcId="{4BE9A151-91C7-447E-9A24-08AD14588CB7}" destId="{3B093871-81B0-48D0-B480-ED40E425D20B}" srcOrd="2" destOrd="0" parTransId="{77F75844-0484-47D8-BAB8-907B103DB846}" sibTransId="{F8D117C9-76F0-4096-A146-F80EDCAEE92B}"/>
    <dgm:cxn modelId="{FB001E6D-E6FD-469F-82F5-9DB8EE269C7A}" type="presOf" srcId="{6B3154D0-FC29-438C-82A5-0392ACFAD777}" destId="{6014709E-C54D-434E-BACD-32CB5C0EB9BB}" srcOrd="0" destOrd="0" presId="urn:microsoft.com/office/officeart/2016/7/layout/RoundedRectangleTimeline"/>
    <dgm:cxn modelId="{C0BAAB57-2631-4856-A1DC-8BD001706789}" srcId="{C23974EC-0585-40FE-A83F-9A9BBDB5EABC}" destId="{DA78A6EA-3BD0-41A3-97B4-F9CB6F7F6B79}" srcOrd="4" destOrd="0" parTransId="{0D5FA331-D6E9-4B50-A83C-1555469FE07C}" sibTransId="{D25EE4B8-7754-4345-813C-F09329487E2F}"/>
    <dgm:cxn modelId="{1A40CE7E-D9C8-4C1A-8063-AA8A705589EB}" type="presOf" srcId="{643E5788-A4E6-4252-AA3A-726A9000E267}" destId="{330A9184-E690-4554-BF0F-68F309CC0433}" srcOrd="0" destOrd="2" presId="urn:microsoft.com/office/officeart/2016/7/layout/RoundedRectangleTimeline"/>
    <dgm:cxn modelId="{A8B05A82-C805-4C89-8741-7F53E59E4FB2}" type="presOf" srcId="{3B093871-81B0-48D0-B480-ED40E425D20B}" destId="{DF130C67-BF13-4677-90C0-F9C57DA5AA1B}" srcOrd="0" destOrd="0" presId="urn:microsoft.com/office/officeart/2016/7/layout/RoundedRectangleTimeline"/>
    <dgm:cxn modelId="{2B7D2484-5836-40D5-B070-ACCDABBC6057}" type="presOf" srcId="{4B57F12E-DA47-4DA9-A35F-3FCFEEB8E1F2}" destId="{330A9184-E690-4554-BF0F-68F309CC0433}" srcOrd="0" destOrd="3" presId="urn:microsoft.com/office/officeart/2016/7/layout/RoundedRectangleTimeline"/>
    <dgm:cxn modelId="{02153785-4F2A-431C-985B-DF62CB18C79B}" srcId="{3B093871-81B0-48D0-B480-ED40E425D20B}" destId="{6B3154D0-FC29-438C-82A5-0392ACFAD777}" srcOrd="0" destOrd="0" parTransId="{F7D66E85-992C-4912-82A4-FE9636C5C36D}" sibTransId="{0B53CE7E-475C-43F2-810E-B7EEFC1A5744}"/>
    <dgm:cxn modelId="{09981688-140F-4D2C-93D1-F0F4411A729A}" type="presOf" srcId="{9499CCCF-02D8-4C37-8D38-DC0B71656A6F}" destId="{330A9184-E690-4554-BF0F-68F309CC0433}" srcOrd="0" destOrd="5" presId="urn:microsoft.com/office/officeart/2016/7/layout/RoundedRectangleTimeline"/>
    <dgm:cxn modelId="{96075F98-CA54-4804-90A5-29715000BF6C}" srcId="{C23974EC-0585-40FE-A83F-9A9BBDB5EABC}" destId="{BE29B25F-5F98-4296-B7B6-FF01B7386E93}" srcOrd="6" destOrd="0" parTransId="{F3560165-7297-4949-A39E-F391F0DE7F48}" sibTransId="{F1BB9BDD-EE0B-4F90-84B0-32296B86FB53}"/>
    <dgm:cxn modelId="{D134D6AF-0E01-490E-A6A2-F9DB4EE9F254}" srcId="{6AEE26F4-9055-4F22-988D-AE4475E7AB60}" destId="{FC4CFB72-5AC6-421F-A20C-384E8D4E0855}" srcOrd="0" destOrd="0" parTransId="{C60818E5-58CD-474C-99F1-27C1FB52D592}" sibTransId="{AF2D4460-D8D3-4C50-8F6E-050EDF997934}"/>
    <dgm:cxn modelId="{A31B3CB0-2E03-4B7A-8C9A-702007640EBA}" type="presOf" srcId="{107B3ADB-D5DE-408E-9701-3B858ED64D64}" destId="{A61E4841-3B62-4B4B-BAE0-5D5F6F7FAB89}" srcOrd="0" destOrd="0" presId="urn:microsoft.com/office/officeart/2016/7/layout/RoundedRectangleTimeline"/>
    <dgm:cxn modelId="{4AE7E8B5-50A2-4325-A6C1-5B7652165E62}" type="presOf" srcId="{FE10E69E-F151-491A-88F4-4212A7D9C29E}" destId="{13B45CE8-941B-42EE-9CEC-AAAF411B0D90}" srcOrd="0" destOrd="0" presId="urn:microsoft.com/office/officeart/2016/7/layout/RoundedRectangleTimeline"/>
    <dgm:cxn modelId="{82ED2FCC-A285-4363-B539-5C9EC2D3FD52}" srcId="{4BE9A151-91C7-447E-9A24-08AD14588CB7}" destId="{C23974EC-0585-40FE-A83F-9A9BBDB5EABC}" srcOrd="1" destOrd="0" parTransId="{F7DD56FB-6A7B-4D83-86E0-E917742D6DF7}" sibTransId="{C72A9C4F-8BF9-47D7-A227-60DD8AB0316C}"/>
    <dgm:cxn modelId="{3CE5F1D2-B4B7-47D0-BE08-D75A68506B91}" type="presOf" srcId="{BE29B25F-5F98-4296-B7B6-FF01B7386E93}" destId="{330A9184-E690-4554-BF0F-68F309CC0433}" srcOrd="0" destOrd="6" presId="urn:microsoft.com/office/officeart/2016/7/layout/RoundedRectangleTimeline"/>
    <dgm:cxn modelId="{3AA0E3DA-0410-43F3-949A-ACB6E1545AE9}" srcId="{C23974EC-0585-40FE-A83F-9A9BBDB5EABC}" destId="{81E5F09E-7B45-43F4-918F-D2BEC3CDA1E6}" srcOrd="0" destOrd="0" parTransId="{6F0EDFFC-19F9-4FA8-8836-BDCC51625944}" sibTransId="{6C7BA20C-0D7E-4767-9964-7D9B8D0C33EA}"/>
    <dgm:cxn modelId="{EF5E4DE7-5B1A-4A72-9BF3-F088620C785D}" srcId="{4BE9A151-91C7-447E-9A24-08AD14588CB7}" destId="{107B3ADB-D5DE-408E-9701-3B858ED64D64}" srcOrd="3" destOrd="0" parTransId="{A1E586A6-E2DA-40A5-B67B-1D562173FF29}" sibTransId="{8DD18E38-88BF-4994-9D9B-53E2FD780E30}"/>
    <dgm:cxn modelId="{406E05EC-8972-406D-8978-8B6C4BB7F00C}" type="presOf" srcId="{DA78A6EA-3BD0-41A3-97B4-F9CB6F7F6B79}" destId="{330A9184-E690-4554-BF0F-68F309CC0433}" srcOrd="0" destOrd="4" presId="urn:microsoft.com/office/officeart/2016/7/layout/RoundedRectangleTimeline"/>
    <dgm:cxn modelId="{083A1AF0-B41C-4EF8-B602-BACBAA2BEEF2}" type="presOf" srcId="{B7B5FF01-D079-4D5C-9538-84557B54C298}" destId="{66BF7E50-B0B9-4CA6-A85B-9D4651406A39}" srcOrd="0" destOrd="0" presId="urn:microsoft.com/office/officeart/2016/7/layout/RoundedRectangleTimeline"/>
    <dgm:cxn modelId="{06A764F1-4BD1-4C73-9F88-A2256712120B}" srcId="{0BA2BE44-D8DF-40D0-9D16-C4FE3E0AFF56}" destId="{FE10E69E-F151-491A-88F4-4212A7D9C29E}" srcOrd="0" destOrd="0" parTransId="{C52E9791-7827-4DD6-9575-51AF0502C9C9}" sibTransId="{81E5CD38-1990-4873-932E-897AFD6E1DBB}"/>
    <dgm:cxn modelId="{7EAE91F3-1BDE-4A9D-BDD5-4E3FD276C0A3}" type="presOf" srcId="{FC4CFB72-5AC6-421F-A20C-384E8D4E0855}" destId="{6CE949F8-A8F9-47DA-9570-4C2547B9FCE3}" srcOrd="0" destOrd="0" presId="urn:microsoft.com/office/officeart/2016/7/layout/RoundedRectangleTimeline"/>
    <dgm:cxn modelId="{B471F8FA-4005-406C-A998-976EC420B29B}" type="presOf" srcId="{0BA2BE44-D8DF-40D0-9D16-C4FE3E0AFF56}" destId="{652C4A4B-5BA3-4C6D-BDC1-2DF63B6C1A9A}" srcOrd="0" destOrd="0" presId="urn:microsoft.com/office/officeart/2016/7/layout/RoundedRectangleTimeline"/>
    <dgm:cxn modelId="{8F0AAFFC-CEEF-43E2-BFED-D70C352AD9CE}" type="presOf" srcId="{C9D34512-65B4-45F0-8366-AFDC89DD88EF}" destId="{330A9184-E690-4554-BF0F-68F309CC0433}" srcOrd="0" destOrd="1" presId="urn:microsoft.com/office/officeart/2016/7/layout/RoundedRectangleTimeline"/>
    <dgm:cxn modelId="{E27EE7FD-B2D3-49C8-A45B-D1E8B0DCC592}" srcId="{C23974EC-0585-40FE-A83F-9A9BBDB5EABC}" destId="{C9D34512-65B4-45F0-8366-AFDC89DD88EF}" srcOrd="1" destOrd="0" parTransId="{25456E90-119E-416A-8951-F84E285C75CD}" sibTransId="{6009DF21-9ACE-493D-871C-E63031851082}"/>
    <dgm:cxn modelId="{9ED14E4C-0F67-4DB0-ADCA-6624E245CEC7}" type="presParOf" srcId="{797A5B25-8EBC-44A9-9579-5BE7B2BB6B44}" destId="{DD76174F-20D1-415A-BDE6-7415674FFDCB}" srcOrd="0" destOrd="0" presId="urn:microsoft.com/office/officeart/2016/7/layout/RoundedRectangleTimeline"/>
    <dgm:cxn modelId="{765E7E79-20BE-448E-814B-64FF219886B7}" type="presParOf" srcId="{DD76174F-20D1-415A-BDE6-7415674FFDCB}" destId="{CD64C4A9-5522-4616-8658-4758639623B5}" srcOrd="0" destOrd="0" presId="urn:microsoft.com/office/officeart/2016/7/layout/RoundedRectangleTimeline"/>
    <dgm:cxn modelId="{8FFB8FE4-B696-43A3-891E-D74445D7C970}" type="presParOf" srcId="{DD76174F-20D1-415A-BDE6-7415674FFDCB}" destId="{6CE949F8-A8F9-47DA-9570-4C2547B9FCE3}" srcOrd="1" destOrd="0" presId="urn:microsoft.com/office/officeart/2016/7/layout/RoundedRectangleTimeline"/>
    <dgm:cxn modelId="{BD485791-8B58-419E-B2A6-8360586C43A4}" type="presParOf" srcId="{DD76174F-20D1-415A-BDE6-7415674FFDCB}" destId="{6D8E3F6D-ABCB-40E5-94D5-13B5021D17B3}" srcOrd="2" destOrd="0" presId="urn:microsoft.com/office/officeart/2016/7/layout/RoundedRectangleTimeline"/>
    <dgm:cxn modelId="{2B5CCC54-83F5-4D93-9E49-FDD42E5F7836}" type="presParOf" srcId="{DD76174F-20D1-415A-BDE6-7415674FFDCB}" destId="{C4EA5EA1-6F5C-42A5-A817-8256DA879C82}" srcOrd="3" destOrd="0" presId="urn:microsoft.com/office/officeart/2016/7/layout/RoundedRectangleTimeline"/>
    <dgm:cxn modelId="{8D6181D1-6DBD-403E-B1C2-48B2C75A4009}" type="presParOf" srcId="{DD76174F-20D1-415A-BDE6-7415674FFDCB}" destId="{E3906691-D61F-4BB7-8287-CE1A37C575D5}" srcOrd="4" destOrd="0" presId="urn:microsoft.com/office/officeart/2016/7/layout/RoundedRectangleTimeline"/>
    <dgm:cxn modelId="{6FE184D1-4D48-4DA5-A4F5-2DDEEE28BCCD}" type="presParOf" srcId="{797A5B25-8EBC-44A9-9579-5BE7B2BB6B44}" destId="{348C9CBA-3DD3-4AA2-ACCE-5B24B49951E6}" srcOrd="1" destOrd="0" presId="urn:microsoft.com/office/officeart/2016/7/layout/RoundedRectangleTimeline"/>
    <dgm:cxn modelId="{8180972E-CAAE-4009-9C54-D4AEA2A234B8}" type="presParOf" srcId="{797A5B25-8EBC-44A9-9579-5BE7B2BB6B44}" destId="{14142AD2-6500-4896-B225-27CF2CC0A17B}" srcOrd="2" destOrd="0" presId="urn:microsoft.com/office/officeart/2016/7/layout/RoundedRectangleTimeline"/>
    <dgm:cxn modelId="{2EECA67F-7BDB-4A2A-AF72-6D9469C9F4CD}" type="presParOf" srcId="{14142AD2-6500-4896-B225-27CF2CC0A17B}" destId="{F702BEDA-295D-49EA-B3DC-50867B45CFCE}" srcOrd="0" destOrd="0" presId="urn:microsoft.com/office/officeart/2016/7/layout/RoundedRectangleTimeline"/>
    <dgm:cxn modelId="{2B83C006-4073-4306-B19C-577868EAADB0}" type="presParOf" srcId="{14142AD2-6500-4896-B225-27CF2CC0A17B}" destId="{330A9184-E690-4554-BF0F-68F309CC0433}" srcOrd="1" destOrd="0" presId="urn:microsoft.com/office/officeart/2016/7/layout/RoundedRectangleTimeline"/>
    <dgm:cxn modelId="{897AC245-AA2B-4143-B8A9-4804D8145D3E}" type="presParOf" srcId="{14142AD2-6500-4896-B225-27CF2CC0A17B}" destId="{95DBC6FD-1A66-4390-BDB6-B3CFDAA63C47}" srcOrd="2" destOrd="0" presId="urn:microsoft.com/office/officeart/2016/7/layout/RoundedRectangleTimeline"/>
    <dgm:cxn modelId="{A08A9740-CEB7-43A1-A81B-297D5F15FE9F}" type="presParOf" srcId="{14142AD2-6500-4896-B225-27CF2CC0A17B}" destId="{0B4436BC-451D-4DF1-92A1-AE4B3D24A0BC}" srcOrd="3" destOrd="0" presId="urn:microsoft.com/office/officeart/2016/7/layout/RoundedRectangleTimeline"/>
    <dgm:cxn modelId="{F837FADF-0A1C-4022-9C91-FC8D80B8102C}" type="presParOf" srcId="{14142AD2-6500-4896-B225-27CF2CC0A17B}" destId="{1ABEC956-B82C-4846-B0E6-417CDBF49197}" srcOrd="4" destOrd="0" presId="urn:microsoft.com/office/officeart/2016/7/layout/RoundedRectangleTimeline"/>
    <dgm:cxn modelId="{465B46E3-560C-47AD-8C21-0FDBC5DAD578}" type="presParOf" srcId="{797A5B25-8EBC-44A9-9579-5BE7B2BB6B44}" destId="{1EE8D177-863E-4C0A-9893-3B547C6697BD}" srcOrd="3" destOrd="0" presId="urn:microsoft.com/office/officeart/2016/7/layout/RoundedRectangleTimeline"/>
    <dgm:cxn modelId="{487DA3DB-8445-462A-A28E-54ABB816D17B}" type="presParOf" srcId="{797A5B25-8EBC-44A9-9579-5BE7B2BB6B44}" destId="{DC4FF8E2-1F2C-499C-A191-AC2BAB71B0F9}" srcOrd="4" destOrd="0" presId="urn:microsoft.com/office/officeart/2016/7/layout/RoundedRectangleTimeline"/>
    <dgm:cxn modelId="{0045C272-5D88-4315-A33F-237BDF8364CC}" type="presParOf" srcId="{DC4FF8E2-1F2C-499C-A191-AC2BAB71B0F9}" destId="{DF130C67-BF13-4677-90C0-F9C57DA5AA1B}" srcOrd="0" destOrd="0" presId="urn:microsoft.com/office/officeart/2016/7/layout/RoundedRectangleTimeline"/>
    <dgm:cxn modelId="{3E869A0C-11D7-46C4-B920-0F0199C28D8F}" type="presParOf" srcId="{DC4FF8E2-1F2C-499C-A191-AC2BAB71B0F9}" destId="{6014709E-C54D-434E-BACD-32CB5C0EB9BB}" srcOrd="1" destOrd="0" presId="urn:microsoft.com/office/officeart/2016/7/layout/RoundedRectangleTimeline"/>
    <dgm:cxn modelId="{C02DA2B9-56EC-4A3D-879E-7D42213DC6F4}" type="presParOf" srcId="{DC4FF8E2-1F2C-499C-A191-AC2BAB71B0F9}" destId="{BEAC430D-05C7-41C0-A22F-C397B1B76AF7}" srcOrd="2" destOrd="0" presId="urn:microsoft.com/office/officeart/2016/7/layout/RoundedRectangleTimeline"/>
    <dgm:cxn modelId="{EA92F4A1-F09E-4A6A-BC39-6A6C0C85F86C}" type="presParOf" srcId="{DC4FF8E2-1F2C-499C-A191-AC2BAB71B0F9}" destId="{FF3BDD4B-3864-4D95-91DC-C5645AF45187}" srcOrd="3" destOrd="0" presId="urn:microsoft.com/office/officeart/2016/7/layout/RoundedRectangleTimeline"/>
    <dgm:cxn modelId="{3962EC7B-9B0D-4DCE-8CF9-C5C4112AB16A}" type="presParOf" srcId="{DC4FF8E2-1F2C-499C-A191-AC2BAB71B0F9}" destId="{14B111FB-1CB4-4479-824B-D7AA74BA4B28}" srcOrd="4" destOrd="0" presId="urn:microsoft.com/office/officeart/2016/7/layout/RoundedRectangleTimeline"/>
    <dgm:cxn modelId="{411BB42E-9876-4430-B41D-C5DE8962D6EA}" type="presParOf" srcId="{797A5B25-8EBC-44A9-9579-5BE7B2BB6B44}" destId="{E244331F-D946-484A-9FF8-8A158089A357}" srcOrd="5" destOrd="0" presId="urn:microsoft.com/office/officeart/2016/7/layout/RoundedRectangleTimeline"/>
    <dgm:cxn modelId="{E4DB31C8-7A15-44B5-A210-4F3505DE8B09}" type="presParOf" srcId="{797A5B25-8EBC-44A9-9579-5BE7B2BB6B44}" destId="{88D6F93F-6F49-44ED-847A-F613A2304CA8}" srcOrd="6" destOrd="0" presId="urn:microsoft.com/office/officeart/2016/7/layout/RoundedRectangleTimeline"/>
    <dgm:cxn modelId="{0813C23F-E8DA-4E56-8A44-4553DE6898F7}" type="presParOf" srcId="{88D6F93F-6F49-44ED-847A-F613A2304CA8}" destId="{A61E4841-3B62-4B4B-BAE0-5D5F6F7FAB89}" srcOrd="0" destOrd="0" presId="urn:microsoft.com/office/officeart/2016/7/layout/RoundedRectangleTimeline"/>
    <dgm:cxn modelId="{45CE2DC6-FB4A-4D4E-9C0F-F710BC4157BE}" type="presParOf" srcId="{88D6F93F-6F49-44ED-847A-F613A2304CA8}" destId="{66BF7E50-B0B9-4CA6-A85B-9D4651406A39}" srcOrd="1" destOrd="0" presId="urn:microsoft.com/office/officeart/2016/7/layout/RoundedRectangleTimeline"/>
    <dgm:cxn modelId="{2271C255-8B63-4FE3-9683-AD515B160A7F}" type="presParOf" srcId="{88D6F93F-6F49-44ED-847A-F613A2304CA8}" destId="{EB9F98AD-9D45-442C-A194-249D7586D6E7}" srcOrd="2" destOrd="0" presId="urn:microsoft.com/office/officeart/2016/7/layout/RoundedRectangleTimeline"/>
    <dgm:cxn modelId="{006EBB36-BB2C-4684-A1FF-6EE5B93CCAA8}" type="presParOf" srcId="{88D6F93F-6F49-44ED-847A-F613A2304CA8}" destId="{520774B9-C451-4B7D-AC76-872CBD77E84C}" srcOrd="3" destOrd="0" presId="urn:microsoft.com/office/officeart/2016/7/layout/RoundedRectangleTimeline"/>
    <dgm:cxn modelId="{CA903349-1E2C-42D4-BDD2-9A0FE3B29CFC}" type="presParOf" srcId="{88D6F93F-6F49-44ED-847A-F613A2304CA8}" destId="{3F7BE204-89A9-4052-8DFD-5BC8E1F1AE95}" srcOrd="4" destOrd="0" presId="urn:microsoft.com/office/officeart/2016/7/layout/RoundedRectangleTimeline"/>
    <dgm:cxn modelId="{57BDEE1C-AF02-423A-AA18-5998F6C5ADAF}" type="presParOf" srcId="{797A5B25-8EBC-44A9-9579-5BE7B2BB6B44}" destId="{AD69C0DE-47C5-441D-A0E7-3C9A0174DA72}" srcOrd="7" destOrd="0" presId="urn:microsoft.com/office/officeart/2016/7/layout/RoundedRectangleTimeline"/>
    <dgm:cxn modelId="{AB2F6264-7DB0-4130-8D48-A150DC30E1E6}" type="presParOf" srcId="{797A5B25-8EBC-44A9-9579-5BE7B2BB6B44}" destId="{C86D0D7B-5D00-4222-BC5F-73D82F45944E}" srcOrd="8" destOrd="0" presId="urn:microsoft.com/office/officeart/2016/7/layout/RoundedRectangleTimeline"/>
    <dgm:cxn modelId="{E50D28B3-4AF7-4443-9220-9CD1A042AF80}" type="presParOf" srcId="{C86D0D7B-5D00-4222-BC5F-73D82F45944E}" destId="{652C4A4B-5BA3-4C6D-BDC1-2DF63B6C1A9A}" srcOrd="0" destOrd="0" presId="urn:microsoft.com/office/officeart/2016/7/layout/RoundedRectangleTimeline"/>
    <dgm:cxn modelId="{C453AE03-3F22-402F-8948-8B8D84AF5703}" type="presParOf" srcId="{C86D0D7B-5D00-4222-BC5F-73D82F45944E}" destId="{13B45CE8-941B-42EE-9CEC-AAAF411B0D90}" srcOrd="1" destOrd="0" presId="urn:microsoft.com/office/officeart/2016/7/layout/RoundedRectangleTimeline"/>
    <dgm:cxn modelId="{6C6998F2-079F-4EDF-9817-8F9FA3B381D2}" type="presParOf" srcId="{C86D0D7B-5D00-4222-BC5F-73D82F45944E}" destId="{C5F01E53-B37C-47A6-8FD9-1AECE9BB55DD}" srcOrd="2" destOrd="0" presId="urn:microsoft.com/office/officeart/2016/7/layout/RoundedRectangleTimeline"/>
    <dgm:cxn modelId="{84ED9938-B63C-48FE-B1E3-3552FD0469FC}" type="presParOf" srcId="{C86D0D7B-5D00-4222-BC5F-73D82F45944E}" destId="{FECB649D-B764-48E3-8D76-12FE5F76F4A3}" srcOrd="3" destOrd="0" presId="urn:microsoft.com/office/officeart/2016/7/layout/RoundedRectangleTimeline"/>
    <dgm:cxn modelId="{412EEC1A-2D1D-41A9-B02F-C05511855203}" type="presParOf" srcId="{C86D0D7B-5D00-4222-BC5F-73D82F45944E}" destId="{600703A7-07EC-4428-BFD1-D3BAD6C03DAC}"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4C4A9-5522-4616-8658-4758639623B5}">
      <dsp:nvSpPr>
        <dsp:cNvPr id="0" name=""/>
        <dsp:cNvSpPr/>
      </dsp:nvSpPr>
      <dsp:spPr>
        <a:xfrm rot="16200000">
          <a:off x="1436060" y="738629"/>
          <a:ext cx="340074" cy="1923482"/>
        </a:xfrm>
        <a:prstGeom prst="round2Same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Step 1</a:t>
          </a:r>
        </a:p>
      </dsp:txBody>
      <dsp:txXfrm rot="5400000">
        <a:off x="660958" y="1546934"/>
        <a:ext cx="1906881" cy="306872"/>
      </dsp:txXfrm>
    </dsp:sp>
    <dsp:sp modelId="{6CE949F8-A8F9-47DA-9570-4C2547B9FCE3}">
      <dsp:nvSpPr>
        <dsp:cNvPr id="0" name=""/>
        <dsp:cNvSpPr/>
      </dsp:nvSpPr>
      <dsp:spPr>
        <a:xfrm>
          <a:off x="3195" y="0"/>
          <a:ext cx="3205804" cy="1190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14300" numCol="1" spcCol="1270" anchor="b" anchorCtr="1">
          <a:noAutofit/>
        </a:bodyPr>
        <a:lstStyle/>
        <a:p>
          <a:pPr marL="0" lvl="0" indent="0" algn="l" defTabSz="666750">
            <a:lnSpc>
              <a:spcPct val="90000"/>
            </a:lnSpc>
            <a:spcBef>
              <a:spcPct val="0"/>
            </a:spcBef>
            <a:spcAft>
              <a:spcPct val="35000"/>
            </a:spcAft>
            <a:buNone/>
          </a:pPr>
          <a:r>
            <a:rPr lang="en-US" sz="1500" kern="1200"/>
            <a:t>Building the Foundation</a:t>
          </a:r>
        </a:p>
        <a:p>
          <a:pPr marL="0" lvl="0" indent="0" algn="l" defTabSz="666750">
            <a:lnSpc>
              <a:spcPct val="90000"/>
            </a:lnSpc>
            <a:spcBef>
              <a:spcPct val="0"/>
            </a:spcBef>
            <a:spcAft>
              <a:spcPct val="35000"/>
            </a:spcAft>
            <a:buNone/>
          </a:pPr>
          <a:r>
            <a:rPr lang="en-US" sz="1100" kern="1200"/>
            <a:t>This phase will consist of building the basics</a:t>
          </a:r>
        </a:p>
        <a:p>
          <a:pPr marL="0" lvl="0" indent="0" algn="l" defTabSz="666750">
            <a:lnSpc>
              <a:spcPct val="90000"/>
            </a:lnSpc>
            <a:spcBef>
              <a:spcPct val="0"/>
            </a:spcBef>
            <a:spcAft>
              <a:spcPct val="35000"/>
            </a:spcAft>
            <a:buNone/>
          </a:pPr>
          <a:r>
            <a:rPr lang="en-US" sz="800" kern="1200"/>
            <a:t>1. </a:t>
          </a:r>
          <a:r>
            <a:rPr lang="en-US" sz="800" b="1" kern="1200"/>
            <a:t>Html</a:t>
          </a:r>
        </a:p>
        <a:p>
          <a:pPr marL="0" lvl="0" indent="0" algn="l" defTabSz="666750">
            <a:lnSpc>
              <a:spcPct val="90000"/>
            </a:lnSpc>
            <a:spcBef>
              <a:spcPct val="0"/>
            </a:spcBef>
            <a:spcAft>
              <a:spcPct val="35000"/>
            </a:spcAft>
            <a:buNone/>
          </a:pPr>
          <a:r>
            <a:rPr lang="en-US" sz="800" b="1" kern="1200"/>
            <a:t>    </a:t>
          </a:r>
          <a:r>
            <a:rPr lang="en-US" sz="800" b="0" kern="1200"/>
            <a:t>-Designing the Basics of the home page and it’s children</a:t>
          </a:r>
        </a:p>
        <a:p>
          <a:pPr marL="0" lvl="0" indent="0" algn="l" defTabSz="666750">
            <a:lnSpc>
              <a:spcPct val="90000"/>
            </a:lnSpc>
            <a:spcBef>
              <a:spcPct val="0"/>
            </a:spcBef>
            <a:spcAft>
              <a:spcPct val="35000"/>
            </a:spcAft>
            <a:buNone/>
          </a:pPr>
          <a:r>
            <a:rPr lang="en-US" sz="800" b="0" kern="1200"/>
            <a:t>2. BootStrap</a:t>
          </a:r>
        </a:p>
        <a:p>
          <a:pPr marL="0" lvl="0" indent="0" algn="l" defTabSz="666750">
            <a:lnSpc>
              <a:spcPct val="90000"/>
            </a:lnSpc>
            <a:spcBef>
              <a:spcPct val="0"/>
            </a:spcBef>
            <a:spcAft>
              <a:spcPct val="35000"/>
            </a:spcAft>
            <a:buNone/>
          </a:pPr>
          <a:r>
            <a:rPr lang="en-US" sz="800" b="0" kern="1200"/>
            <a:t>   -Designing a windowed sidebar to help navigate to different </a:t>
          </a:r>
        </a:p>
        <a:p>
          <a:pPr marL="0" lvl="0" indent="0" algn="l" defTabSz="666750">
            <a:lnSpc>
              <a:spcPct val="90000"/>
            </a:lnSpc>
            <a:spcBef>
              <a:spcPct val="0"/>
            </a:spcBef>
            <a:spcAft>
              <a:spcPct val="35000"/>
            </a:spcAft>
            <a:buNone/>
          </a:pPr>
          <a:r>
            <a:rPr lang="en-US" sz="800" b="0" kern="1200"/>
            <a:t>    sections of the app</a:t>
          </a:r>
        </a:p>
        <a:p>
          <a:pPr marL="0" lvl="0" indent="0" algn="l" defTabSz="666750">
            <a:lnSpc>
              <a:spcPct val="90000"/>
            </a:lnSpc>
            <a:spcBef>
              <a:spcPct val="0"/>
            </a:spcBef>
            <a:spcAft>
              <a:spcPct val="35000"/>
            </a:spcAft>
            <a:buNone/>
          </a:pPr>
          <a:r>
            <a:rPr lang="en-US" sz="800" b="0" kern="1200"/>
            <a:t>3. JavaScript</a:t>
          </a:r>
        </a:p>
        <a:p>
          <a:pPr marL="0" lvl="0" indent="0" algn="l" defTabSz="666750">
            <a:lnSpc>
              <a:spcPct val="90000"/>
            </a:lnSpc>
            <a:spcBef>
              <a:spcPct val="0"/>
            </a:spcBef>
            <a:spcAft>
              <a:spcPct val="35000"/>
            </a:spcAft>
            <a:buNone/>
          </a:pPr>
          <a:r>
            <a:rPr lang="en-US" sz="800" b="0" kern="1200"/>
            <a:t>    -Coding the fundamentals of both API’s making sure they are</a:t>
          </a:r>
        </a:p>
        <a:p>
          <a:pPr marL="0" lvl="0" indent="0" algn="l" defTabSz="666750">
            <a:lnSpc>
              <a:spcPct val="90000"/>
            </a:lnSpc>
            <a:spcBef>
              <a:spcPct val="0"/>
            </a:spcBef>
            <a:spcAft>
              <a:spcPct val="35000"/>
            </a:spcAft>
            <a:buNone/>
          </a:pPr>
          <a:r>
            <a:rPr lang="en-US" sz="800" b="0" kern="1200"/>
            <a:t>     functional, so we can push it in Step 5</a:t>
          </a:r>
          <a:endParaRPr lang="en-US" sz="800" b="0" kern="1200" dirty="0"/>
        </a:p>
      </dsp:txBody>
      <dsp:txXfrm>
        <a:off x="3195" y="0"/>
        <a:ext cx="3205804" cy="1190259"/>
      </dsp:txXfrm>
    </dsp:sp>
    <dsp:sp modelId="{6D8E3F6D-ABCB-40E5-94D5-13B5021D17B3}">
      <dsp:nvSpPr>
        <dsp:cNvPr id="0" name=""/>
        <dsp:cNvSpPr/>
      </dsp:nvSpPr>
      <dsp:spPr>
        <a:xfrm>
          <a:off x="1606097" y="1258274"/>
          <a:ext cx="0" cy="272059"/>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4EA5EA1-6F5C-42A5-A817-8256DA879C82}">
      <dsp:nvSpPr>
        <dsp:cNvPr id="0" name=""/>
        <dsp:cNvSpPr/>
      </dsp:nvSpPr>
      <dsp:spPr>
        <a:xfrm>
          <a:off x="1572089" y="1190259"/>
          <a:ext cx="68014" cy="68014"/>
        </a:xfrm>
        <a:prstGeom prst="ellipse">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02BEDA-295D-49EA-B3DC-50867B45CFCE}">
      <dsp:nvSpPr>
        <dsp:cNvPr id="0" name=""/>
        <dsp:cNvSpPr/>
      </dsp:nvSpPr>
      <dsp:spPr>
        <a:xfrm>
          <a:off x="2567838" y="1530333"/>
          <a:ext cx="1923482" cy="340074"/>
        </a:xfrm>
        <a:prstGeom prst="rect">
          <a:avLst/>
        </a:prstGeom>
        <a:solidFill>
          <a:schemeClr val="accent2">
            <a:hueOff val="-741071"/>
            <a:satOff val="3550"/>
            <a:lumOff val="3284"/>
            <a:alphaOff val="0"/>
          </a:schemeClr>
        </a:solidFill>
        <a:ln w="19050" cap="rnd" cmpd="sng" algn="ctr">
          <a:solidFill>
            <a:schemeClr val="accent2">
              <a:hueOff val="-741071"/>
              <a:satOff val="3550"/>
              <a:lumOff val="328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Step 2</a:t>
          </a:r>
        </a:p>
      </dsp:txBody>
      <dsp:txXfrm>
        <a:off x="2567838" y="1530333"/>
        <a:ext cx="1923482" cy="340074"/>
      </dsp:txXfrm>
    </dsp:sp>
    <dsp:sp modelId="{330A9184-E690-4554-BF0F-68F309CC0433}">
      <dsp:nvSpPr>
        <dsp:cNvPr id="0" name=""/>
        <dsp:cNvSpPr/>
      </dsp:nvSpPr>
      <dsp:spPr>
        <a:xfrm>
          <a:off x="1926677" y="2210482"/>
          <a:ext cx="3205804" cy="1190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0" numCol="1" spcCol="1270" anchor="t" anchorCtr="1">
          <a:noAutofit/>
        </a:bodyPr>
        <a:lstStyle/>
        <a:p>
          <a:pPr marL="0" lvl="0" indent="0" algn="l" defTabSz="666750">
            <a:lnSpc>
              <a:spcPct val="90000"/>
            </a:lnSpc>
            <a:spcBef>
              <a:spcPct val="0"/>
            </a:spcBef>
            <a:spcAft>
              <a:spcPct val="35000"/>
            </a:spcAft>
            <a:buNone/>
          </a:pPr>
          <a:r>
            <a:rPr lang="en-US" sz="1500" kern="1200"/>
            <a:t>HOME SCREEN</a:t>
          </a:r>
          <a:endParaRPr lang="en-US" sz="1500" kern="1200" dirty="0"/>
        </a:p>
        <a:p>
          <a:pPr marL="0" lvl="0" indent="0" algn="l" defTabSz="488950">
            <a:lnSpc>
              <a:spcPct val="90000"/>
            </a:lnSpc>
            <a:spcBef>
              <a:spcPct val="0"/>
            </a:spcBef>
            <a:spcAft>
              <a:spcPct val="35000"/>
            </a:spcAft>
            <a:buNone/>
          </a:pPr>
          <a:r>
            <a:rPr lang="en-US" sz="1100" kern="1200"/>
            <a:t>The home screen consists of three major sections</a:t>
          </a:r>
          <a:endParaRPr lang="en-US" sz="1100" kern="1200" dirty="0"/>
        </a:p>
        <a:p>
          <a:pPr marL="0" lvl="0" indent="0" algn="l" defTabSz="355600">
            <a:lnSpc>
              <a:spcPct val="90000"/>
            </a:lnSpc>
            <a:spcBef>
              <a:spcPct val="0"/>
            </a:spcBef>
            <a:spcAft>
              <a:spcPct val="35000"/>
            </a:spcAft>
            <a:buNone/>
          </a:pPr>
          <a:r>
            <a:rPr lang="en-US" sz="800" kern="1200"/>
            <a:t>1. </a:t>
          </a:r>
          <a:r>
            <a:rPr lang="en-US" sz="800" b="1" kern="1200"/>
            <a:t>Home page</a:t>
          </a:r>
          <a:endParaRPr lang="en-US" sz="800" b="1" kern="1200" dirty="0"/>
        </a:p>
        <a:p>
          <a:pPr marL="0" lvl="0" indent="0" algn="l" defTabSz="355600">
            <a:lnSpc>
              <a:spcPct val="90000"/>
            </a:lnSpc>
            <a:spcBef>
              <a:spcPct val="0"/>
            </a:spcBef>
            <a:spcAft>
              <a:spcPct val="35000"/>
            </a:spcAft>
            <a:buNone/>
          </a:pPr>
          <a:r>
            <a:rPr lang="en-US" sz="800" kern="1200"/>
            <a:t>-Holds the Favorites, Analyzing Ingredients, About Us sections</a:t>
          </a:r>
          <a:endParaRPr lang="en-US" sz="800" kern="1200" dirty="0"/>
        </a:p>
        <a:p>
          <a:pPr marL="0" lvl="0" indent="0" algn="l" defTabSz="355600">
            <a:lnSpc>
              <a:spcPct val="90000"/>
            </a:lnSpc>
            <a:spcBef>
              <a:spcPct val="0"/>
            </a:spcBef>
            <a:spcAft>
              <a:spcPct val="35000"/>
            </a:spcAft>
            <a:buNone/>
          </a:pPr>
          <a:r>
            <a:rPr lang="en-US" sz="800" kern="1200"/>
            <a:t>2. </a:t>
          </a:r>
          <a:r>
            <a:rPr lang="en-US" sz="800" b="1" i="0" kern="1200"/>
            <a:t>Favorites</a:t>
          </a:r>
          <a:endParaRPr lang="en-US" sz="800" b="1" i="0" kern="1200" dirty="0"/>
        </a:p>
        <a:p>
          <a:pPr marL="0" lvl="0" indent="0" algn="l" defTabSz="355600">
            <a:lnSpc>
              <a:spcPct val="90000"/>
            </a:lnSpc>
            <a:spcBef>
              <a:spcPct val="0"/>
            </a:spcBef>
            <a:spcAft>
              <a:spcPct val="35000"/>
            </a:spcAft>
            <a:buNone/>
          </a:pPr>
          <a:r>
            <a:rPr lang="en-US" sz="800" kern="1200"/>
            <a:t>-Users can save recipes</a:t>
          </a:r>
          <a:endParaRPr lang="en-US" sz="800" kern="1200" dirty="0"/>
        </a:p>
        <a:p>
          <a:pPr marL="0" lvl="0" indent="0" algn="l" defTabSz="355600">
            <a:lnSpc>
              <a:spcPct val="90000"/>
            </a:lnSpc>
            <a:spcBef>
              <a:spcPct val="0"/>
            </a:spcBef>
            <a:spcAft>
              <a:spcPct val="35000"/>
            </a:spcAft>
            <a:buNone/>
          </a:pPr>
          <a:r>
            <a:rPr lang="en-US" sz="800" kern="1200"/>
            <a:t>3. </a:t>
          </a:r>
          <a:r>
            <a:rPr lang="en-US" sz="800" b="1" kern="1200"/>
            <a:t>Analyzing my Ingredients</a:t>
          </a:r>
          <a:endParaRPr lang="en-US" sz="800" b="1" kern="1200" dirty="0"/>
        </a:p>
        <a:p>
          <a:pPr marL="0" lvl="0" indent="0" algn="l" defTabSz="355600">
            <a:lnSpc>
              <a:spcPct val="90000"/>
            </a:lnSpc>
            <a:spcBef>
              <a:spcPct val="0"/>
            </a:spcBef>
            <a:spcAft>
              <a:spcPct val="35000"/>
            </a:spcAft>
            <a:buNone/>
          </a:pPr>
          <a:r>
            <a:rPr lang="en-US" sz="800" kern="1200"/>
            <a:t>-User enter food amount, and returns the Nutrition Facts</a:t>
          </a:r>
          <a:endParaRPr lang="en-US" sz="800" kern="1200" dirty="0"/>
        </a:p>
      </dsp:txBody>
      <dsp:txXfrm>
        <a:off x="1926677" y="2210482"/>
        <a:ext cx="3205804" cy="1190259"/>
      </dsp:txXfrm>
    </dsp:sp>
    <dsp:sp modelId="{95DBC6FD-1A66-4390-BDB6-B3CFDAA63C47}">
      <dsp:nvSpPr>
        <dsp:cNvPr id="0" name=""/>
        <dsp:cNvSpPr/>
      </dsp:nvSpPr>
      <dsp:spPr>
        <a:xfrm>
          <a:off x="3529579" y="1870408"/>
          <a:ext cx="0" cy="272059"/>
        </a:xfrm>
        <a:prstGeom prst="line">
          <a:avLst/>
        </a:prstGeom>
        <a:noFill/>
        <a:ln w="12700" cap="rnd" cmpd="sng" algn="ctr">
          <a:solidFill>
            <a:schemeClr val="accent2">
              <a:hueOff val="-741071"/>
              <a:satOff val="3550"/>
              <a:lumOff val="3284"/>
              <a:alphaOff val="0"/>
            </a:schemeClr>
          </a:solidFill>
          <a:prstDash val="dash"/>
        </a:ln>
        <a:effectLst/>
      </dsp:spPr>
      <dsp:style>
        <a:lnRef idx="1">
          <a:scrgbClr r="0" g="0" b="0"/>
        </a:lnRef>
        <a:fillRef idx="0">
          <a:scrgbClr r="0" g="0" b="0"/>
        </a:fillRef>
        <a:effectRef idx="0">
          <a:scrgbClr r="0" g="0" b="0"/>
        </a:effectRef>
        <a:fontRef idx="minor"/>
      </dsp:style>
    </dsp:sp>
    <dsp:sp modelId="{0B4436BC-451D-4DF1-92A1-AE4B3D24A0BC}">
      <dsp:nvSpPr>
        <dsp:cNvPr id="0" name=""/>
        <dsp:cNvSpPr/>
      </dsp:nvSpPr>
      <dsp:spPr>
        <a:xfrm>
          <a:off x="3495572" y="2142467"/>
          <a:ext cx="68014" cy="68014"/>
        </a:xfrm>
        <a:prstGeom prst="ellipse">
          <a:avLst/>
        </a:prstGeom>
        <a:solidFill>
          <a:schemeClr val="accent2">
            <a:hueOff val="-741071"/>
            <a:satOff val="3550"/>
            <a:lumOff val="32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130C67-BF13-4677-90C0-F9C57DA5AA1B}">
      <dsp:nvSpPr>
        <dsp:cNvPr id="0" name=""/>
        <dsp:cNvSpPr/>
      </dsp:nvSpPr>
      <dsp:spPr>
        <a:xfrm>
          <a:off x="4491321" y="1530333"/>
          <a:ext cx="1923482" cy="340074"/>
        </a:xfrm>
        <a:prstGeom prst="rect">
          <a:avLst/>
        </a:prstGeom>
        <a:solidFill>
          <a:schemeClr val="accent2">
            <a:hueOff val="-1482143"/>
            <a:satOff val="7100"/>
            <a:lumOff val="6569"/>
            <a:alphaOff val="0"/>
          </a:schemeClr>
        </a:solidFill>
        <a:ln w="19050" cap="rnd" cmpd="sng" algn="ctr">
          <a:solidFill>
            <a:schemeClr val="accent2">
              <a:hueOff val="-1482143"/>
              <a:satOff val="7100"/>
              <a:lumOff val="65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Step 3</a:t>
          </a:r>
        </a:p>
      </dsp:txBody>
      <dsp:txXfrm>
        <a:off x="4491321" y="1530333"/>
        <a:ext cx="1923482" cy="340074"/>
      </dsp:txXfrm>
    </dsp:sp>
    <dsp:sp modelId="{6014709E-C54D-434E-BACD-32CB5C0EB9BB}">
      <dsp:nvSpPr>
        <dsp:cNvPr id="0" name=""/>
        <dsp:cNvSpPr/>
      </dsp:nvSpPr>
      <dsp:spPr>
        <a:xfrm>
          <a:off x="3850160" y="0"/>
          <a:ext cx="3205804" cy="1190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14300" numCol="1" spcCol="1270" anchor="b" anchorCtr="1">
          <a:noAutofit/>
        </a:bodyPr>
        <a:lstStyle/>
        <a:p>
          <a:pPr marL="0" lvl="0" indent="0" algn="l" defTabSz="666750">
            <a:lnSpc>
              <a:spcPct val="90000"/>
            </a:lnSpc>
            <a:spcBef>
              <a:spcPct val="0"/>
            </a:spcBef>
            <a:spcAft>
              <a:spcPct val="35000"/>
            </a:spcAft>
            <a:buNone/>
          </a:pPr>
          <a:r>
            <a:rPr lang="en-US" sz="1500" kern="1200"/>
            <a:t>Search Bar</a:t>
          </a:r>
          <a:br>
            <a:rPr lang="en-US" sz="1100" kern="1200"/>
          </a:br>
          <a:r>
            <a:rPr lang="en-US" sz="1100" kern="1200"/>
            <a:t>This phase will be creating a search bar using the API</a:t>
          </a:r>
        </a:p>
        <a:p>
          <a:pPr marL="0" lvl="0" indent="0" algn="l" defTabSz="666750">
            <a:lnSpc>
              <a:spcPct val="90000"/>
            </a:lnSpc>
            <a:spcBef>
              <a:spcPct val="0"/>
            </a:spcBef>
            <a:spcAft>
              <a:spcPct val="35000"/>
            </a:spcAft>
            <a:buNone/>
          </a:pPr>
          <a:r>
            <a:rPr lang="en-US" sz="800" kern="1200"/>
            <a:t>1. Using the Scene it as reference, we will create a search bar by</a:t>
          </a:r>
        </a:p>
        <a:p>
          <a:pPr marL="0" lvl="0" indent="0" algn="l" defTabSz="666750">
            <a:lnSpc>
              <a:spcPct val="90000"/>
            </a:lnSpc>
            <a:spcBef>
              <a:spcPct val="0"/>
            </a:spcBef>
            <a:spcAft>
              <a:spcPct val="35000"/>
            </a:spcAft>
            <a:buNone/>
          </a:pPr>
          <a:r>
            <a:rPr lang="en-US" sz="800" kern="1200"/>
            <a:t>    -Adding a submit form</a:t>
          </a:r>
        </a:p>
        <a:p>
          <a:pPr marL="0" lvl="0" indent="0" algn="l" defTabSz="666750">
            <a:lnSpc>
              <a:spcPct val="90000"/>
            </a:lnSpc>
            <a:spcBef>
              <a:spcPct val="0"/>
            </a:spcBef>
            <a:spcAft>
              <a:spcPct val="35000"/>
            </a:spcAft>
            <a:buNone/>
          </a:pPr>
          <a:r>
            <a:rPr lang="en-US" sz="800" kern="1200"/>
            <a:t>    -”Fetching” the data from the API and await response from JSON</a:t>
          </a:r>
        </a:p>
        <a:p>
          <a:pPr marL="0" lvl="0" indent="0" algn="l" defTabSz="666750">
            <a:lnSpc>
              <a:spcPct val="90000"/>
            </a:lnSpc>
            <a:spcBef>
              <a:spcPct val="0"/>
            </a:spcBef>
            <a:spcAft>
              <a:spcPct val="35000"/>
            </a:spcAft>
            <a:buNone/>
          </a:pPr>
          <a:r>
            <a:rPr lang="en-US" sz="800" kern="1200"/>
            <a:t>    -Then formatting the data we received into recipes that can take</a:t>
          </a:r>
        </a:p>
        <a:p>
          <a:pPr marL="0" lvl="0" indent="0" algn="l" defTabSz="666750">
            <a:lnSpc>
              <a:spcPct val="90000"/>
            </a:lnSpc>
            <a:spcBef>
              <a:spcPct val="0"/>
            </a:spcBef>
            <a:spcAft>
              <a:spcPct val="35000"/>
            </a:spcAft>
            <a:buNone/>
          </a:pPr>
          <a:r>
            <a:rPr lang="en-US" sz="800" kern="1200"/>
            <a:t>     the user to that section</a:t>
          </a:r>
          <a:endParaRPr lang="en-US" sz="800" kern="1200" dirty="0"/>
        </a:p>
      </dsp:txBody>
      <dsp:txXfrm>
        <a:off x="3850160" y="0"/>
        <a:ext cx="3205804" cy="1190259"/>
      </dsp:txXfrm>
    </dsp:sp>
    <dsp:sp modelId="{BEAC430D-05C7-41C0-A22F-C397B1B76AF7}">
      <dsp:nvSpPr>
        <dsp:cNvPr id="0" name=""/>
        <dsp:cNvSpPr/>
      </dsp:nvSpPr>
      <dsp:spPr>
        <a:xfrm>
          <a:off x="5453062" y="1258274"/>
          <a:ext cx="0" cy="272059"/>
        </a:xfrm>
        <a:prstGeom prst="line">
          <a:avLst/>
        </a:prstGeom>
        <a:noFill/>
        <a:ln w="12700" cap="rnd" cmpd="sng" algn="ctr">
          <a:solidFill>
            <a:schemeClr val="accent2">
              <a:hueOff val="-1482143"/>
              <a:satOff val="7100"/>
              <a:lumOff val="6569"/>
              <a:alphaOff val="0"/>
            </a:schemeClr>
          </a:solidFill>
          <a:prstDash val="dash"/>
        </a:ln>
        <a:effectLst/>
      </dsp:spPr>
      <dsp:style>
        <a:lnRef idx="1">
          <a:scrgbClr r="0" g="0" b="0"/>
        </a:lnRef>
        <a:fillRef idx="0">
          <a:scrgbClr r="0" g="0" b="0"/>
        </a:fillRef>
        <a:effectRef idx="0">
          <a:scrgbClr r="0" g="0" b="0"/>
        </a:effectRef>
        <a:fontRef idx="minor"/>
      </dsp:style>
    </dsp:sp>
    <dsp:sp modelId="{FF3BDD4B-3864-4D95-91DC-C5645AF45187}">
      <dsp:nvSpPr>
        <dsp:cNvPr id="0" name=""/>
        <dsp:cNvSpPr/>
      </dsp:nvSpPr>
      <dsp:spPr>
        <a:xfrm>
          <a:off x="5419055" y="1190259"/>
          <a:ext cx="68014" cy="68014"/>
        </a:xfrm>
        <a:prstGeom prst="ellipse">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1E4841-3B62-4B4B-BAE0-5D5F6F7FAB89}">
      <dsp:nvSpPr>
        <dsp:cNvPr id="0" name=""/>
        <dsp:cNvSpPr/>
      </dsp:nvSpPr>
      <dsp:spPr>
        <a:xfrm>
          <a:off x="6414803" y="1530333"/>
          <a:ext cx="1923482" cy="340074"/>
        </a:xfrm>
        <a:prstGeom prst="rect">
          <a:avLst/>
        </a:prstGeom>
        <a:solidFill>
          <a:schemeClr val="accent2">
            <a:hueOff val="-2223214"/>
            <a:satOff val="10650"/>
            <a:lumOff val="9853"/>
            <a:alphaOff val="0"/>
          </a:schemeClr>
        </a:solidFill>
        <a:ln w="19050" cap="rnd" cmpd="sng" algn="ctr">
          <a:solidFill>
            <a:schemeClr val="accent2">
              <a:hueOff val="-2223214"/>
              <a:satOff val="10650"/>
              <a:lumOff val="985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Step 4</a:t>
          </a:r>
        </a:p>
      </dsp:txBody>
      <dsp:txXfrm>
        <a:off x="6414803" y="1530333"/>
        <a:ext cx="1923482" cy="340074"/>
      </dsp:txXfrm>
    </dsp:sp>
    <dsp:sp modelId="{66BF7E50-B0B9-4CA6-A85B-9D4651406A39}">
      <dsp:nvSpPr>
        <dsp:cNvPr id="0" name=""/>
        <dsp:cNvSpPr/>
      </dsp:nvSpPr>
      <dsp:spPr>
        <a:xfrm>
          <a:off x="5773642" y="2210482"/>
          <a:ext cx="3205804" cy="1190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0" numCol="1" spcCol="1270" anchor="t" anchorCtr="1">
          <a:noAutofit/>
        </a:bodyPr>
        <a:lstStyle/>
        <a:p>
          <a:pPr marL="0" lvl="0" indent="0" algn="l" defTabSz="666750">
            <a:lnSpc>
              <a:spcPct val="90000"/>
            </a:lnSpc>
            <a:spcBef>
              <a:spcPct val="0"/>
            </a:spcBef>
            <a:spcAft>
              <a:spcPct val="35000"/>
            </a:spcAft>
            <a:buNone/>
          </a:pPr>
          <a:r>
            <a:rPr lang="en-US" sz="1500" kern="1200" dirty="0"/>
            <a:t>Favorites</a:t>
          </a:r>
        </a:p>
        <a:p>
          <a:pPr marL="0" lvl="0" indent="0" algn="l" defTabSz="666750">
            <a:lnSpc>
              <a:spcPct val="90000"/>
            </a:lnSpc>
            <a:spcBef>
              <a:spcPct val="0"/>
            </a:spcBef>
            <a:spcAft>
              <a:spcPct val="35000"/>
            </a:spcAft>
            <a:buNone/>
          </a:pPr>
          <a:r>
            <a:rPr lang="en-US" sz="1100" kern="1200" dirty="0"/>
            <a:t>Creating a different section that users can store recipes to create or view later</a:t>
          </a:r>
        </a:p>
        <a:p>
          <a:pPr marL="0" lvl="0" indent="0" algn="l" defTabSz="666750">
            <a:lnSpc>
              <a:spcPct val="90000"/>
            </a:lnSpc>
            <a:spcBef>
              <a:spcPct val="0"/>
            </a:spcBef>
            <a:spcAft>
              <a:spcPct val="35000"/>
            </a:spcAft>
            <a:buNone/>
          </a:pPr>
          <a:r>
            <a:rPr lang="en-US" sz="800" kern="1200" dirty="0"/>
            <a:t>1. Creating a function, ‘</a:t>
          </a:r>
          <a:r>
            <a:rPr lang="en-US" sz="800" kern="1200" dirty="0" err="1"/>
            <a:t>saveToFavorites</a:t>
          </a:r>
          <a:r>
            <a:rPr lang="en-US" sz="800" kern="1200" dirty="0"/>
            <a:t>’ </a:t>
          </a:r>
        </a:p>
        <a:p>
          <a:pPr marL="0" lvl="0" indent="0" algn="l" defTabSz="666750">
            <a:lnSpc>
              <a:spcPct val="90000"/>
            </a:lnSpc>
            <a:spcBef>
              <a:spcPct val="0"/>
            </a:spcBef>
            <a:spcAft>
              <a:spcPct val="35000"/>
            </a:spcAft>
            <a:buNone/>
          </a:pPr>
          <a:r>
            <a:rPr lang="en-US" sz="800" kern="1200" dirty="0"/>
            <a:t>    -setting the </a:t>
          </a:r>
          <a:r>
            <a:rPr lang="en-US" sz="800" kern="1200" dirty="0" err="1"/>
            <a:t>FavList</a:t>
          </a:r>
          <a:r>
            <a:rPr lang="en-US" sz="800" kern="1200" dirty="0"/>
            <a:t> to NULL</a:t>
          </a:r>
        </a:p>
        <a:p>
          <a:pPr marL="0" lvl="0" indent="0" algn="l" defTabSz="666750">
            <a:lnSpc>
              <a:spcPct val="90000"/>
            </a:lnSpc>
            <a:spcBef>
              <a:spcPct val="0"/>
            </a:spcBef>
            <a:spcAft>
              <a:spcPct val="35000"/>
            </a:spcAft>
            <a:buNone/>
          </a:pPr>
          <a:r>
            <a:rPr lang="en-US" sz="800" kern="1200" dirty="0"/>
            <a:t>    -We can save each Recipe in a ‘let’ variable</a:t>
          </a:r>
        </a:p>
        <a:p>
          <a:pPr marL="0" lvl="0" indent="0" algn="l" defTabSz="666750">
            <a:lnSpc>
              <a:spcPct val="90000"/>
            </a:lnSpc>
            <a:spcBef>
              <a:spcPct val="0"/>
            </a:spcBef>
            <a:spcAft>
              <a:spcPct val="35000"/>
            </a:spcAft>
            <a:buNone/>
          </a:pPr>
          <a:r>
            <a:rPr lang="en-US" sz="800" kern="1200" dirty="0"/>
            <a:t>    -Saving each variable into Local Storage</a:t>
          </a:r>
        </a:p>
        <a:p>
          <a:pPr marL="0" lvl="0" indent="0" algn="l" defTabSz="666750">
            <a:lnSpc>
              <a:spcPct val="90000"/>
            </a:lnSpc>
            <a:spcBef>
              <a:spcPct val="0"/>
            </a:spcBef>
            <a:spcAft>
              <a:spcPct val="35000"/>
            </a:spcAft>
            <a:buNone/>
          </a:pPr>
          <a:r>
            <a:rPr lang="en-US" sz="800" kern="1200" dirty="0"/>
            <a:t>    - Then pull it from Local Storage to access it</a:t>
          </a:r>
        </a:p>
      </dsp:txBody>
      <dsp:txXfrm>
        <a:off x="5773642" y="2210482"/>
        <a:ext cx="3205804" cy="1190259"/>
      </dsp:txXfrm>
    </dsp:sp>
    <dsp:sp modelId="{EB9F98AD-9D45-442C-A194-249D7586D6E7}">
      <dsp:nvSpPr>
        <dsp:cNvPr id="0" name=""/>
        <dsp:cNvSpPr/>
      </dsp:nvSpPr>
      <dsp:spPr>
        <a:xfrm>
          <a:off x="7376545" y="1870408"/>
          <a:ext cx="0" cy="272059"/>
        </a:xfrm>
        <a:prstGeom prst="line">
          <a:avLst/>
        </a:prstGeom>
        <a:noFill/>
        <a:ln w="12700" cap="rnd" cmpd="sng" algn="ctr">
          <a:solidFill>
            <a:schemeClr val="accent2">
              <a:hueOff val="-2223214"/>
              <a:satOff val="10650"/>
              <a:lumOff val="9853"/>
              <a:alphaOff val="0"/>
            </a:schemeClr>
          </a:solidFill>
          <a:prstDash val="dash"/>
        </a:ln>
        <a:effectLst/>
      </dsp:spPr>
      <dsp:style>
        <a:lnRef idx="1">
          <a:scrgbClr r="0" g="0" b="0"/>
        </a:lnRef>
        <a:fillRef idx="0">
          <a:scrgbClr r="0" g="0" b="0"/>
        </a:fillRef>
        <a:effectRef idx="0">
          <a:scrgbClr r="0" g="0" b="0"/>
        </a:effectRef>
        <a:fontRef idx="minor"/>
      </dsp:style>
    </dsp:sp>
    <dsp:sp modelId="{520774B9-C451-4B7D-AC76-872CBD77E84C}">
      <dsp:nvSpPr>
        <dsp:cNvPr id="0" name=""/>
        <dsp:cNvSpPr/>
      </dsp:nvSpPr>
      <dsp:spPr>
        <a:xfrm>
          <a:off x="7342537" y="2142467"/>
          <a:ext cx="68014" cy="68014"/>
        </a:xfrm>
        <a:prstGeom prst="ellipse">
          <a:avLst/>
        </a:prstGeom>
        <a:solidFill>
          <a:schemeClr val="accent2">
            <a:hueOff val="-2223214"/>
            <a:satOff val="10650"/>
            <a:lumOff val="98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2C4A4B-5BA3-4C6D-BDC1-2DF63B6C1A9A}">
      <dsp:nvSpPr>
        <dsp:cNvPr id="0" name=""/>
        <dsp:cNvSpPr/>
      </dsp:nvSpPr>
      <dsp:spPr>
        <a:xfrm rot="5400000">
          <a:off x="9129990" y="738629"/>
          <a:ext cx="340074" cy="1923482"/>
        </a:xfrm>
        <a:prstGeom prst="round2SameRect">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Step 5</a:t>
          </a:r>
        </a:p>
      </dsp:txBody>
      <dsp:txXfrm rot="-5400000">
        <a:off x="8338287" y="1546934"/>
        <a:ext cx="1906881" cy="306872"/>
      </dsp:txXfrm>
    </dsp:sp>
    <dsp:sp modelId="{13B45CE8-941B-42EE-9CEC-AAAF411B0D90}">
      <dsp:nvSpPr>
        <dsp:cNvPr id="0" name=""/>
        <dsp:cNvSpPr/>
      </dsp:nvSpPr>
      <dsp:spPr>
        <a:xfrm>
          <a:off x="7697125" y="0"/>
          <a:ext cx="3205804" cy="1190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14300" numCol="1" spcCol="1270" anchor="b" anchorCtr="1">
          <a:noAutofit/>
        </a:bodyPr>
        <a:lstStyle/>
        <a:p>
          <a:pPr marL="0" lvl="0" indent="0" algn="l" defTabSz="666750">
            <a:lnSpc>
              <a:spcPct val="90000"/>
            </a:lnSpc>
            <a:spcBef>
              <a:spcPct val="0"/>
            </a:spcBef>
            <a:spcAft>
              <a:spcPct val="35000"/>
            </a:spcAft>
            <a:buNone/>
          </a:pPr>
          <a:r>
            <a:rPr lang="en-US" sz="1500" kern="1200" dirty="0"/>
            <a:t>Analyzing</a:t>
          </a:r>
          <a:r>
            <a:rPr lang="en-US" sz="1500" kern="1200" baseline="0" dirty="0"/>
            <a:t> my Ingredients AND Recipe Search</a:t>
          </a:r>
        </a:p>
        <a:p>
          <a:pPr marL="0" lvl="0" indent="0" algn="l" defTabSz="666750">
            <a:lnSpc>
              <a:spcPct val="90000"/>
            </a:lnSpc>
            <a:spcBef>
              <a:spcPct val="0"/>
            </a:spcBef>
            <a:spcAft>
              <a:spcPct val="35000"/>
            </a:spcAft>
            <a:buNone/>
          </a:pPr>
          <a:r>
            <a:rPr lang="en-US" sz="1100" kern="1200" baseline="0" dirty="0"/>
            <a:t>This section will call both API’s</a:t>
          </a:r>
        </a:p>
        <a:p>
          <a:pPr marL="0" lvl="0" indent="0" algn="l" defTabSz="666750">
            <a:lnSpc>
              <a:spcPct val="90000"/>
            </a:lnSpc>
            <a:spcBef>
              <a:spcPct val="0"/>
            </a:spcBef>
            <a:spcAft>
              <a:spcPct val="35000"/>
            </a:spcAft>
            <a:buNone/>
          </a:pPr>
          <a:r>
            <a:rPr lang="en-US" sz="800" kern="1200" baseline="0" dirty="0"/>
            <a:t>1. Using fetch to gather data from each API</a:t>
          </a:r>
        </a:p>
        <a:p>
          <a:pPr marL="0" lvl="0" indent="0" algn="l" defTabSz="666750">
            <a:lnSpc>
              <a:spcPct val="90000"/>
            </a:lnSpc>
            <a:spcBef>
              <a:spcPct val="0"/>
            </a:spcBef>
            <a:spcAft>
              <a:spcPct val="35000"/>
            </a:spcAft>
            <a:buNone/>
          </a:pPr>
          <a:r>
            <a:rPr lang="en-US" sz="800" kern="1200" baseline="0" dirty="0"/>
            <a:t>2. Referencing the Render Movies function </a:t>
          </a:r>
        </a:p>
        <a:p>
          <a:pPr marL="0" lvl="0" indent="0" algn="l" defTabSz="666750">
            <a:lnSpc>
              <a:spcPct val="90000"/>
            </a:lnSpc>
            <a:spcBef>
              <a:spcPct val="0"/>
            </a:spcBef>
            <a:spcAft>
              <a:spcPct val="35000"/>
            </a:spcAft>
            <a:buNone/>
          </a:pPr>
          <a:r>
            <a:rPr lang="en-US" sz="800" kern="1200" baseline="0" dirty="0"/>
            <a:t>3. Using DOM to load the content into the specific format</a:t>
          </a:r>
          <a:endParaRPr lang="en-US" sz="800" kern="1200" dirty="0"/>
        </a:p>
      </dsp:txBody>
      <dsp:txXfrm>
        <a:off x="7697125" y="0"/>
        <a:ext cx="3205804" cy="1190259"/>
      </dsp:txXfrm>
    </dsp:sp>
    <dsp:sp modelId="{C5F01E53-B37C-47A6-8FD9-1AECE9BB55DD}">
      <dsp:nvSpPr>
        <dsp:cNvPr id="0" name=""/>
        <dsp:cNvSpPr/>
      </dsp:nvSpPr>
      <dsp:spPr>
        <a:xfrm>
          <a:off x="9300027" y="1258274"/>
          <a:ext cx="0" cy="272059"/>
        </a:xfrm>
        <a:prstGeom prst="line">
          <a:avLst/>
        </a:prstGeom>
        <a:noFill/>
        <a:ln w="12700" cap="rnd" cmpd="sng" algn="ctr">
          <a:solidFill>
            <a:schemeClr val="accent2">
              <a:hueOff val="-2964286"/>
              <a:satOff val="14200"/>
              <a:lumOff val="13137"/>
              <a:alphaOff val="0"/>
            </a:schemeClr>
          </a:solidFill>
          <a:prstDash val="dash"/>
        </a:ln>
        <a:effectLst/>
      </dsp:spPr>
      <dsp:style>
        <a:lnRef idx="1">
          <a:scrgbClr r="0" g="0" b="0"/>
        </a:lnRef>
        <a:fillRef idx="0">
          <a:scrgbClr r="0" g="0" b="0"/>
        </a:fillRef>
        <a:effectRef idx="0">
          <a:scrgbClr r="0" g="0" b="0"/>
        </a:effectRef>
        <a:fontRef idx="minor"/>
      </dsp:style>
    </dsp:sp>
    <dsp:sp modelId="{FECB649D-B764-48E3-8D76-12FE5F76F4A3}">
      <dsp:nvSpPr>
        <dsp:cNvPr id="0" name=""/>
        <dsp:cNvSpPr/>
      </dsp:nvSpPr>
      <dsp:spPr>
        <a:xfrm>
          <a:off x="9266020" y="1190259"/>
          <a:ext cx="68014" cy="68014"/>
        </a:xfrm>
        <a:prstGeom prst="ellipse">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5/22/2023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only the basics</a:t>
            </a:r>
          </a:p>
        </p:txBody>
      </p:sp>
      <p:sp>
        <p:nvSpPr>
          <p:cNvPr id="4" name="Slide Number Placeholder 3"/>
          <p:cNvSpPr>
            <a:spLocks noGrp="1"/>
          </p:cNvSpPr>
          <p:nvPr>
            <p:ph type="sldNum" sz="quarter" idx="5"/>
          </p:nvPr>
        </p:nvSpPr>
        <p:spPr/>
        <p:txBody>
          <a:bodyPr/>
          <a:lstStyle/>
          <a:p>
            <a:fld id="{9C900A82-9926-4DBA-8BA5-A22EEB8ACF8E}" type="slidenum">
              <a:rPr lang="en-US" smtClean="0"/>
              <a:t>3</a:t>
            </a:fld>
            <a:endParaRPr lang="en-US" dirty="0"/>
          </a:p>
        </p:txBody>
      </p:sp>
    </p:spTree>
    <p:extLst>
      <p:ext uri="{BB962C8B-B14F-4D97-AF65-F5344CB8AC3E}">
        <p14:creationId xmlns:p14="http://schemas.microsoft.com/office/powerpoint/2010/main" val="262048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home page will consists of three sections:</a:t>
            </a:r>
          </a:p>
          <a:p>
            <a:r>
              <a:rPr lang="en-US" dirty="0"/>
              <a:t>Favorites- where users can save recipes</a:t>
            </a:r>
          </a:p>
          <a:p>
            <a:r>
              <a:rPr lang="en-US" dirty="0"/>
              <a:t>Home page – going back to the main menu</a:t>
            </a:r>
          </a:p>
          <a:p>
            <a:r>
              <a:rPr lang="en-US" dirty="0"/>
              <a:t>Analyzing ingredients where users can enter in an amount of what ever food, and returns an exact nutrition fact page. TO see if you are over or under your calorie limit or under your carb intake</a:t>
            </a:r>
          </a:p>
        </p:txBody>
      </p:sp>
      <p:sp>
        <p:nvSpPr>
          <p:cNvPr id="4" name="Slide Number Placeholder 3"/>
          <p:cNvSpPr>
            <a:spLocks noGrp="1"/>
          </p:cNvSpPr>
          <p:nvPr>
            <p:ph type="sldNum" sz="quarter" idx="5"/>
          </p:nvPr>
        </p:nvSpPr>
        <p:spPr/>
        <p:txBody>
          <a:bodyPr/>
          <a:lstStyle/>
          <a:p>
            <a:fld id="{9C900A82-9926-4DBA-8BA5-A22EEB8ACF8E}" type="slidenum">
              <a:rPr lang="en-US" smtClean="0"/>
              <a:t>4</a:t>
            </a:fld>
            <a:endParaRPr lang="en-US" dirty="0"/>
          </a:p>
        </p:txBody>
      </p:sp>
    </p:spTree>
    <p:extLst>
      <p:ext uri="{BB962C8B-B14F-4D97-AF65-F5344CB8AC3E}">
        <p14:creationId xmlns:p14="http://schemas.microsoft.com/office/powerpoint/2010/main" val="1674303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Favorites section the user will be able to see the recipes and the instructions of them</a:t>
            </a:r>
          </a:p>
        </p:txBody>
      </p:sp>
      <p:sp>
        <p:nvSpPr>
          <p:cNvPr id="4" name="Slide Number Placeholder 3"/>
          <p:cNvSpPr>
            <a:spLocks noGrp="1"/>
          </p:cNvSpPr>
          <p:nvPr>
            <p:ph type="sldNum" sz="quarter" idx="5"/>
          </p:nvPr>
        </p:nvSpPr>
        <p:spPr/>
        <p:txBody>
          <a:bodyPr/>
          <a:lstStyle/>
          <a:p>
            <a:fld id="{9C900A82-9926-4DBA-8BA5-A22EEB8ACF8E}" type="slidenum">
              <a:rPr lang="en-US" smtClean="0"/>
              <a:t>6</a:t>
            </a:fld>
            <a:endParaRPr lang="en-US" dirty="0"/>
          </a:p>
        </p:txBody>
      </p:sp>
    </p:spTree>
    <p:extLst>
      <p:ext uri="{BB962C8B-B14F-4D97-AF65-F5344CB8AC3E}">
        <p14:creationId xmlns:p14="http://schemas.microsoft.com/office/powerpoint/2010/main" val="2870444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149229-E3F7-4B08-B8B0-567DB9AE2DBD}" type="datetime1">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760AF-08CF-488B-8265-5F1D88C1C64E}" type="datetime1">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D41802-9AAA-4EB8-B737-B207AD0C712F}" type="datetime1">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27BB6-0FDA-4EDD-A5D1-79FFF12955B7}" type="datetime1">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B08FB-4F0B-44DE-8994-0595D6ECCDCE}" type="datetime1">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9AB015-62A3-4A29-BC49-965FA4BE59CA}" type="datetime1">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46181-5447-4050-89D3-AA326DE4DA13}" type="datetime1">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50F08-CAEB-42BA-9362-548763B98147}" type="datetime1">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026DC-D31F-40BA-B49D-47D87B9BA087}" type="datetime1">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464DF-92FB-4D4C-B2DE-15BC5F46772E}" type="datetime1">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F1A99-F4C1-4E12-B7D3-A88A44F4EB10}" type="datetime1">
              <a:rPr lang="en-US" smtClean="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2E7458-324C-48F7-80F5-74B19E1CAFEB}" type="datetime1">
              <a:rPr lang="en-US" smtClean="0"/>
              <a:t>5/22/2023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B054C-5E05-4896-867A-8DB56A20C8AC}" type="datetime1">
              <a:rPr lang="en-US" smtClean="0"/>
              <a:t>5/22/2023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4B787-46DA-4B4F-B781-E768630FCF2A}" type="datetime1">
              <a:rPr lang="en-US" smtClean="0"/>
              <a:t>5/22/2023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38CE2-82D3-4BA2-B844-E7281181CD7A}" type="datetime1">
              <a:rPr lang="en-US" smtClean="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0FF511-91B4-4318-A9F6-BECE1367AD14}" type="datetime1">
              <a:rPr lang="en-US" smtClean="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A39CD9-90D5-49BD-B792-F7F07D136C39}" type="datetime1">
              <a:rPr lang="en-US" smtClean="0"/>
              <a:t>5/22/2023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32">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Freeform: Shape 46">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Isosceles Triangle 48">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2C1D04-249B-46E2-9FAF-8DF29CC445DB}"/>
              </a:ext>
            </a:extLst>
          </p:cNvPr>
          <p:cNvSpPr>
            <a:spLocks noGrp="1"/>
          </p:cNvSpPr>
          <p:nvPr>
            <p:ph type="ctrTitle"/>
          </p:nvPr>
        </p:nvSpPr>
        <p:spPr>
          <a:xfrm>
            <a:off x="4419136" y="1020871"/>
            <a:ext cx="6960759" cy="2849671"/>
          </a:xfrm>
        </p:spPr>
        <p:txBody>
          <a:bodyPr>
            <a:normAutofit/>
          </a:bodyPr>
          <a:lstStyle/>
          <a:p>
            <a:pPr algn="l"/>
            <a:r>
              <a:rPr lang="en-US" sz="6000" dirty="0">
                <a:solidFill>
                  <a:srgbClr val="FFFFFF"/>
                </a:solidFill>
              </a:rPr>
              <a:t>Yumi in my Tumi</a:t>
            </a:r>
          </a:p>
        </p:txBody>
      </p:sp>
      <p:sp>
        <p:nvSpPr>
          <p:cNvPr id="3" name="Subtitle 2">
            <a:extLst>
              <a:ext uri="{FF2B5EF4-FFF2-40B4-BE49-F238E27FC236}">
                <a16:creationId xmlns:a16="http://schemas.microsoft.com/office/drawing/2014/main" id="{728B1921-F533-4F9E-8BF6-80EC4D451D77}"/>
              </a:ext>
            </a:extLst>
          </p:cNvPr>
          <p:cNvSpPr>
            <a:spLocks noGrp="1"/>
          </p:cNvSpPr>
          <p:nvPr>
            <p:ph type="subTitle" idx="1"/>
          </p:nvPr>
        </p:nvSpPr>
        <p:spPr>
          <a:xfrm>
            <a:off x="4548104" y="3962088"/>
            <a:ext cx="6112077" cy="1186108"/>
          </a:xfrm>
        </p:spPr>
        <p:txBody>
          <a:bodyPr>
            <a:normAutofit/>
          </a:bodyPr>
          <a:lstStyle/>
          <a:p>
            <a:pPr algn="l"/>
            <a:r>
              <a:rPr lang="en-US" dirty="0">
                <a:solidFill>
                  <a:srgbClr val="FFFFFF">
                    <a:alpha val="70000"/>
                  </a:srgbClr>
                </a:solidFill>
              </a:rPr>
              <a:t>Digital Crafts 2023 </a:t>
            </a:r>
          </a:p>
          <a:p>
            <a:pPr algn="l"/>
            <a:r>
              <a:rPr lang="en-US" dirty="0">
                <a:solidFill>
                  <a:srgbClr val="FFFFFF">
                    <a:alpha val="70000"/>
                  </a:srgbClr>
                </a:solidFill>
              </a:rPr>
              <a:t>Project 1</a:t>
            </a:r>
          </a:p>
        </p:txBody>
      </p:sp>
    </p:spTree>
    <p:extLst>
      <p:ext uri="{BB962C8B-B14F-4D97-AF65-F5344CB8AC3E}">
        <p14:creationId xmlns:p14="http://schemas.microsoft.com/office/powerpoint/2010/main" val="201568009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81" name="Straight Connector 80">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83"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4"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Isosceles Triangle 84">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6"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88">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CB5BABA-6BFF-4FE1-92EC-96E5906F5BC4}"/>
              </a:ext>
            </a:extLst>
          </p:cNvPr>
          <p:cNvSpPr>
            <a:spLocks noGrp="1"/>
          </p:cNvSpPr>
          <p:nvPr>
            <p:ph type="title"/>
          </p:nvPr>
        </p:nvSpPr>
        <p:spPr>
          <a:xfrm>
            <a:off x="677334" y="4765972"/>
            <a:ext cx="8596668" cy="1320800"/>
          </a:xfrm>
        </p:spPr>
        <p:txBody>
          <a:bodyPr anchor="ctr">
            <a:normAutofit/>
          </a:bodyPr>
          <a:lstStyle/>
          <a:p>
            <a:r>
              <a:rPr lang="en-US" sz="4400" dirty="0">
                <a:solidFill>
                  <a:schemeClr val="bg1"/>
                </a:solidFill>
              </a:rPr>
              <a:t>Yumi in my Tumi</a:t>
            </a:r>
          </a:p>
        </p:txBody>
      </p:sp>
      <p:sp useBgFill="1">
        <p:nvSpPr>
          <p:cNvPr id="91" name="Rectangle 90">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7" name="Content Placeholder 2" descr="SmartArt timeline graphic placeholder">
            <a:extLst>
              <a:ext uri="{FF2B5EF4-FFF2-40B4-BE49-F238E27FC236}">
                <a16:creationId xmlns:a16="http://schemas.microsoft.com/office/drawing/2014/main" id="{B8CE6285-E847-447D-A7BF-BDA909F18F98}"/>
              </a:ext>
            </a:extLst>
          </p:cNvPr>
          <p:cNvGraphicFramePr/>
          <p:nvPr>
            <p:extLst>
              <p:ext uri="{D42A27DB-BD31-4B8C-83A1-F6EECF244321}">
                <p14:modId xmlns:p14="http://schemas.microsoft.com/office/powerpoint/2010/main" val="2737005212"/>
              </p:ext>
            </p:extLst>
          </p:nvPr>
        </p:nvGraphicFramePr>
        <p:xfrm>
          <a:off x="642938" y="642938"/>
          <a:ext cx="10906125" cy="3400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740278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1E902-E482-9926-A0AD-CF98EFFC3B2B}"/>
              </a:ext>
            </a:extLst>
          </p:cNvPr>
          <p:cNvSpPr>
            <a:spLocks noGrp="1"/>
          </p:cNvSpPr>
          <p:nvPr>
            <p:ph type="title"/>
          </p:nvPr>
        </p:nvSpPr>
        <p:spPr/>
        <p:txBody>
          <a:bodyPr/>
          <a:lstStyle/>
          <a:p>
            <a:r>
              <a:rPr lang="en-US"/>
              <a:t>Building the Foundation</a:t>
            </a:r>
            <a:endParaRPr lang="en-US" dirty="0"/>
          </a:p>
        </p:txBody>
      </p:sp>
      <p:sp>
        <p:nvSpPr>
          <p:cNvPr id="4" name="Text Placeholder 3">
            <a:extLst>
              <a:ext uri="{FF2B5EF4-FFF2-40B4-BE49-F238E27FC236}">
                <a16:creationId xmlns:a16="http://schemas.microsoft.com/office/drawing/2014/main" id="{908E5AAD-4814-CFF7-004E-0B006018B1B1}"/>
              </a:ext>
            </a:extLst>
          </p:cNvPr>
          <p:cNvSpPr>
            <a:spLocks noGrp="1"/>
          </p:cNvSpPr>
          <p:nvPr>
            <p:ph type="body" sz="half" idx="2"/>
          </p:nvPr>
        </p:nvSpPr>
        <p:spPr/>
        <p:txBody>
          <a:bodyPr>
            <a:normAutofit fontScale="70000" lnSpcReduction="20000"/>
          </a:bodyPr>
          <a:lstStyle/>
          <a:p>
            <a:pPr lvl="0" algn="l"/>
            <a:r>
              <a:rPr lang="en-US" sz="2400" dirty="0"/>
              <a:t>This phase will consist of building the basics</a:t>
            </a:r>
          </a:p>
          <a:p>
            <a:pPr lvl="0" algn="l"/>
            <a:r>
              <a:rPr lang="en-US" sz="1400" dirty="0"/>
              <a:t>1. </a:t>
            </a:r>
            <a:r>
              <a:rPr lang="en-US" sz="1400" b="1" dirty="0"/>
              <a:t>Html</a:t>
            </a:r>
          </a:p>
          <a:p>
            <a:pPr lvl="0" algn="l"/>
            <a:r>
              <a:rPr lang="en-US" sz="1400" b="1" dirty="0"/>
              <a:t>    </a:t>
            </a:r>
            <a:r>
              <a:rPr lang="en-US" sz="1400" b="0" dirty="0"/>
              <a:t>-Designing the Basics of the home page and its children</a:t>
            </a:r>
          </a:p>
          <a:p>
            <a:pPr lvl="0" algn="l"/>
            <a:r>
              <a:rPr lang="en-US" sz="1400" b="0" dirty="0"/>
              <a:t>2. </a:t>
            </a:r>
            <a:r>
              <a:rPr lang="en-US" sz="1400" b="0" dirty="0" err="1"/>
              <a:t>BootStrap</a:t>
            </a:r>
            <a:endParaRPr lang="en-US" sz="1400" b="0" dirty="0"/>
          </a:p>
          <a:p>
            <a:pPr lvl="0" algn="l"/>
            <a:r>
              <a:rPr lang="en-US" sz="1400" b="0" dirty="0"/>
              <a:t>   -Designing a windowed sidebar to help navigate </a:t>
            </a:r>
            <a:r>
              <a:rPr lang="en-US" dirty="0"/>
              <a:t>to</a:t>
            </a:r>
            <a:r>
              <a:rPr lang="en-US" sz="1400" b="0" dirty="0"/>
              <a:t> different </a:t>
            </a:r>
          </a:p>
          <a:p>
            <a:pPr lvl="0" algn="l"/>
            <a:r>
              <a:rPr lang="en-US" sz="1400" b="0" dirty="0"/>
              <a:t>    sections of the app</a:t>
            </a:r>
          </a:p>
          <a:p>
            <a:pPr lvl="0" algn="l"/>
            <a:r>
              <a:rPr lang="en-US" sz="1400" b="0" dirty="0"/>
              <a:t>3. JavaScript</a:t>
            </a:r>
          </a:p>
          <a:p>
            <a:pPr lvl="0" algn="l"/>
            <a:r>
              <a:rPr lang="en-US" sz="1400" b="0" dirty="0"/>
              <a:t>    -Coding the fundamentals of both API’s making sure they are</a:t>
            </a:r>
          </a:p>
          <a:p>
            <a:pPr lvl="0" algn="l"/>
            <a:r>
              <a:rPr lang="en-US" sz="1400" b="0" dirty="0"/>
              <a:t>     functional, so we can push it in Step 5</a:t>
            </a:r>
          </a:p>
          <a:p>
            <a:endParaRPr lang="en-US" dirty="0"/>
          </a:p>
        </p:txBody>
      </p:sp>
      <p:pic>
        <p:nvPicPr>
          <p:cNvPr id="10" name="Content Placeholder 9" descr="A picture containing text, diagram, plan, schematic&#10;&#10;Description automatically generated">
            <a:extLst>
              <a:ext uri="{FF2B5EF4-FFF2-40B4-BE49-F238E27FC236}">
                <a16:creationId xmlns:a16="http://schemas.microsoft.com/office/drawing/2014/main" id="{20084B2E-37DB-A916-ECB4-2CD873890F96}"/>
              </a:ext>
            </a:extLst>
          </p:cNvPr>
          <p:cNvPicPr>
            <a:picLocks noGrp="1" noChangeAspect="1"/>
          </p:cNvPicPr>
          <p:nvPr>
            <p:ph idx="1"/>
          </p:nvPr>
        </p:nvPicPr>
        <p:blipFill>
          <a:blip r:embed="rId3"/>
          <a:stretch>
            <a:fillRect/>
          </a:stretch>
        </p:blipFill>
        <p:spPr>
          <a:xfrm>
            <a:off x="4760913" y="1951991"/>
            <a:ext cx="4513262" cy="2652393"/>
          </a:xfrm>
        </p:spPr>
      </p:pic>
    </p:spTree>
    <p:extLst>
      <p:ext uri="{BB962C8B-B14F-4D97-AF65-F5344CB8AC3E}">
        <p14:creationId xmlns:p14="http://schemas.microsoft.com/office/powerpoint/2010/main" val="357806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518FF68-5D46-0C8F-8787-92E6EC84FB66}"/>
              </a:ext>
            </a:extLst>
          </p:cNvPr>
          <p:cNvSpPr>
            <a:spLocks noGrp="1"/>
          </p:cNvSpPr>
          <p:nvPr>
            <p:ph type="title"/>
          </p:nvPr>
        </p:nvSpPr>
        <p:spPr>
          <a:xfrm>
            <a:off x="6090445" y="609600"/>
            <a:ext cx="3183556" cy="1320800"/>
          </a:xfrm>
        </p:spPr>
        <p:txBody>
          <a:bodyPr vert="horz" lIns="91440" tIns="45720" rIns="91440" bIns="45720" rtlCol="0" anchor="ctr">
            <a:normAutofit/>
          </a:bodyPr>
          <a:lstStyle/>
          <a:p>
            <a:r>
              <a:rPr lang="en-US" sz="3600"/>
              <a:t>Home Screen</a:t>
            </a:r>
          </a:p>
        </p:txBody>
      </p:sp>
      <p:sp>
        <p:nvSpPr>
          <p:cNvPr id="4" name="Text Placeholder 3">
            <a:extLst>
              <a:ext uri="{FF2B5EF4-FFF2-40B4-BE49-F238E27FC236}">
                <a16:creationId xmlns:a16="http://schemas.microsoft.com/office/drawing/2014/main" id="{834135F7-6CA9-1868-CBA4-4B1105CBDE1D}"/>
              </a:ext>
            </a:extLst>
          </p:cNvPr>
          <p:cNvSpPr>
            <a:spLocks noGrp="1"/>
          </p:cNvSpPr>
          <p:nvPr>
            <p:ph type="body" sz="half" idx="2"/>
          </p:nvPr>
        </p:nvSpPr>
        <p:spPr>
          <a:xfrm>
            <a:off x="6094410" y="2160589"/>
            <a:ext cx="3176589" cy="3880773"/>
          </a:xfrm>
        </p:spPr>
        <p:txBody>
          <a:bodyPr vert="horz" lIns="91440" tIns="45720" rIns="91440" bIns="45720" rtlCol="0">
            <a:normAutofit/>
          </a:bodyPr>
          <a:lstStyle/>
          <a:p>
            <a:pPr lvl="0">
              <a:buFont typeface="Wingdings 3" charset="2"/>
              <a:buChar char=""/>
            </a:pPr>
            <a:r>
              <a:rPr lang="en-US"/>
              <a:t>The home screen consists of three major sections</a:t>
            </a:r>
          </a:p>
          <a:p>
            <a:pPr lvl="0">
              <a:buFont typeface="Wingdings 3" charset="2"/>
              <a:buChar char=""/>
            </a:pPr>
            <a:r>
              <a:rPr lang="en-US"/>
              <a:t>1. </a:t>
            </a:r>
            <a:r>
              <a:rPr lang="en-US" b="1"/>
              <a:t>Home page</a:t>
            </a:r>
          </a:p>
          <a:p>
            <a:pPr lvl="0">
              <a:buFont typeface="Wingdings 3" charset="2"/>
              <a:buChar char=""/>
            </a:pPr>
            <a:r>
              <a:rPr lang="en-US"/>
              <a:t>-Holds the Favorites, Analyzing Ingredients, About Us sections</a:t>
            </a:r>
          </a:p>
          <a:p>
            <a:pPr lvl="0">
              <a:buFont typeface="Wingdings 3" charset="2"/>
              <a:buChar char=""/>
            </a:pPr>
            <a:r>
              <a:rPr lang="en-US"/>
              <a:t>2. </a:t>
            </a:r>
            <a:r>
              <a:rPr lang="en-US" b="1" i="0"/>
              <a:t>Favorites</a:t>
            </a:r>
          </a:p>
          <a:p>
            <a:pPr lvl="0">
              <a:buFont typeface="Wingdings 3" charset="2"/>
              <a:buChar char=""/>
            </a:pPr>
            <a:r>
              <a:rPr lang="en-US"/>
              <a:t>-Users can save recipes</a:t>
            </a:r>
          </a:p>
          <a:p>
            <a:pPr lvl="0">
              <a:buFont typeface="Wingdings 3" charset="2"/>
              <a:buChar char=""/>
            </a:pPr>
            <a:r>
              <a:rPr lang="en-US"/>
              <a:t>3. </a:t>
            </a:r>
            <a:r>
              <a:rPr lang="en-US" b="1"/>
              <a:t>Analyzing my Ingredients</a:t>
            </a:r>
          </a:p>
          <a:p>
            <a:pPr lvl="0">
              <a:buFont typeface="Wingdings 3" charset="2"/>
              <a:buChar char=""/>
            </a:pPr>
            <a:r>
              <a:rPr lang="en-US"/>
              <a:t>-User enter food amount, and returns the Nutrition Facts</a:t>
            </a:r>
          </a:p>
          <a:p>
            <a:pPr>
              <a:buFont typeface="Wingdings 3" charset="2"/>
              <a:buChar char=""/>
            </a:pPr>
            <a:endParaRPr lang="en-US"/>
          </a:p>
        </p:txBody>
      </p:sp>
      <p:pic>
        <p:nvPicPr>
          <p:cNvPr id="6" name="Content Placeholder 5" descr="A picture containing text, screenshot, diagram, tool&#10;&#10;Description automatically generated">
            <a:extLst>
              <a:ext uri="{FF2B5EF4-FFF2-40B4-BE49-F238E27FC236}">
                <a16:creationId xmlns:a16="http://schemas.microsoft.com/office/drawing/2014/main" id="{76734F85-576A-DE3B-DD28-337E2BDB79B8}"/>
              </a:ext>
            </a:extLst>
          </p:cNvPr>
          <p:cNvPicPr>
            <a:picLocks noGrp="1" noChangeAspect="1"/>
          </p:cNvPicPr>
          <p:nvPr>
            <p:ph idx="1"/>
          </p:nvPr>
        </p:nvPicPr>
        <p:blipFill>
          <a:blip r:embed="rId3"/>
          <a:stretch>
            <a:fillRect/>
          </a:stretch>
        </p:blipFill>
        <p:spPr>
          <a:xfrm>
            <a:off x="1138308" y="804672"/>
            <a:ext cx="4386004" cy="5237021"/>
          </a:xfrm>
          <a:prstGeom prst="rect">
            <a:avLst/>
          </a:prstGeom>
        </p:spPr>
      </p:pic>
    </p:spTree>
    <p:extLst>
      <p:ext uri="{BB962C8B-B14F-4D97-AF65-F5344CB8AC3E}">
        <p14:creationId xmlns:p14="http://schemas.microsoft.com/office/powerpoint/2010/main" val="266416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Isosceles Triangle 1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1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5" name="Rectangle 2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Shape 4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1A111B9-3BED-DE07-42F1-7E20FF46A3AF}"/>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sz="3600">
                <a:solidFill>
                  <a:srgbClr val="FFFFFF"/>
                </a:solidFill>
              </a:rPr>
              <a:t>Search Bar</a:t>
            </a:r>
          </a:p>
        </p:txBody>
      </p:sp>
      <p:pic>
        <p:nvPicPr>
          <p:cNvPr id="6" name="Content Placeholder 5" descr="A screenshot of a mobile application&#10;&#10;Description automatically generated with low confidence">
            <a:extLst>
              <a:ext uri="{FF2B5EF4-FFF2-40B4-BE49-F238E27FC236}">
                <a16:creationId xmlns:a16="http://schemas.microsoft.com/office/drawing/2014/main" id="{BC901198-F207-63CA-E945-C447B95FF595}"/>
              </a:ext>
            </a:extLst>
          </p:cNvPr>
          <p:cNvPicPr>
            <a:picLocks noGrp="1" noChangeAspect="1"/>
          </p:cNvPicPr>
          <p:nvPr>
            <p:ph idx="1"/>
          </p:nvPr>
        </p:nvPicPr>
        <p:blipFill>
          <a:blip r:embed="rId2"/>
          <a:stretch>
            <a:fillRect/>
          </a:stretch>
        </p:blipFill>
        <p:spPr>
          <a:xfrm>
            <a:off x="757251" y="1993413"/>
            <a:ext cx="3856774" cy="2960073"/>
          </a:xfrm>
          <a:prstGeom prst="rect">
            <a:avLst/>
          </a:prstGeom>
        </p:spPr>
      </p:pic>
      <p:sp>
        <p:nvSpPr>
          <p:cNvPr id="4" name="Text Placeholder 3">
            <a:extLst>
              <a:ext uri="{FF2B5EF4-FFF2-40B4-BE49-F238E27FC236}">
                <a16:creationId xmlns:a16="http://schemas.microsoft.com/office/drawing/2014/main" id="{5F55AFA3-90A3-606C-387F-C4250CA32E70}"/>
              </a:ext>
            </a:extLst>
          </p:cNvPr>
          <p:cNvSpPr>
            <a:spLocks noGrp="1"/>
          </p:cNvSpPr>
          <p:nvPr>
            <p:ph type="body" sz="half" idx="2"/>
          </p:nvPr>
        </p:nvSpPr>
        <p:spPr>
          <a:xfrm>
            <a:off x="7181725" y="2837329"/>
            <a:ext cx="4512988" cy="3317938"/>
          </a:xfrm>
        </p:spPr>
        <p:txBody>
          <a:bodyPr vert="horz" lIns="91440" tIns="45720" rIns="91440" bIns="45720" rtlCol="0" anchor="t">
            <a:normAutofit/>
          </a:bodyPr>
          <a:lstStyle/>
          <a:p>
            <a:pPr lvl="0">
              <a:buFont typeface="Wingdings 3" charset="2"/>
              <a:buChar char=""/>
            </a:pPr>
            <a:r>
              <a:rPr lang="en-US">
                <a:solidFill>
                  <a:srgbClr val="FFFFFF"/>
                </a:solidFill>
              </a:rPr>
              <a:t>This phase will be creating a search bar using the API</a:t>
            </a:r>
          </a:p>
          <a:p>
            <a:pPr lvl="0">
              <a:buFont typeface="Wingdings 3" charset="2"/>
              <a:buChar char=""/>
            </a:pPr>
            <a:r>
              <a:rPr lang="en-US">
                <a:solidFill>
                  <a:srgbClr val="FFFFFF"/>
                </a:solidFill>
              </a:rPr>
              <a:t>1. Using the Scene it as reference, we will create a search bar by</a:t>
            </a:r>
          </a:p>
          <a:p>
            <a:pPr lvl="0">
              <a:buFont typeface="Wingdings 3" charset="2"/>
              <a:buChar char=""/>
            </a:pPr>
            <a:r>
              <a:rPr lang="en-US">
                <a:solidFill>
                  <a:srgbClr val="FFFFFF"/>
                </a:solidFill>
              </a:rPr>
              <a:t>    -Adding a submit form</a:t>
            </a:r>
          </a:p>
          <a:p>
            <a:pPr lvl="0">
              <a:buFont typeface="Wingdings 3" charset="2"/>
              <a:buChar char=""/>
            </a:pPr>
            <a:r>
              <a:rPr lang="en-US">
                <a:solidFill>
                  <a:srgbClr val="FFFFFF"/>
                </a:solidFill>
              </a:rPr>
              <a:t>    -”Fetching” the data from the API and await response from JSON</a:t>
            </a:r>
          </a:p>
          <a:p>
            <a:pPr lvl="0">
              <a:buFont typeface="Wingdings 3" charset="2"/>
              <a:buChar char=""/>
            </a:pPr>
            <a:r>
              <a:rPr lang="en-US">
                <a:solidFill>
                  <a:srgbClr val="FFFFFF"/>
                </a:solidFill>
              </a:rPr>
              <a:t>    -Then formatting the data we received into recipes that can take</a:t>
            </a:r>
          </a:p>
          <a:p>
            <a:pPr lvl="0">
              <a:buFont typeface="Wingdings 3" charset="2"/>
              <a:buChar char=""/>
            </a:pPr>
            <a:r>
              <a:rPr lang="en-US">
                <a:solidFill>
                  <a:srgbClr val="FFFFFF"/>
                </a:solidFill>
              </a:rPr>
              <a:t>     the user to that section</a:t>
            </a:r>
          </a:p>
          <a:p>
            <a:pPr>
              <a:buFont typeface="Wingdings 3" charset="2"/>
              <a:buChar char=""/>
            </a:pPr>
            <a:endParaRPr lang="en-US">
              <a:solidFill>
                <a:srgbClr val="FFFFFF"/>
              </a:solidFill>
            </a:endParaRPr>
          </a:p>
        </p:txBody>
      </p:sp>
    </p:spTree>
    <p:extLst>
      <p:ext uri="{BB962C8B-B14F-4D97-AF65-F5344CB8AC3E}">
        <p14:creationId xmlns:p14="http://schemas.microsoft.com/office/powerpoint/2010/main" val="287438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1" name="Straight Connector 30">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470CCC7-71E6-0F65-1699-BDD21837AF7A}"/>
              </a:ext>
            </a:extLst>
          </p:cNvPr>
          <p:cNvSpPr>
            <a:spLocks noGrp="1"/>
          </p:cNvSpPr>
          <p:nvPr>
            <p:ph type="title"/>
          </p:nvPr>
        </p:nvSpPr>
        <p:spPr>
          <a:xfrm>
            <a:off x="6090445" y="609600"/>
            <a:ext cx="3183556" cy="1320800"/>
          </a:xfrm>
        </p:spPr>
        <p:txBody>
          <a:bodyPr vert="horz" lIns="91440" tIns="45720" rIns="91440" bIns="45720" rtlCol="0" anchor="ctr">
            <a:normAutofit/>
          </a:bodyPr>
          <a:lstStyle/>
          <a:p>
            <a:r>
              <a:rPr lang="en-US" sz="3600"/>
              <a:t>Favorites</a:t>
            </a:r>
          </a:p>
        </p:txBody>
      </p:sp>
      <p:sp>
        <p:nvSpPr>
          <p:cNvPr id="4" name="Text Placeholder 3">
            <a:extLst>
              <a:ext uri="{FF2B5EF4-FFF2-40B4-BE49-F238E27FC236}">
                <a16:creationId xmlns:a16="http://schemas.microsoft.com/office/drawing/2014/main" id="{F4902B56-A4ED-0FCD-851F-23E2DD27D303}"/>
              </a:ext>
            </a:extLst>
          </p:cNvPr>
          <p:cNvSpPr>
            <a:spLocks noGrp="1"/>
          </p:cNvSpPr>
          <p:nvPr>
            <p:ph type="body" sz="half" idx="2"/>
          </p:nvPr>
        </p:nvSpPr>
        <p:spPr>
          <a:xfrm>
            <a:off x="6094410" y="2160589"/>
            <a:ext cx="3176589" cy="3880773"/>
          </a:xfrm>
        </p:spPr>
        <p:txBody>
          <a:bodyPr vert="horz" lIns="91440" tIns="45720" rIns="91440" bIns="45720" rtlCol="0">
            <a:normAutofit/>
          </a:bodyPr>
          <a:lstStyle/>
          <a:p>
            <a:pPr lvl="0">
              <a:buFont typeface="Wingdings 3" charset="2"/>
              <a:buChar char=""/>
            </a:pPr>
            <a:r>
              <a:rPr lang="en-US" dirty="0"/>
              <a:t>Creating a different section that users can store recipes to create or view later</a:t>
            </a:r>
          </a:p>
          <a:p>
            <a:pPr lvl="0">
              <a:buFont typeface="Wingdings 3" charset="2"/>
              <a:buChar char=""/>
            </a:pPr>
            <a:r>
              <a:rPr lang="en-US" dirty="0"/>
              <a:t>1. Creating a function, ‘</a:t>
            </a:r>
            <a:r>
              <a:rPr lang="en-US"/>
              <a:t>saveToFavorites</a:t>
            </a:r>
            <a:r>
              <a:rPr lang="en-US" dirty="0"/>
              <a:t>’ </a:t>
            </a:r>
          </a:p>
          <a:p>
            <a:pPr lvl="0">
              <a:buFont typeface="Wingdings 3" charset="2"/>
              <a:buChar char=""/>
            </a:pPr>
            <a:r>
              <a:rPr lang="en-US" dirty="0"/>
              <a:t>    -setting the </a:t>
            </a:r>
            <a:r>
              <a:rPr lang="en-US"/>
              <a:t>FavList</a:t>
            </a:r>
            <a:r>
              <a:rPr lang="en-US" dirty="0"/>
              <a:t> to NULL</a:t>
            </a:r>
          </a:p>
          <a:p>
            <a:pPr lvl="0">
              <a:buFont typeface="Wingdings 3" charset="2"/>
              <a:buChar char=""/>
            </a:pPr>
            <a:r>
              <a:rPr lang="en-US" dirty="0"/>
              <a:t>    -We can save each Recipe in a ‘let’ variable</a:t>
            </a:r>
          </a:p>
          <a:p>
            <a:pPr lvl="0">
              <a:buFont typeface="Wingdings 3" charset="2"/>
              <a:buChar char=""/>
            </a:pPr>
            <a:r>
              <a:rPr lang="en-US" dirty="0"/>
              <a:t>    -Saving each variable into Local Storage</a:t>
            </a:r>
          </a:p>
          <a:p>
            <a:pPr lvl="0">
              <a:buFont typeface="Wingdings 3" charset="2"/>
              <a:buChar char=""/>
            </a:pPr>
            <a:r>
              <a:rPr lang="en-US" dirty="0"/>
              <a:t>    - Then pull it from Local Storage to access it</a:t>
            </a:r>
          </a:p>
          <a:p>
            <a:pPr>
              <a:buFont typeface="Wingdings 3" charset="2"/>
              <a:buChar char=""/>
            </a:pPr>
            <a:endParaRPr lang="en-US" dirty="0"/>
          </a:p>
        </p:txBody>
      </p:sp>
      <p:pic>
        <p:nvPicPr>
          <p:cNvPr id="12" name="Content Placeholder 11" descr="A picture containing text, screenshot, font, receipt&#10;&#10;Description automatically generated">
            <a:extLst>
              <a:ext uri="{FF2B5EF4-FFF2-40B4-BE49-F238E27FC236}">
                <a16:creationId xmlns:a16="http://schemas.microsoft.com/office/drawing/2014/main" id="{B931DBFB-8E1E-4BDB-FD82-2A1448513A12}"/>
              </a:ext>
            </a:extLst>
          </p:cNvPr>
          <p:cNvPicPr>
            <a:picLocks noGrp="1" noChangeAspect="1"/>
          </p:cNvPicPr>
          <p:nvPr>
            <p:ph idx="1"/>
          </p:nvPr>
        </p:nvPicPr>
        <p:blipFill>
          <a:blip r:embed="rId3"/>
          <a:stretch>
            <a:fillRect/>
          </a:stretch>
        </p:blipFill>
        <p:spPr>
          <a:xfrm>
            <a:off x="1950046" y="804672"/>
            <a:ext cx="2762529" cy="5237021"/>
          </a:xfrm>
          <a:prstGeom prst="rect">
            <a:avLst/>
          </a:prstGeom>
        </p:spPr>
      </p:pic>
    </p:spTree>
    <p:extLst>
      <p:ext uri="{BB962C8B-B14F-4D97-AF65-F5344CB8AC3E}">
        <p14:creationId xmlns:p14="http://schemas.microsoft.com/office/powerpoint/2010/main" val="4124119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 name="Straight Connector 15">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809236A-5AE0-5453-FCCB-FEF87F434569}"/>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sz="3600"/>
              <a:t>Analyzing Ingredients and Recipe List</a:t>
            </a:r>
          </a:p>
        </p:txBody>
      </p:sp>
      <p:sp>
        <p:nvSpPr>
          <p:cNvPr id="4" name="Text Placeholder 3">
            <a:extLst>
              <a:ext uri="{FF2B5EF4-FFF2-40B4-BE49-F238E27FC236}">
                <a16:creationId xmlns:a16="http://schemas.microsoft.com/office/drawing/2014/main" id="{F5ED1F22-A367-88BD-849E-E8196FA521BB}"/>
              </a:ext>
            </a:extLst>
          </p:cNvPr>
          <p:cNvSpPr>
            <a:spLocks noGrp="1"/>
          </p:cNvSpPr>
          <p:nvPr>
            <p:ph type="body" sz="half" idx="2"/>
          </p:nvPr>
        </p:nvSpPr>
        <p:spPr>
          <a:xfrm>
            <a:off x="6336287" y="2160589"/>
            <a:ext cx="2934714" cy="3880773"/>
          </a:xfrm>
        </p:spPr>
        <p:txBody>
          <a:bodyPr vert="horz" lIns="91440" tIns="45720" rIns="91440" bIns="45720" rtlCol="0">
            <a:normAutofit/>
          </a:bodyPr>
          <a:lstStyle/>
          <a:p>
            <a:pPr lvl="0">
              <a:buFont typeface="Wingdings 3" charset="2"/>
              <a:buChar char=""/>
            </a:pPr>
            <a:r>
              <a:rPr lang="en-US" baseline="0"/>
              <a:t>This section will call both API’s</a:t>
            </a:r>
          </a:p>
          <a:p>
            <a:pPr lvl="0">
              <a:buFont typeface="Wingdings 3" charset="2"/>
              <a:buChar char=""/>
            </a:pPr>
            <a:r>
              <a:rPr lang="en-US" baseline="0"/>
              <a:t>1. Using fetch to gather data from each API</a:t>
            </a:r>
          </a:p>
          <a:p>
            <a:pPr lvl="0">
              <a:buFont typeface="Wingdings 3" charset="2"/>
              <a:buChar char=""/>
            </a:pPr>
            <a:r>
              <a:rPr lang="en-US" baseline="0"/>
              <a:t>2. Referencing the Render Movies function </a:t>
            </a:r>
          </a:p>
          <a:p>
            <a:pPr lvl="0">
              <a:buFont typeface="Wingdings 3" charset="2"/>
              <a:buChar char=""/>
            </a:pPr>
            <a:r>
              <a:rPr lang="en-US" baseline="0"/>
              <a:t>3. Using DOM to load the content into the specific format</a:t>
            </a:r>
            <a:endParaRPr lang="en-US"/>
          </a:p>
          <a:p>
            <a:pPr>
              <a:buFont typeface="Wingdings 3" charset="2"/>
              <a:buChar char=""/>
            </a:pPr>
            <a:endParaRPr lang="en-US"/>
          </a:p>
        </p:txBody>
      </p:sp>
      <p:pic>
        <p:nvPicPr>
          <p:cNvPr id="10" name="Content Placeholder 9" descr="A screenshot of a mobile application&#10;&#10;Description automatically generated with low confidence">
            <a:extLst>
              <a:ext uri="{FF2B5EF4-FFF2-40B4-BE49-F238E27FC236}">
                <a16:creationId xmlns:a16="http://schemas.microsoft.com/office/drawing/2014/main" id="{196F3B35-8D8D-4074-C87A-39F61059C64B}"/>
              </a:ext>
            </a:extLst>
          </p:cNvPr>
          <p:cNvPicPr>
            <a:picLocks noGrp="1" noChangeAspect="1"/>
          </p:cNvPicPr>
          <p:nvPr>
            <p:ph idx="1"/>
          </p:nvPr>
        </p:nvPicPr>
        <p:blipFill rotWithShape="1">
          <a:blip r:embed="rId2"/>
          <a:srcRect t="2510" r="3" b="4222"/>
          <a:stretch/>
        </p:blipFill>
        <p:spPr>
          <a:xfrm>
            <a:off x="677334" y="2159331"/>
            <a:ext cx="5423429" cy="3882362"/>
          </a:xfrm>
          <a:prstGeom prst="rect">
            <a:avLst/>
          </a:prstGeom>
        </p:spPr>
      </p:pic>
    </p:spTree>
    <p:extLst>
      <p:ext uri="{BB962C8B-B14F-4D97-AF65-F5344CB8AC3E}">
        <p14:creationId xmlns:p14="http://schemas.microsoft.com/office/powerpoint/2010/main" val="4229918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05A0-246C-712E-A9AF-F0A0FE33C920}"/>
              </a:ext>
            </a:extLst>
          </p:cNvPr>
          <p:cNvSpPr>
            <a:spLocks noGrp="1"/>
          </p:cNvSpPr>
          <p:nvPr>
            <p:ph type="title"/>
          </p:nvPr>
        </p:nvSpPr>
        <p:spPr/>
        <p:txBody>
          <a:bodyPr/>
          <a:lstStyle/>
          <a:p>
            <a:r>
              <a:rPr lang="en-US" dirty="0"/>
              <a:t>STYLING</a:t>
            </a:r>
          </a:p>
        </p:txBody>
      </p:sp>
      <p:sp>
        <p:nvSpPr>
          <p:cNvPr id="3" name="Content Placeholder 2">
            <a:extLst>
              <a:ext uri="{FF2B5EF4-FFF2-40B4-BE49-F238E27FC236}">
                <a16:creationId xmlns:a16="http://schemas.microsoft.com/office/drawing/2014/main" id="{78509FCE-027A-143D-D53B-2735A3F3E06C}"/>
              </a:ext>
            </a:extLst>
          </p:cNvPr>
          <p:cNvSpPr>
            <a:spLocks noGrp="1"/>
          </p:cNvSpPr>
          <p:nvPr>
            <p:ph idx="1"/>
          </p:nvPr>
        </p:nvSpPr>
        <p:spPr>
          <a:xfrm>
            <a:off x="4760461" y="485236"/>
            <a:ext cx="4513541" cy="5526437"/>
          </a:xfrm>
        </p:spPr>
        <p:txBody>
          <a:bodyPr/>
          <a:lstStyle/>
          <a:p>
            <a:r>
              <a:rPr lang="en-US" dirty="0"/>
              <a:t>COLOR</a:t>
            </a:r>
          </a:p>
          <a:p>
            <a:r>
              <a:rPr lang="en-US" dirty="0"/>
              <a:t>#99C63D</a:t>
            </a:r>
          </a:p>
          <a:p>
            <a:r>
              <a:rPr lang="en-US" dirty="0"/>
              <a:t>#729D50 </a:t>
            </a:r>
          </a:p>
          <a:p>
            <a:r>
              <a:rPr lang="en-US" dirty="0"/>
              <a:t>#CDE49F</a:t>
            </a:r>
          </a:p>
          <a:p>
            <a:r>
              <a:rPr lang="en-US" dirty="0"/>
              <a:t>#B78D60 </a:t>
            </a:r>
          </a:p>
          <a:p>
            <a:r>
              <a:rPr lang="en-US" dirty="0"/>
              <a:t>#FFFFFF</a:t>
            </a:r>
          </a:p>
        </p:txBody>
      </p:sp>
      <p:sp>
        <p:nvSpPr>
          <p:cNvPr id="4" name="Text Placeholder 3">
            <a:extLst>
              <a:ext uri="{FF2B5EF4-FFF2-40B4-BE49-F238E27FC236}">
                <a16:creationId xmlns:a16="http://schemas.microsoft.com/office/drawing/2014/main" id="{492F452F-E1A0-0827-F403-AF8016F813AF}"/>
              </a:ext>
            </a:extLst>
          </p:cNvPr>
          <p:cNvSpPr>
            <a:spLocks noGrp="1"/>
          </p:cNvSpPr>
          <p:nvPr>
            <p:ph type="body" sz="half" idx="2"/>
          </p:nvPr>
        </p:nvSpPr>
        <p:spPr/>
        <p:txBody>
          <a:bodyPr/>
          <a:lstStyle/>
          <a:p>
            <a:r>
              <a:rPr lang="en-US" dirty="0"/>
              <a:t>FONT: POPPINS</a:t>
            </a:r>
          </a:p>
          <a:p>
            <a:endParaRPr lang="en-US" dirty="0"/>
          </a:p>
        </p:txBody>
      </p:sp>
      <p:pic>
        <p:nvPicPr>
          <p:cNvPr id="6" name="Picture 5" descr="A picture containing green, yellow&#10;&#10;Description automatically generated">
            <a:extLst>
              <a:ext uri="{FF2B5EF4-FFF2-40B4-BE49-F238E27FC236}">
                <a16:creationId xmlns:a16="http://schemas.microsoft.com/office/drawing/2014/main" id="{226CF458-4C2B-5300-FB39-D7885AD3F6AE}"/>
              </a:ext>
            </a:extLst>
          </p:cNvPr>
          <p:cNvPicPr>
            <a:picLocks noChangeAspect="1"/>
          </p:cNvPicPr>
          <p:nvPr/>
        </p:nvPicPr>
        <p:blipFill>
          <a:blip r:embed="rId2"/>
          <a:stretch>
            <a:fillRect/>
          </a:stretch>
        </p:blipFill>
        <p:spPr>
          <a:xfrm>
            <a:off x="6185058" y="921734"/>
            <a:ext cx="1066808" cy="296884"/>
          </a:xfrm>
          <a:prstGeom prst="rect">
            <a:avLst/>
          </a:prstGeom>
        </p:spPr>
      </p:pic>
      <p:pic>
        <p:nvPicPr>
          <p:cNvPr id="8" name="Picture 7" descr="A picture containing green&#10;&#10;Description automatically generated">
            <a:extLst>
              <a:ext uri="{FF2B5EF4-FFF2-40B4-BE49-F238E27FC236}">
                <a16:creationId xmlns:a16="http://schemas.microsoft.com/office/drawing/2014/main" id="{B5763EF0-F8A2-0DFB-9D37-DBAD07277A3C}"/>
              </a:ext>
            </a:extLst>
          </p:cNvPr>
          <p:cNvPicPr>
            <a:picLocks noChangeAspect="1"/>
          </p:cNvPicPr>
          <p:nvPr/>
        </p:nvPicPr>
        <p:blipFill>
          <a:blip r:embed="rId3"/>
          <a:stretch>
            <a:fillRect/>
          </a:stretch>
        </p:blipFill>
        <p:spPr>
          <a:xfrm>
            <a:off x="6185058" y="1328592"/>
            <a:ext cx="1066808" cy="296884"/>
          </a:xfrm>
          <a:prstGeom prst="rect">
            <a:avLst/>
          </a:prstGeom>
        </p:spPr>
      </p:pic>
      <p:pic>
        <p:nvPicPr>
          <p:cNvPr id="10" name="Picture 9" descr="A picture containing beige, tan&#10;&#10;Description automatically generated">
            <a:extLst>
              <a:ext uri="{FF2B5EF4-FFF2-40B4-BE49-F238E27FC236}">
                <a16:creationId xmlns:a16="http://schemas.microsoft.com/office/drawing/2014/main" id="{683E60A7-F621-4D32-84CF-384EB335270F}"/>
              </a:ext>
            </a:extLst>
          </p:cNvPr>
          <p:cNvPicPr>
            <a:picLocks noChangeAspect="1"/>
          </p:cNvPicPr>
          <p:nvPr/>
        </p:nvPicPr>
        <p:blipFill>
          <a:blip r:embed="rId4"/>
          <a:stretch>
            <a:fillRect/>
          </a:stretch>
        </p:blipFill>
        <p:spPr>
          <a:xfrm>
            <a:off x="6185058" y="2158340"/>
            <a:ext cx="1066808" cy="296884"/>
          </a:xfrm>
          <a:prstGeom prst="rect">
            <a:avLst/>
          </a:prstGeom>
        </p:spPr>
      </p:pic>
      <p:pic>
        <p:nvPicPr>
          <p:cNvPr id="12" name="Picture 11" descr="A picture containing green&#10;&#10;Description automatically generated">
            <a:extLst>
              <a:ext uri="{FF2B5EF4-FFF2-40B4-BE49-F238E27FC236}">
                <a16:creationId xmlns:a16="http://schemas.microsoft.com/office/drawing/2014/main" id="{D3DD3C0D-93CF-2EB3-9FFB-BD5F85ABF4B6}"/>
              </a:ext>
            </a:extLst>
          </p:cNvPr>
          <p:cNvPicPr>
            <a:picLocks noChangeAspect="1"/>
          </p:cNvPicPr>
          <p:nvPr/>
        </p:nvPicPr>
        <p:blipFill>
          <a:blip r:embed="rId5"/>
          <a:stretch>
            <a:fillRect/>
          </a:stretch>
        </p:blipFill>
        <p:spPr>
          <a:xfrm>
            <a:off x="6185058" y="1735450"/>
            <a:ext cx="1066808" cy="296884"/>
          </a:xfrm>
          <a:prstGeom prst="rect">
            <a:avLst/>
          </a:prstGeom>
        </p:spPr>
      </p:pic>
      <p:pic>
        <p:nvPicPr>
          <p:cNvPr id="14" name="Picture 13" descr="A picture containing font, screenshot, graphics, text&#10;&#10;Description automatically generated">
            <a:extLst>
              <a:ext uri="{FF2B5EF4-FFF2-40B4-BE49-F238E27FC236}">
                <a16:creationId xmlns:a16="http://schemas.microsoft.com/office/drawing/2014/main" id="{37522068-29B6-A668-DE15-EA2D2CFA6F7F}"/>
              </a:ext>
            </a:extLst>
          </p:cNvPr>
          <p:cNvPicPr>
            <a:picLocks noChangeAspect="1"/>
          </p:cNvPicPr>
          <p:nvPr/>
        </p:nvPicPr>
        <p:blipFill>
          <a:blip r:embed="rId6"/>
          <a:stretch>
            <a:fillRect/>
          </a:stretch>
        </p:blipFill>
        <p:spPr>
          <a:xfrm>
            <a:off x="2120449" y="3429000"/>
            <a:ext cx="3495701" cy="2095515"/>
          </a:xfrm>
          <a:prstGeom prst="rect">
            <a:avLst/>
          </a:prstGeom>
        </p:spPr>
      </p:pic>
    </p:spTree>
    <p:extLst>
      <p:ext uri="{BB962C8B-B14F-4D97-AF65-F5344CB8AC3E}">
        <p14:creationId xmlns:p14="http://schemas.microsoft.com/office/powerpoint/2010/main" val="42409956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3E04B51-1D33-4F14-BBD7-79D7D27E2E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EF1282-A6E9-4912-8AB9-8ED69BF7097D}">
  <ds:schemaRefs>
    <ds:schemaRef ds:uri="http://schemas.microsoft.com/sharepoint/v3/contenttype/forms"/>
  </ds:schemaRefs>
</ds:datastoreItem>
</file>

<file path=customXml/itemProps3.xml><?xml version="1.0" encoding="utf-8"?>
<ds:datastoreItem xmlns:ds="http://schemas.openxmlformats.org/officeDocument/2006/customXml" ds:itemID="{CC24F515-356D-4532-BE08-F6D7771916F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1550</TotalTime>
  <Words>708</Words>
  <Application>Microsoft Office PowerPoint</Application>
  <PresentationFormat>Widescreen</PresentationFormat>
  <Paragraphs>99</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Yumi in my Tumi</vt:lpstr>
      <vt:lpstr>Yumi in my Tumi</vt:lpstr>
      <vt:lpstr>Building the Foundation</vt:lpstr>
      <vt:lpstr>Home Screen</vt:lpstr>
      <vt:lpstr>Search Bar</vt:lpstr>
      <vt:lpstr>Favorites</vt:lpstr>
      <vt:lpstr>Analyzing Ingredients and Recipe List</vt:lpstr>
      <vt:lpstr>STYLING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Yumi in my Tumi</dc:title>
  <dc:creator>Gabriel Kim</dc:creator>
  <cp:lastModifiedBy>Gabriel Kim</cp:lastModifiedBy>
  <cp:revision>2</cp:revision>
  <dcterms:created xsi:type="dcterms:W3CDTF">2023-05-22T17:56:34Z</dcterms:created>
  <dcterms:modified xsi:type="dcterms:W3CDTF">2023-05-23T23:06:09Z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