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620-7E91-4F1B-9D2E-4C36D2D06153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3CE4-8135-4C6D-8AA5-04816CC86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33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620-7E91-4F1B-9D2E-4C36D2D06153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3CE4-8135-4C6D-8AA5-04816CC86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3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620-7E91-4F1B-9D2E-4C36D2D06153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3CE4-8135-4C6D-8AA5-04816CC86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26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620-7E91-4F1B-9D2E-4C36D2D06153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3CE4-8135-4C6D-8AA5-04816CC86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26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620-7E91-4F1B-9D2E-4C36D2D06153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3CE4-8135-4C6D-8AA5-04816CC86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73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620-7E91-4F1B-9D2E-4C36D2D06153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3CE4-8135-4C6D-8AA5-04816CC86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76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620-7E91-4F1B-9D2E-4C36D2D06153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3CE4-8135-4C6D-8AA5-04816CC86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17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620-7E91-4F1B-9D2E-4C36D2D06153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3CE4-8135-4C6D-8AA5-04816CC86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87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620-7E91-4F1B-9D2E-4C36D2D06153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3CE4-8135-4C6D-8AA5-04816CC86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7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620-7E91-4F1B-9D2E-4C36D2D06153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3CE4-8135-4C6D-8AA5-04816CC86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82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4620-7E91-4F1B-9D2E-4C36D2D06153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3CE4-8135-4C6D-8AA5-04816CC86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0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4620-7E91-4F1B-9D2E-4C36D2D06153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43CE4-8135-4C6D-8AA5-04816CC862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9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12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KRENKEL</dc:creator>
  <cp:lastModifiedBy>GABRIEL KRENKEL</cp:lastModifiedBy>
  <cp:revision>1</cp:revision>
  <dcterms:created xsi:type="dcterms:W3CDTF">2021-08-27T19:58:01Z</dcterms:created>
  <dcterms:modified xsi:type="dcterms:W3CDTF">2021-08-27T19:58:13Z</dcterms:modified>
</cp:coreProperties>
</file>