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7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03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7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4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5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3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5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4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54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7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2477-06A2-4512-8AC4-C1FB9F468FA8}" type="datetimeFigureOut">
              <a:rPr lang="pt-BR" smtClean="0"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B0C94-58F5-430E-9044-E3FDAE9BD9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3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559635" y="2967335"/>
            <a:ext cx="1072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CG</a:t>
            </a:r>
          </a:p>
        </p:txBody>
      </p:sp>
      <p:sp>
        <p:nvSpPr>
          <p:cNvPr id="5" name="Retângulo 4"/>
          <p:cNvSpPr/>
          <p:nvPr/>
        </p:nvSpPr>
        <p:spPr>
          <a:xfrm>
            <a:off x="5128427" y="4348034"/>
            <a:ext cx="1935145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Fernanda Fernandez </a:t>
            </a:r>
            <a:endParaRPr lang="pt-B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endParaRPr lang="pt-BR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pt-BR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Gabriel Maia</a:t>
            </a:r>
          </a:p>
        </p:txBody>
      </p:sp>
    </p:spTree>
    <p:extLst>
      <p:ext uri="{BB962C8B-B14F-4D97-AF65-F5344CB8AC3E}">
        <p14:creationId xmlns:p14="http://schemas.microsoft.com/office/powerpoint/2010/main" val="25319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29000">
              <a:schemeClr val="accent6">
                <a:lumMod val="45000"/>
                <a:lumOff val="55000"/>
              </a:schemeClr>
            </a:gs>
            <a:gs pos="49000">
              <a:schemeClr val="accent6">
                <a:lumMod val="45000"/>
                <a:lumOff val="55000"/>
              </a:schemeClr>
            </a:gs>
            <a:gs pos="72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1863568" y="5181060"/>
            <a:ext cx="786809" cy="79018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839986" y="4837621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8" t="150" r="30177" b="13231"/>
          <a:stretch/>
        </p:blipFill>
        <p:spPr>
          <a:xfrm>
            <a:off x="2623985" y="3909404"/>
            <a:ext cx="758433" cy="79018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3461508" y="5144031"/>
            <a:ext cx="586918" cy="86424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1339195" y="3909404"/>
            <a:ext cx="786809" cy="790186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307252" y="3486616"/>
            <a:ext cx="3048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8" t="-452" r="32905" b="16117"/>
          <a:stretch/>
        </p:blipFill>
        <p:spPr>
          <a:xfrm>
            <a:off x="2086107" y="2442802"/>
            <a:ext cx="747112" cy="930283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4080431" y="3909405"/>
            <a:ext cx="786809" cy="790186"/>
          </a:xfrm>
          <a:prstGeom prst="rect">
            <a:avLst/>
          </a:prstGeom>
        </p:spPr>
      </p:pic>
      <p:sp>
        <p:nvSpPr>
          <p:cNvPr id="28" name="Retângulo 27"/>
          <p:cNvSpPr/>
          <p:nvPr/>
        </p:nvSpPr>
        <p:spPr>
          <a:xfrm>
            <a:off x="4254980" y="4805477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5" t="14951" r="24954" b="12134"/>
          <a:stretch/>
        </p:blipFill>
        <p:spPr>
          <a:xfrm>
            <a:off x="4692690" y="2436853"/>
            <a:ext cx="968084" cy="936232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5440511" y="3939108"/>
            <a:ext cx="1102319" cy="1001218"/>
          </a:xfrm>
          <a:prstGeom prst="rect">
            <a:avLst/>
          </a:prstGeom>
        </p:spPr>
      </p:pic>
      <p:sp>
        <p:nvSpPr>
          <p:cNvPr id="32" name="Retângulo 31"/>
          <p:cNvSpPr/>
          <p:nvPr/>
        </p:nvSpPr>
        <p:spPr>
          <a:xfrm>
            <a:off x="5757210" y="4805477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024320" y="3494936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7327789" y="3872376"/>
            <a:ext cx="586918" cy="864243"/>
          </a:xfrm>
          <a:prstGeom prst="rect">
            <a:avLst/>
          </a:prstGeom>
        </p:spPr>
      </p:pic>
      <p:sp>
        <p:nvSpPr>
          <p:cNvPr id="42" name="Retângulo 41"/>
          <p:cNvSpPr/>
          <p:nvPr/>
        </p:nvSpPr>
        <p:spPr>
          <a:xfrm>
            <a:off x="7402393" y="4861022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3" name="Imagem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8321866" y="3909405"/>
            <a:ext cx="786809" cy="790186"/>
          </a:xfrm>
          <a:prstGeom prst="rect">
            <a:avLst/>
          </a:prstGeom>
        </p:spPr>
      </p:pic>
      <p:sp>
        <p:nvSpPr>
          <p:cNvPr id="44" name="Retângulo 43"/>
          <p:cNvSpPr/>
          <p:nvPr/>
        </p:nvSpPr>
        <p:spPr>
          <a:xfrm>
            <a:off x="8496415" y="4842506"/>
            <a:ext cx="4377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pt-B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6" name="Imagem 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9317132" y="3920593"/>
            <a:ext cx="1102319" cy="1001218"/>
          </a:xfrm>
          <a:prstGeom prst="rect">
            <a:avLst/>
          </a:prstGeom>
        </p:spPr>
      </p:pic>
      <p:sp>
        <p:nvSpPr>
          <p:cNvPr id="47" name="Retângulo 46"/>
          <p:cNvSpPr/>
          <p:nvPr/>
        </p:nvSpPr>
        <p:spPr>
          <a:xfrm>
            <a:off x="9649436" y="4842506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48557" r="35105" b="-321"/>
          <a:stretch/>
        </p:blipFill>
        <p:spPr>
          <a:xfrm>
            <a:off x="10759283" y="3920593"/>
            <a:ext cx="1062593" cy="737948"/>
          </a:xfrm>
          <a:prstGeom prst="rect">
            <a:avLst/>
          </a:prstGeom>
        </p:spPr>
      </p:pic>
      <p:sp>
        <p:nvSpPr>
          <p:cNvPr id="49" name="Retângulo 48"/>
          <p:cNvSpPr/>
          <p:nvPr/>
        </p:nvSpPr>
        <p:spPr>
          <a:xfrm>
            <a:off x="11071724" y="4855933"/>
            <a:ext cx="43771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0" name="Imagem 4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6" t="14305" r="30989"/>
          <a:stretch/>
        </p:blipFill>
        <p:spPr>
          <a:xfrm>
            <a:off x="8934125" y="2122259"/>
            <a:ext cx="613707" cy="1449883"/>
          </a:xfrm>
          <a:prstGeom prst="rect">
            <a:avLst/>
          </a:prstGeom>
        </p:spPr>
      </p:pic>
      <p:sp>
        <p:nvSpPr>
          <p:cNvPr id="51" name="Retângulo 50"/>
          <p:cNvSpPr/>
          <p:nvPr/>
        </p:nvSpPr>
        <p:spPr>
          <a:xfrm>
            <a:off x="9079431" y="3571861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6" name="Imagem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 t="16154" r="39627" b="2636"/>
          <a:stretch/>
        </p:blipFill>
        <p:spPr>
          <a:xfrm>
            <a:off x="4548181" y="157328"/>
            <a:ext cx="1257100" cy="1475045"/>
          </a:xfrm>
          <a:prstGeom prst="rect">
            <a:avLst/>
          </a:prstGeom>
        </p:spPr>
      </p:pic>
      <p:sp>
        <p:nvSpPr>
          <p:cNvPr id="77" name="Retângulo 76"/>
          <p:cNvSpPr/>
          <p:nvPr/>
        </p:nvSpPr>
        <p:spPr>
          <a:xfrm>
            <a:off x="4871908" y="1678734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tângulo 85"/>
          <p:cNvSpPr/>
          <p:nvPr/>
        </p:nvSpPr>
        <p:spPr>
          <a:xfrm>
            <a:off x="111839" y="157328"/>
            <a:ext cx="2071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CSG 1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52" name="Conector reto 51"/>
          <p:cNvCxnSpPr>
            <a:stCxn id="7" idx="0"/>
            <a:endCxn id="6" idx="2"/>
          </p:cNvCxnSpPr>
          <p:nvPr/>
        </p:nvCxnSpPr>
        <p:spPr>
          <a:xfrm flipH="1" flipV="1">
            <a:off x="3003202" y="4699590"/>
            <a:ext cx="751765" cy="444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6" idx="2"/>
            <a:endCxn id="4" idx="0"/>
          </p:cNvCxnSpPr>
          <p:nvPr/>
        </p:nvCxnSpPr>
        <p:spPr>
          <a:xfrm flipH="1">
            <a:off x="2256973" y="4699590"/>
            <a:ext cx="746229" cy="48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6" idx="0"/>
            <a:endCxn id="19" idx="2"/>
          </p:cNvCxnSpPr>
          <p:nvPr/>
        </p:nvCxnSpPr>
        <p:spPr>
          <a:xfrm flipH="1" flipV="1">
            <a:off x="2459663" y="3373085"/>
            <a:ext cx="543539" cy="536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19" idx="2"/>
            <a:endCxn id="14" idx="0"/>
          </p:cNvCxnSpPr>
          <p:nvPr/>
        </p:nvCxnSpPr>
        <p:spPr>
          <a:xfrm flipH="1">
            <a:off x="1732600" y="3373085"/>
            <a:ext cx="727063" cy="536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27" idx="0"/>
            <a:endCxn id="30" idx="2"/>
          </p:cNvCxnSpPr>
          <p:nvPr/>
        </p:nvCxnSpPr>
        <p:spPr>
          <a:xfrm flipV="1">
            <a:off x="4473836" y="3373085"/>
            <a:ext cx="702896" cy="536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31" idx="0"/>
            <a:endCxn id="30" idx="2"/>
          </p:cNvCxnSpPr>
          <p:nvPr/>
        </p:nvCxnSpPr>
        <p:spPr>
          <a:xfrm flipH="1" flipV="1">
            <a:off x="5176732" y="3373085"/>
            <a:ext cx="814939" cy="566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to 67"/>
          <p:cNvCxnSpPr>
            <a:stCxn id="41" idx="0"/>
            <a:endCxn id="50" idx="2"/>
          </p:cNvCxnSpPr>
          <p:nvPr/>
        </p:nvCxnSpPr>
        <p:spPr>
          <a:xfrm flipV="1">
            <a:off x="7621248" y="3572142"/>
            <a:ext cx="1619731" cy="30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43" idx="0"/>
            <a:endCxn id="50" idx="2"/>
          </p:cNvCxnSpPr>
          <p:nvPr/>
        </p:nvCxnSpPr>
        <p:spPr>
          <a:xfrm flipV="1">
            <a:off x="8715271" y="3572142"/>
            <a:ext cx="525708" cy="337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reto 73"/>
          <p:cNvCxnSpPr>
            <a:stCxn id="46" idx="0"/>
            <a:endCxn id="50" idx="2"/>
          </p:cNvCxnSpPr>
          <p:nvPr/>
        </p:nvCxnSpPr>
        <p:spPr>
          <a:xfrm flipH="1" flipV="1">
            <a:off x="9240979" y="3572142"/>
            <a:ext cx="627313" cy="348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48" idx="0"/>
            <a:endCxn id="50" idx="2"/>
          </p:cNvCxnSpPr>
          <p:nvPr/>
        </p:nvCxnSpPr>
        <p:spPr>
          <a:xfrm flipH="1" flipV="1">
            <a:off x="9240979" y="3572142"/>
            <a:ext cx="2049601" cy="348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stCxn id="76" idx="2"/>
            <a:endCxn id="30" idx="0"/>
          </p:cNvCxnSpPr>
          <p:nvPr/>
        </p:nvCxnSpPr>
        <p:spPr>
          <a:xfrm>
            <a:off x="5176731" y="1632373"/>
            <a:ext cx="1" cy="80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to 94"/>
          <p:cNvCxnSpPr>
            <a:stCxn id="76" idx="2"/>
            <a:endCxn id="19" idx="0"/>
          </p:cNvCxnSpPr>
          <p:nvPr/>
        </p:nvCxnSpPr>
        <p:spPr>
          <a:xfrm flipH="1">
            <a:off x="2459663" y="1632373"/>
            <a:ext cx="2717068" cy="810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to 97"/>
          <p:cNvCxnSpPr>
            <a:stCxn id="50" idx="0"/>
            <a:endCxn id="76" idx="2"/>
          </p:cNvCxnSpPr>
          <p:nvPr/>
        </p:nvCxnSpPr>
        <p:spPr>
          <a:xfrm flipH="1" flipV="1">
            <a:off x="5176731" y="1632373"/>
            <a:ext cx="4064248" cy="489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7064" y="239877"/>
            <a:ext cx="21836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CSG 2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2396610" y="5961290"/>
            <a:ext cx="786809" cy="8179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1253360" y="5936495"/>
            <a:ext cx="586918" cy="86424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9" t="3686" r="29942" b="26357"/>
          <a:stretch/>
        </p:blipFill>
        <p:spPr>
          <a:xfrm>
            <a:off x="1847689" y="4710191"/>
            <a:ext cx="894871" cy="96665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314248" y="4491521"/>
            <a:ext cx="3048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1" t="9808" r="27448" b="11060"/>
          <a:stretch/>
        </p:blipFill>
        <p:spPr>
          <a:xfrm>
            <a:off x="281289" y="4758717"/>
            <a:ext cx="786809" cy="81794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101629" y="5705256"/>
            <a:ext cx="30482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8" t="23197" r="33644" b="35476"/>
          <a:stretch/>
        </p:blipFill>
        <p:spPr>
          <a:xfrm>
            <a:off x="921633" y="3487781"/>
            <a:ext cx="1088158" cy="966652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5" r="28506"/>
          <a:stretch/>
        </p:blipFill>
        <p:spPr>
          <a:xfrm>
            <a:off x="2541613" y="3517207"/>
            <a:ext cx="586918" cy="864243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3" t="-1039" r="5463" b="10196"/>
          <a:stretch/>
        </p:blipFill>
        <p:spPr>
          <a:xfrm>
            <a:off x="1632242" y="2305742"/>
            <a:ext cx="1084217" cy="922387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1990302" y="3229605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664900" y="2963138"/>
            <a:ext cx="45745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5" t="11652" r="28644" b="13197"/>
          <a:stretch/>
        </p:blipFill>
        <p:spPr>
          <a:xfrm>
            <a:off x="8711548" y="3578337"/>
            <a:ext cx="916114" cy="8968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10392891" y="3658214"/>
            <a:ext cx="1102319" cy="1001218"/>
          </a:xfrm>
          <a:prstGeom prst="rect">
            <a:avLst/>
          </a:prstGeom>
        </p:spPr>
      </p:pic>
      <p:sp>
        <p:nvSpPr>
          <p:cNvPr id="35" name="Retângulo 34"/>
          <p:cNvSpPr/>
          <p:nvPr/>
        </p:nvSpPr>
        <p:spPr>
          <a:xfrm>
            <a:off x="11495210" y="4136611"/>
            <a:ext cx="45745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9547262" y="4185961"/>
            <a:ext cx="47929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857865" y="3367862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1" r="38320" b="33745"/>
          <a:stretch/>
        </p:blipFill>
        <p:spPr>
          <a:xfrm>
            <a:off x="9627661" y="2284311"/>
            <a:ext cx="718914" cy="1071476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5" t="11652" r="28644" b="13197"/>
          <a:stretch/>
        </p:blipFill>
        <p:spPr>
          <a:xfrm>
            <a:off x="3524096" y="4783909"/>
            <a:ext cx="813987" cy="796851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5771" r="37513" b="-18417"/>
          <a:stretch/>
        </p:blipFill>
        <p:spPr>
          <a:xfrm>
            <a:off x="4787052" y="4783909"/>
            <a:ext cx="1102319" cy="1001218"/>
          </a:xfrm>
          <a:prstGeom prst="rect">
            <a:avLst/>
          </a:prstGeom>
        </p:spPr>
      </p:pic>
      <p:sp>
        <p:nvSpPr>
          <p:cNvPr id="56" name="Retângulo 55"/>
          <p:cNvSpPr/>
          <p:nvPr/>
        </p:nvSpPr>
        <p:spPr>
          <a:xfrm>
            <a:off x="6012665" y="6462184"/>
            <a:ext cx="45745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4393396" y="4609543"/>
            <a:ext cx="304823" cy="3487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3" t="-808" r="32540" b="15505"/>
          <a:stretch/>
        </p:blipFill>
        <p:spPr>
          <a:xfrm>
            <a:off x="4154857" y="3517207"/>
            <a:ext cx="781903" cy="977623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5" t="11652" r="28644" b="13197"/>
          <a:stretch/>
        </p:blipFill>
        <p:spPr>
          <a:xfrm>
            <a:off x="6475649" y="3557605"/>
            <a:ext cx="916114" cy="896828"/>
          </a:xfrm>
          <a:prstGeom prst="rect">
            <a:avLst/>
          </a:prstGeom>
        </p:spPr>
      </p:pic>
      <p:sp>
        <p:nvSpPr>
          <p:cNvPr id="65" name="Retângulo 64"/>
          <p:cNvSpPr/>
          <p:nvPr/>
        </p:nvSpPr>
        <p:spPr>
          <a:xfrm>
            <a:off x="5578428" y="3335133"/>
            <a:ext cx="2298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</a:p>
          <a:p>
            <a:pPr algn="ctr"/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6" name="Imagem 65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6" r="33969" b="16775"/>
          <a:stretch/>
        </p:blipFill>
        <p:spPr>
          <a:xfrm>
            <a:off x="5260616" y="2197326"/>
            <a:ext cx="861292" cy="1158461"/>
          </a:xfrm>
          <a:prstGeom prst="rect">
            <a:avLst/>
          </a:prstGeom>
        </p:spPr>
      </p:pic>
      <p:sp>
        <p:nvSpPr>
          <p:cNvPr id="78" name="Retângulo 77"/>
          <p:cNvSpPr/>
          <p:nvPr/>
        </p:nvSpPr>
        <p:spPr>
          <a:xfrm>
            <a:off x="5657687" y="1848445"/>
            <a:ext cx="43298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Conector reto 111"/>
          <p:cNvCxnSpPr>
            <a:stCxn id="6" idx="0"/>
            <a:endCxn id="8" idx="2"/>
          </p:cNvCxnSpPr>
          <p:nvPr/>
        </p:nvCxnSpPr>
        <p:spPr>
          <a:xfrm flipH="1" flipV="1">
            <a:off x="2295125" y="5676843"/>
            <a:ext cx="494890" cy="2844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to 113"/>
          <p:cNvCxnSpPr>
            <a:stCxn id="7" idx="0"/>
            <a:endCxn id="8" idx="2"/>
          </p:cNvCxnSpPr>
          <p:nvPr/>
        </p:nvCxnSpPr>
        <p:spPr>
          <a:xfrm flipV="1">
            <a:off x="1546819" y="5676843"/>
            <a:ext cx="748306" cy="259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ector reto 116"/>
          <p:cNvCxnSpPr>
            <a:stCxn id="55" idx="0"/>
            <a:endCxn id="58" idx="2"/>
          </p:cNvCxnSpPr>
          <p:nvPr/>
        </p:nvCxnSpPr>
        <p:spPr>
          <a:xfrm flipH="1" flipV="1">
            <a:off x="4545809" y="4494830"/>
            <a:ext cx="792403" cy="289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/>
          <p:cNvCxnSpPr>
            <a:stCxn id="45" idx="0"/>
            <a:endCxn id="58" idx="2"/>
          </p:cNvCxnSpPr>
          <p:nvPr/>
        </p:nvCxnSpPr>
        <p:spPr>
          <a:xfrm flipV="1">
            <a:off x="3931090" y="4494830"/>
            <a:ext cx="614719" cy="289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ector reto 123"/>
          <p:cNvCxnSpPr>
            <a:stCxn id="63" idx="0"/>
            <a:endCxn id="66" idx="2"/>
          </p:cNvCxnSpPr>
          <p:nvPr/>
        </p:nvCxnSpPr>
        <p:spPr>
          <a:xfrm flipH="1" flipV="1">
            <a:off x="5691262" y="3355787"/>
            <a:ext cx="1242444" cy="20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58" idx="0"/>
            <a:endCxn id="66" idx="2"/>
          </p:cNvCxnSpPr>
          <p:nvPr/>
        </p:nvCxnSpPr>
        <p:spPr>
          <a:xfrm flipV="1">
            <a:off x="4545809" y="3355787"/>
            <a:ext cx="1145453" cy="16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Conector reto 129"/>
          <p:cNvCxnSpPr>
            <a:stCxn id="32" idx="0"/>
            <a:endCxn id="38" idx="2"/>
          </p:cNvCxnSpPr>
          <p:nvPr/>
        </p:nvCxnSpPr>
        <p:spPr>
          <a:xfrm flipV="1">
            <a:off x="9169605" y="3355787"/>
            <a:ext cx="817513" cy="222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ector reto 132"/>
          <p:cNvCxnSpPr>
            <a:stCxn id="34" idx="0"/>
            <a:endCxn id="38" idx="2"/>
          </p:cNvCxnSpPr>
          <p:nvPr/>
        </p:nvCxnSpPr>
        <p:spPr>
          <a:xfrm flipH="1" flipV="1">
            <a:off x="9987118" y="3355787"/>
            <a:ext cx="956933" cy="302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ector reto 135"/>
          <p:cNvCxnSpPr>
            <a:stCxn id="24" idx="0"/>
            <a:endCxn id="25" idx="2"/>
          </p:cNvCxnSpPr>
          <p:nvPr/>
        </p:nvCxnSpPr>
        <p:spPr>
          <a:xfrm flipH="1" flipV="1">
            <a:off x="2174351" y="3228129"/>
            <a:ext cx="660721" cy="289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ector reto 144"/>
          <p:cNvCxnSpPr>
            <a:stCxn id="25" idx="2"/>
            <a:endCxn id="19" idx="0"/>
          </p:cNvCxnSpPr>
          <p:nvPr/>
        </p:nvCxnSpPr>
        <p:spPr>
          <a:xfrm flipH="1">
            <a:off x="1465712" y="3228129"/>
            <a:ext cx="708639" cy="259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Conector reto 147"/>
          <p:cNvCxnSpPr>
            <a:stCxn id="19" idx="2"/>
            <a:endCxn id="8" idx="0"/>
          </p:cNvCxnSpPr>
          <p:nvPr/>
        </p:nvCxnSpPr>
        <p:spPr>
          <a:xfrm>
            <a:off x="1465712" y="4454433"/>
            <a:ext cx="829413" cy="25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ector reto 150"/>
          <p:cNvCxnSpPr>
            <a:stCxn id="17" idx="0"/>
            <a:endCxn id="19" idx="2"/>
          </p:cNvCxnSpPr>
          <p:nvPr/>
        </p:nvCxnSpPr>
        <p:spPr>
          <a:xfrm flipV="1">
            <a:off x="674694" y="4454433"/>
            <a:ext cx="791018" cy="304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ector reto 155"/>
          <p:cNvCxnSpPr>
            <a:stCxn id="25" idx="0"/>
            <a:endCxn id="184" idx="2"/>
          </p:cNvCxnSpPr>
          <p:nvPr/>
        </p:nvCxnSpPr>
        <p:spPr>
          <a:xfrm flipV="1">
            <a:off x="2174351" y="1816138"/>
            <a:ext cx="3516911" cy="489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ector reto 158"/>
          <p:cNvCxnSpPr>
            <a:stCxn id="38" idx="0"/>
            <a:endCxn id="184" idx="2"/>
          </p:cNvCxnSpPr>
          <p:nvPr/>
        </p:nvCxnSpPr>
        <p:spPr>
          <a:xfrm flipH="1" flipV="1">
            <a:off x="5691262" y="1816138"/>
            <a:ext cx="4295856" cy="46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reto 161"/>
          <p:cNvCxnSpPr>
            <a:stCxn id="66" idx="0"/>
            <a:endCxn id="184" idx="2"/>
          </p:cNvCxnSpPr>
          <p:nvPr/>
        </p:nvCxnSpPr>
        <p:spPr>
          <a:xfrm flipV="1">
            <a:off x="5691262" y="1816138"/>
            <a:ext cx="0" cy="381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tângulo 176"/>
          <p:cNvSpPr/>
          <p:nvPr/>
        </p:nvSpPr>
        <p:spPr>
          <a:xfrm>
            <a:off x="10291941" y="3097943"/>
            <a:ext cx="45745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pt-BR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4" name="Imagem 183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19" t="5309" r="4607" b="43709"/>
          <a:stretch/>
        </p:blipFill>
        <p:spPr>
          <a:xfrm>
            <a:off x="4977928" y="92116"/>
            <a:ext cx="1426668" cy="17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4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Lopes</dc:creator>
  <cp:lastModifiedBy>Gabriel Lopes</cp:lastModifiedBy>
  <cp:revision>16</cp:revision>
  <dcterms:created xsi:type="dcterms:W3CDTF">2017-03-18T22:17:29Z</dcterms:created>
  <dcterms:modified xsi:type="dcterms:W3CDTF">2017-03-25T23:30:09Z</dcterms:modified>
</cp:coreProperties>
</file>