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4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3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2477-06A2-4512-8AC4-C1FB9F468FA8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559635" y="2967335"/>
            <a:ext cx="107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CG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8427" y="4348034"/>
            <a:ext cx="193514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Fernanda Fernandez 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endParaRPr lang="pt-BR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Gabriel Maia</a:t>
            </a:r>
          </a:p>
        </p:txBody>
      </p:sp>
    </p:spTree>
    <p:extLst>
      <p:ext uri="{BB962C8B-B14F-4D97-AF65-F5344CB8AC3E}">
        <p14:creationId xmlns:p14="http://schemas.microsoft.com/office/powerpoint/2010/main" val="25319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29000">
              <a:schemeClr val="accent6">
                <a:lumMod val="45000"/>
                <a:lumOff val="55000"/>
              </a:schemeClr>
            </a:gs>
            <a:gs pos="49000">
              <a:schemeClr val="accent6">
                <a:lumMod val="45000"/>
                <a:lumOff val="55000"/>
              </a:schemeClr>
            </a:gs>
            <a:gs pos="72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608182" y="5181060"/>
            <a:ext cx="786809" cy="79018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46670" y="4850844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8" t="150" r="30177" b="13231"/>
          <a:stretch/>
        </p:blipFill>
        <p:spPr>
          <a:xfrm>
            <a:off x="1325547" y="3909405"/>
            <a:ext cx="758433" cy="7901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2083980" y="5144031"/>
            <a:ext cx="586918" cy="864243"/>
          </a:xfrm>
          <a:prstGeom prst="rect">
            <a:avLst/>
          </a:prstGeom>
        </p:spPr>
      </p:pic>
      <p:cxnSp>
        <p:nvCxnSpPr>
          <p:cNvPr id="9" name="Conector de Seta Reta 8"/>
          <p:cNvCxnSpPr>
            <a:endCxn id="6" idx="2"/>
          </p:cNvCxnSpPr>
          <p:nvPr/>
        </p:nvCxnSpPr>
        <p:spPr>
          <a:xfrm flipV="1">
            <a:off x="983511" y="4699591"/>
            <a:ext cx="721253" cy="48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0"/>
            <a:endCxn id="6" idx="2"/>
          </p:cNvCxnSpPr>
          <p:nvPr/>
        </p:nvCxnSpPr>
        <p:spPr>
          <a:xfrm flipH="1" flipV="1">
            <a:off x="1704764" y="4699591"/>
            <a:ext cx="672675" cy="44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2805233" y="3909405"/>
            <a:ext cx="786809" cy="790186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307252" y="3486616"/>
            <a:ext cx="304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ector de Seta Reta 17"/>
          <p:cNvCxnSpPr>
            <a:stCxn id="6" idx="0"/>
            <a:endCxn id="19" idx="2"/>
          </p:cNvCxnSpPr>
          <p:nvPr/>
        </p:nvCxnSpPr>
        <p:spPr>
          <a:xfrm flipV="1">
            <a:off x="1704764" y="3373085"/>
            <a:ext cx="754899" cy="5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 t="-452" r="32905" b="16117"/>
          <a:stretch/>
        </p:blipFill>
        <p:spPr>
          <a:xfrm>
            <a:off x="2086107" y="2442802"/>
            <a:ext cx="747112" cy="930283"/>
          </a:xfrm>
          <a:prstGeom prst="rect">
            <a:avLst/>
          </a:prstGeom>
        </p:spPr>
      </p:pic>
      <p:cxnSp>
        <p:nvCxnSpPr>
          <p:cNvPr id="26" name="Conector de Seta Reta 25"/>
          <p:cNvCxnSpPr>
            <a:stCxn id="14" idx="0"/>
            <a:endCxn id="19" idx="2"/>
          </p:cNvCxnSpPr>
          <p:nvPr/>
        </p:nvCxnSpPr>
        <p:spPr>
          <a:xfrm flipH="1" flipV="1">
            <a:off x="2459663" y="3373085"/>
            <a:ext cx="738975" cy="5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4080431" y="3909405"/>
            <a:ext cx="786809" cy="790186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4254980" y="4805477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5" t="14951" r="24954" b="12134"/>
          <a:stretch/>
        </p:blipFill>
        <p:spPr>
          <a:xfrm>
            <a:off x="4692690" y="2436853"/>
            <a:ext cx="968084" cy="936232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5440511" y="3939108"/>
            <a:ext cx="1102319" cy="1001218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5757210" y="4805477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024320" y="3494936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Conector de Seta Reta 36"/>
          <p:cNvCxnSpPr>
            <a:stCxn id="27" idx="0"/>
            <a:endCxn id="30" idx="2"/>
          </p:cNvCxnSpPr>
          <p:nvPr/>
        </p:nvCxnSpPr>
        <p:spPr>
          <a:xfrm flipV="1">
            <a:off x="4473836" y="3373085"/>
            <a:ext cx="702896" cy="5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31" idx="0"/>
            <a:endCxn id="30" idx="2"/>
          </p:cNvCxnSpPr>
          <p:nvPr/>
        </p:nvCxnSpPr>
        <p:spPr>
          <a:xfrm flipH="1" flipV="1">
            <a:off x="5176732" y="3373085"/>
            <a:ext cx="814939" cy="56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7327789" y="3872376"/>
            <a:ext cx="586918" cy="864243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7402393" y="4861022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8321866" y="3909405"/>
            <a:ext cx="786809" cy="790186"/>
          </a:xfrm>
          <a:prstGeom prst="rect">
            <a:avLst/>
          </a:prstGeom>
        </p:spPr>
      </p:pic>
      <p:sp>
        <p:nvSpPr>
          <p:cNvPr id="44" name="Retângulo 43"/>
          <p:cNvSpPr/>
          <p:nvPr/>
        </p:nvSpPr>
        <p:spPr>
          <a:xfrm>
            <a:off x="8496415" y="4842506"/>
            <a:ext cx="4377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9317132" y="3920593"/>
            <a:ext cx="1102319" cy="1001218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9649436" y="4842506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48557" r="35105" b="-321"/>
          <a:stretch/>
        </p:blipFill>
        <p:spPr>
          <a:xfrm>
            <a:off x="10759283" y="3920593"/>
            <a:ext cx="1062593" cy="737948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11071724" y="4855933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6" t="14305" r="30989"/>
          <a:stretch/>
        </p:blipFill>
        <p:spPr>
          <a:xfrm>
            <a:off x="8934125" y="1682214"/>
            <a:ext cx="613707" cy="1748872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9084338" y="3529238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Conector de Seta Reta 54"/>
          <p:cNvCxnSpPr>
            <a:stCxn id="41" idx="0"/>
            <a:endCxn id="50" idx="2"/>
          </p:cNvCxnSpPr>
          <p:nvPr/>
        </p:nvCxnSpPr>
        <p:spPr>
          <a:xfrm flipV="1">
            <a:off x="7621248" y="3431086"/>
            <a:ext cx="1619731" cy="44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3" idx="0"/>
            <a:endCxn id="50" idx="2"/>
          </p:cNvCxnSpPr>
          <p:nvPr/>
        </p:nvCxnSpPr>
        <p:spPr>
          <a:xfrm flipV="1">
            <a:off x="8715271" y="3431086"/>
            <a:ext cx="525708" cy="4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46" idx="0"/>
            <a:endCxn id="50" idx="2"/>
          </p:cNvCxnSpPr>
          <p:nvPr/>
        </p:nvCxnSpPr>
        <p:spPr>
          <a:xfrm flipH="1" flipV="1">
            <a:off x="9240979" y="3431086"/>
            <a:ext cx="627313" cy="4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48" idx="0"/>
            <a:endCxn id="50" idx="2"/>
          </p:cNvCxnSpPr>
          <p:nvPr/>
        </p:nvCxnSpPr>
        <p:spPr>
          <a:xfrm flipH="1" flipV="1">
            <a:off x="9240979" y="3431086"/>
            <a:ext cx="2049601" cy="4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 t="16154" r="39627" b="2636"/>
          <a:stretch/>
        </p:blipFill>
        <p:spPr>
          <a:xfrm>
            <a:off x="4548181" y="157328"/>
            <a:ext cx="1257100" cy="1475045"/>
          </a:xfrm>
          <a:prstGeom prst="rect">
            <a:avLst/>
          </a:prstGeom>
        </p:spPr>
      </p:pic>
      <p:sp>
        <p:nvSpPr>
          <p:cNvPr id="77" name="Retângulo 76"/>
          <p:cNvSpPr/>
          <p:nvPr/>
        </p:nvSpPr>
        <p:spPr>
          <a:xfrm>
            <a:off x="4825284" y="1900533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Conector de Seta Reta 78"/>
          <p:cNvCxnSpPr>
            <a:stCxn id="19" idx="0"/>
            <a:endCxn id="76" idx="2"/>
          </p:cNvCxnSpPr>
          <p:nvPr/>
        </p:nvCxnSpPr>
        <p:spPr>
          <a:xfrm flipV="1">
            <a:off x="2459663" y="1632373"/>
            <a:ext cx="2717068" cy="81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30" idx="0"/>
            <a:endCxn id="76" idx="2"/>
          </p:cNvCxnSpPr>
          <p:nvPr/>
        </p:nvCxnSpPr>
        <p:spPr>
          <a:xfrm flipH="1" flipV="1">
            <a:off x="5176731" y="1632373"/>
            <a:ext cx="1" cy="80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50" idx="1"/>
            <a:endCxn id="76" idx="2"/>
          </p:cNvCxnSpPr>
          <p:nvPr/>
        </p:nvCxnSpPr>
        <p:spPr>
          <a:xfrm flipH="1" flipV="1">
            <a:off x="5176731" y="1632373"/>
            <a:ext cx="3757394" cy="9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111839" y="157328"/>
            <a:ext cx="2071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CSG 1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Lopes</dc:creator>
  <cp:lastModifiedBy>Gabriel Lopes</cp:lastModifiedBy>
  <cp:revision>8</cp:revision>
  <dcterms:created xsi:type="dcterms:W3CDTF">2017-03-18T22:17:29Z</dcterms:created>
  <dcterms:modified xsi:type="dcterms:W3CDTF">2017-03-19T03:54:11Z</dcterms:modified>
</cp:coreProperties>
</file>