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30" y="-1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492F-193C-49AA-8261-DCEBF8492556}" type="datetimeFigureOut">
              <a:rPr lang="pt-BR" smtClean="0"/>
              <a:t>14/06/2021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B903B-F888-4FDA-87D3-284432D61E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75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492F-193C-49AA-8261-DCEBF8492556}" type="datetimeFigureOut">
              <a:rPr lang="pt-BR" smtClean="0"/>
              <a:t>14/06/2021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B903B-F888-4FDA-87D3-284432D61E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89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492F-193C-49AA-8261-DCEBF8492556}" type="datetimeFigureOut">
              <a:rPr lang="pt-BR" smtClean="0"/>
              <a:t>14/06/2021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B903B-F888-4FDA-87D3-284432D61E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75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492F-193C-49AA-8261-DCEBF8492556}" type="datetimeFigureOut">
              <a:rPr lang="pt-BR" smtClean="0"/>
              <a:t>14/06/2021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B903B-F888-4FDA-87D3-284432D61E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49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492F-193C-49AA-8261-DCEBF8492556}" type="datetimeFigureOut">
              <a:rPr lang="pt-BR" smtClean="0"/>
              <a:t>14/06/2021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B903B-F888-4FDA-87D3-284432D61E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36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492F-193C-49AA-8261-DCEBF8492556}" type="datetimeFigureOut">
              <a:rPr lang="pt-BR" smtClean="0"/>
              <a:t>14/06/2021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B903B-F888-4FDA-87D3-284432D61E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55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492F-193C-49AA-8261-DCEBF8492556}" type="datetimeFigureOut">
              <a:rPr lang="pt-BR" smtClean="0"/>
              <a:t>14/06/2021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B903B-F888-4FDA-87D3-284432D61E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39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492F-193C-49AA-8261-DCEBF8492556}" type="datetimeFigureOut">
              <a:rPr lang="pt-BR" smtClean="0"/>
              <a:t>14/06/2021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B903B-F888-4FDA-87D3-284432D61E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07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492F-193C-49AA-8261-DCEBF8492556}" type="datetimeFigureOut">
              <a:rPr lang="pt-BR" smtClean="0"/>
              <a:t>14/06/2021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B903B-F888-4FDA-87D3-284432D61E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75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492F-193C-49AA-8261-DCEBF8492556}" type="datetimeFigureOut">
              <a:rPr lang="pt-BR" smtClean="0"/>
              <a:t>14/06/2021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B903B-F888-4FDA-87D3-284432D61E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48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492F-193C-49AA-8261-DCEBF8492556}" type="datetimeFigureOut">
              <a:rPr lang="pt-BR" smtClean="0"/>
              <a:t>14/06/2021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B903B-F888-4FDA-87D3-284432D61E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31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B492F-193C-49AA-8261-DCEBF8492556}" type="datetimeFigureOut">
              <a:rPr lang="pt-BR" smtClean="0"/>
              <a:t>14/06/2021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B903B-F888-4FDA-87D3-284432D61E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47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6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143354" y="2596224"/>
            <a:ext cx="78490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</a:rPr>
              <a:t>Inteligência Artificial</a:t>
            </a:r>
          </a:p>
          <a:p>
            <a:r>
              <a:rPr lang="pt-BR" sz="3600" dirty="0" smtClean="0">
                <a:solidFill>
                  <a:schemeClr val="bg1"/>
                </a:solidFill>
              </a:rPr>
              <a:t>Implementação </a:t>
            </a:r>
            <a:r>
              <a:rPr lang="pt-BR" sz="3600" dirty="0">
                <a:solidFill>
                  <a:schemeClr val="bg1"/>
                </a:solidFill>
              </a:rPr>
              <a:t>em Fábrica de Projetos </a:t>
            </a:r>
            <a:r>
              <a:rPr lang="pt-BR" sz="3600" dirty="0" smtClean="0">
                <a:solidFill>
                  <a:schemeClr val="bg1"/>
                </a:solidFill>
              </a:rPr>
              <a:t>V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824184" y="3983788"/>
            <a:ext cx="2271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INTEGRANTES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824184" y="4507008"/>
            <a:ext cx="24874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Fabricio Basso</a:t>
            </a:r>
          </a:p>
          <a:p>
            <a:r>
              <a:rPr lang="pt-BR" sz="2400" dirty="0" smtClean="0">
                <a:solidFill>
                  <a:schemeClr val="bg1"/>
                </a:solidFill>
              </a:rPr>
              <a:t>Felipe Nascimento</a:t>
            </a:r>
          </a:p>
          <a:p>
            <a:r>
              <a:rPr lang="pt-BR" sz="2400" dirty="0" smtClean="0">
                <a:solidFill>
                  <a:schemeClr val="bg1"/>
                </a:solidFill>
              </a:rPr>
              <a:t>Gabriel Leandro</a:t>
            </a:r>
          </a:p>
          <a:p>
            <a:r>
              <a:rPr lang="pt-BR" sz="2400" dirty="0" smtClean="0">
                <a:solidFill>
                  <a:schemeClr val="bg1"/>
                </a:solidFill>
              </a:rPr>
              <a:t>Pedro Assaf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23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6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326553" y="2193363"/>
            <a:ext cx="5538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</a:rPr>
              <a:t>OBRIGADO A TODOS!</a:t>
            </a:r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119975" y="4062016"/>
            <a:ext cx="7952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Link </a:t>
            </a:r>
            <a:r>
              <a:rPr lang="pt-BR" sz="2800" b="1" dirty="0" err="1" smtClean="0">
                <a:solidFill>
                  <a:schemeClr val="bg1"/>
                </a:solidFill>
              </a:rPr>
              <a:t>Gamejolt</a:t>
            </a:r>
            <a:r>
              <a:rPr lang="pt-BR" sz="2800" b="1" dirty="0" smtClean="0">
                <a:solidFill>
                  <a:schemeClr val="bg1"/>
                </a:solidFill>
              </a:rPr>
              <a:t>: </a:t>
            </a:r>
            <a:r>
              <a:rPr lang="pt-BR" b="1" dirty="0" smtClean="0">
                <a:solidFill>
                  <a:schemeClr val="accent1"/>
                </a:solidFill>
              </a:rPr>
              <a:t>https://gamejolt.com/games/strongertogether3d/623236</a:t>
            </a:r>
            <a:endParaRPr lang="pt-BR" sz="2800" b="1" dirty="0">
              <a:solidFill>
                <a:schemeClr val="accent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595180" y="4781856"/>
            <a:ext cx="9001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Link Repositório: </a:t>
            </a:r>
            <a:r>
              <a:rPr lang="pt-BR" b="1" dirty="0" smtClean="0">
                <a:solidFill>
                  <a:schemeClr val="accent1"/>
                </a:solidFill>
              </a:rPr>
              <a:t>https://github.com/GabrielLeandroSilva/BBProductions_AI_Final</a:t>
            </a:r>
            <a:endParaRPr lang="pt-BR" sz="2800" b="1" dirty="0">
              <a:solidFill>
                <a:schemeClr val="accent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643128" y="5507606"/>
            <a:ext cx="6905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Caminho:</a:t>
            </a:r>
            <a:r>
              <a:rPr lang="pt-BR" sz="2000" b="1" dirty="0" smtClean="0">
                <a:solidFill>
                  <a:schemeClr val="accent1"/>
                </a:solidFill>
              </a:rPr>
              <a:t> Stronger_Together_3D/</a:t>
            </a:r>
            <a:r>
              <a:rPr lang="pt-BR" sz="2000" b="1" dirty="0" err="1" smtClean="0">
                <a:solidFill>
                  <a:schemeClr val="accent1"/>
                </a:solidFill>
              </a:rPr>
              <a:t>Assets</a:t>
            </a:r>
            <a:r>
              <a:rPr lang="pt-BR" sz="2000" b="1" dirty="0" smtClean="0">
                <a:solidFill>
                  <a:schemeClr val="accent1"/>
                </a:solidFill>
              </a:rPr>
              <a:t>/</a:t>
            </a:r>
            <a:r>
              <a:rPr lang="pt-BR" sz="2000" b="1" dirty="0" err="1" smtClean="0">
                <a:solidFill>
                  <a:schemeClr val="accent1"/>
                </a:solidFill>
              </a:rPr>
              <a:t>Assets_Game</a:t>
            </a:r>
            <a:r>
              <a:rPr lang="pt-BR" sz="2000" b="1" dirty="0" smtClean="0">
                <a:solidFill>
                  <a:schemeClr val="accent1"/>
                </a:solidFill>
              </a:rPr>
              <a:t>/Scripts/</a:t>
            </a:r>
            <a:endParaRPr lang="pt-BR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6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179161" y="1649012"/>
            <a:ext cx="3833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</a:rPr>
              <a:t>Fluxograma do NPC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3" name="Retângulo Arredondado 2"/>
          <p:cNvSpPr/>
          <p:nvPr/>
        </p:nvSpPr>
        <p:spPr>
          <a:xfrm>
            <a:off x="2320172" y="2485506"/>
            <a:ext cx="7551656" cy="38072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785" y="2558762"/>
            <a:ext cx="4766310" cy="348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4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6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143354" y="1607173"/>
            <a:ext cx="7643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Implementação </a:t>
            </a:r>
            <a:r>
              <a:rPr lang="pt-BR" sz="3600" dirty="0" smtClean="0">
                <a:solidFill>
                  <a:schemeClr val="bg1"/>
                </a:solidFill>
              </a:rPr>
              <a:t>de componente no NPC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575696" y="3275353"/>
            <a:ext cx="36082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- Utilização do componente</a:t>
            </a:r>
          </a:p>
          <a:p>
            <a:r>
              <a:rPr lang="pt-BR" sz="2400" dirty="0" err="1" smtClean="0">
                <a:solidFill>
                  <a:schemeClr val="bg1"/>
                </a:solidFill>
              </a:rPr>
              <a:t>NavMeshAgent</a:t>
            </a:r>
            <a:endParaRPr lang="pt-BR" sz="2400" dirty="0" smtClean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b="1" dirty="0" smtClean="0">
                <a:solidFill>
                  <a:schemeClr val="bg1"/>
                </a:solidFill>
              </a:rPr>
              <a:t>- Nenhuma dependência </a:t>
            </a:r>
          </a:p>
          <a:p>
            <a:r>
              <a:rPr lang="pt-BR" sz="2400" b="1" dirty="0" smtClean="0">
                <a:solidFill>
                  <a:schemeClr val="bg1"/>
                </a:solidFill>
              </a:rPr>
              <a:t>de terceiros (</a:t>
            </a:r>
            <a:r>
              <a:rPr lang="pt-BR" sz="2400" b="1" dirty="0" err="1" smtClean="0">
                <a:solidFill>
                  <a:schemeClr val="bg1"/>
                </a:solidFill>
              </a:rPr>
              <a:t>Plugins</a:t>
            </a:r>
            <a:r>
              <a:rPr lang="pt-BR" sz="2400" b="1" dirty="0" smtClean="0">
                <a:solidFill>
                  <a:schemeClr val="bg1"/>
                </a:solidFill>
              </a:rPr>
              <a:t>)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2" name="Retângulo Arredondado 1"/>
          <p:cNvSpPr/>
          <p:nvPr/>
        </p:nvSpPr>
        <p:spPr>
          <a:xfrm>
            <a:off x="939337" y="2685011"/>
            <a:ext cx="6184669" cy="39817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265" y="3017520"/>
            <a:ext cx="5749255" cy="341463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4540250" y="3860677"/>
            <a:ext cx="1130300" cy="146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79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6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785096" y="1293936"/>
            <a:ext cx="2621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Script </a:t>
            </a:r>
            <a:r>
              <a:rPr lang="pt-BR" sz="3600" dirty="0" err="1" smtClean="0">
                <a:solidFill>
                  <a:schemeClr val="bg1"/>
                </a:solidFill>
              </a:rPr>
              <a:t>Enemy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800140" y="3442191"/>
            <a:ext cx="34517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- Utilização de </a:t>
            </a:r>
            <a:r>
              <a:rPr lang="pt-BR" sz="2400" dirty="0" err="1" smtClean="0">
                <a:solidFill>
                  <a:schemeClr val="bg1"/>
                </a:solidFill>
              </a:rPr>
              <a:t>Enum</a:t>
            </a:r>
            <a:r>
              <a:rPr lang="pt-BR" sz="2400" dirty="0" smtClean="0">
                <a:solidFill>
                  <a:schemeClr val="bg1"/>
                </a:solidFill>
              </a:rPr>
              <a:t> para</a:t>
            </a:r>
          </a:p>
          <a:p>
            <a:r>
              <a:rPr lang="pt-BR" sz="2400" dirty="0" smtClean="0">
                <a:solidFill>
                  <a:schemeClr val="bg1"/>
                </a:solidFill>
              </a:rPr>
              <a:t>Estruturação da </a:t>
            </a:r>
          </a:p>
          <a:p>
            <a:r>
              <a:rPr lang="pt-BR" sz="2400" dirty="0" smtClean="0">
                <a:solidFill>
                  <a:schemeClr val="bg1"/>
                </a:solidFill>
              </a:rPr>
              <a:t>maquina de Estado Finito</a:t>
            </a:r>
          </a:p>
        </p:txBody>
      </p:sp>
      <p:sp>
        <p:nvSpPr>
          <p:cNvPr id="2" name="Retângulo Arredondado 1"/>
          <p:cNvSpPr/>
          <p:nvPr/>
        </p:nvSpPr>
        <p:spPr>
          <a:xfrm>
            <a:off x="939337" y="2685011"/>
            <a:ext cx="6184669" cy="30840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44" y="3015961"/>
            <a:ext cx="5837312" cy="242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6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13223" y="1383005"/>
            <a:ext cx="4365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Estado de Perseguição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2" name="Retângulo Arredondado 1"/>
          <p:cNvSpPr/>
          <p:nvPr/>
        </p:nvSpPr>
        <p:spPr>
          <a:xfrm>
            <a:off x="2600498" y="2279405"/>
            <a:ext cx="6991004" cy="38952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673" y="2425597"/>
            <a:ext cx="6126654" cy="358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0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6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365877" y="1406866"/>
            <a:ext cx="3460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Estado de Ataque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2" name="Retângulo Arredondado 1"/>
          <p:cNvSpPr/>
          <p:nvPr/>
        </p:nvSpPr>
        <p:spPr>
          <a:xfrm>
            <a:off x="2600498" y="2279405"/>
            <a:ext cx="6991004" cy="38952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570" y="2473320"/>
            <a:ext cx="6508859" cy="350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6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245347" y="1358067"/>
            <a:ext cx="3692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Estado de Patrulha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2" name="Retângulo Arredondado 1"/>
          <p:cNvSpPr/>
          <p:nvPr/>
        </p:nvSpPr>
        <p:spPr>
          <a:xfrm>
            <a:off x="2600498" y="2493818"/>
            <a:ext cx="6991004" cy="3499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065" y="2973196"/>
            <a:ext cx="6633179" cy="87829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1279" y="3976177"/>
            <a:ext cx="60007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3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6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593120" y="1581664"/>
            <a:ext cx="300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Estado de Fuga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2" name="Retângulo Arredondado 1"/>
          <p:cNvSpPr/>
          <p:nvPr/>
        </p:nvSpPr>
        <p:spPr>
          <a:xfrm>
            <a:off x="2600498" y="3100647"/>
            <a:ext cx="6991004" cy="22444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136" y="3496803"/>
            <a:ext cx="6901728" cy="146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1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6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593120" y="1581664"/>
            <a:ext cx="3312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Estado de </a:t>
            </a:r>
            <a:r>
              <a:rPr lang="pt-BR" sz="3600" dirty="0" smtClean="0">
                <a:solidFill>
                  <a:schemeClr val="bg1"/>
                </a:solidFill>
              </a:rPr>
              <a:t>Morto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2" name="Retângulo Arredondado 1"/>
          <p:cNvSpPr/>
          <p:nvPr/>
        </p:nvSpPr>
        <p:spPr>
          <a:xfrm>
            <a:off x="2023455" y="2543879"/>
            <a:ext cx="8145087" cy="31170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081" y="2687967"/>
            <a:ext cx="7453833" cy="282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86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Leandro da Silva</dc:creator>
  <cp:lastModifiedBy>Gabriel Leandro da Silva</cp:lastModifiedBy>
  <cp:revision>12</cp:revision>
  <dcterms:created xsi:type="dcterms:W3CDTF">2021-06-11T22:22:52Z</dcterms:created>
  <dcterms:modified xsi:type="dcterms:W3CDTF">2021-06-14T22:46:21Z</dcterms:modified>
</cp:coreProperties>
</file>