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 Medium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  <p:embeddedFont>
      <p:font typeface="Lobster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Medium-bold.fntdata"/><Relationship Id="rId21" Type="http://schemas.openxmlformats.org/officeDocument/2006/relationships/font" Target="fonts/RobotoMedium-regular.fntdata"/><Relationship Id="rId24" Type="http://schemas.openxmlformats.org/officeDocument/2006/relationships/font" Target="fonts/RobotoMedium-boldItalic.fntdata"/><Relationship Id="rId23" Type="http://schemas.openxmlformats.org/officeDocument/2006/relationships/font" Target="fonts/Robot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Medium-regular.fntdata"/><Relationship Id="rId12" Type="http://schemas.openxmlformats.org/officeDocument/2006/relationships/slide" Target="slides/slide7.xml"/><Relationship Id="rId15" Type="http://schemas.openxmlformats.org/officeDocument/2006/relationships/font" Target="fonts/RobotoMonoMedium-italic.fntdata"/><Relationship Id="rId14" Type="http://schemas.openxmlformats.org/officeDocument/2006/relationships/font" Target="fonts/RobotoMonoMedium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MonoMedium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07bd5fd8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07bd5fd8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07bd5fd8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07bd5fd8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07bd5fd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07bd5fd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07bd5fd8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07bd5fd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07bd5fd8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07bd5fd8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07bd5fd8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07bd5fd8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431f8291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431f8291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ucminas.instructure.com/courses/104834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96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title"/>
          </p:nvPr>
        </p:nvSpPr>
        <p:spPr>
          <a:xfrm>
            <a:off x="0" y="1822800"/>
            <a:ext cx="91440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1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Atelier Picinin</a:t>
            </a:r>
            <a:endParaRPr sz="5100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2628000"/>
            <a:ext cx="91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Sabor e Arte</a:t>
            </a:r>
            <a:endParaRPr sz="3300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96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3725" y="3881400"/>
            <a:ext cx="2876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Nome dos integrantes: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Lucas Picinin Campos Lutti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Nikolas Augusto Vieira Louret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Gabriel Lima de Souza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Gabriel de Souza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457875" y="1021875"/>
            <a:ext cx="279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pt-BR" sz="2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TRABALHO INTERDISCIPLINAR APLICAÇÕES PARA </a:t>
            </a:r>
            <a:r>
              <a:rPr b="1"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CENÁRIOS REAIS.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4025" y="1110325"/>
            <a:ext cx="1942908" cy="16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42535" t="0"/>
          <a:stretch/>
        </p:blipFill>
        <p:spPr>
          <a:xfrm>
            <a:off x="4572000" y="-39450"/>
            <a:ext cx="4572300" cy="53031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0" y="0"/>
            <a:ext cx="4572300" cy="5224200"/>
          </a:xfrm>
          <a:prstGeom prst="rect">
            <a:avLst/>
          </a:prstGeom>
          <a:solidFill>
            <a:srgbClr val="FF6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0" y="189875"/>
            <a:ext cx="45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Introdução</a:t>
            </a:r>
            <a:endParaRPr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7175" y="4304750"/>
            <a:ext cx="707100" cy="70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-107450" y="1259400"/>
            <a:ext cx="45723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Neste cenário, propomos criar um site para alavancar as vendas e aplicar as regras de negócio do Atelier Picinin, um atelier de doces que, para vender seus produtos, utiliza somente das suas redes sociais, onde a proprietária é encarregada de receber os pedidos, aceitá-los, produzi-los, entregar e entrar em contato com o cliente caso necessário.</a:t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13425"/>
            <a:ext cx="9144000" cy="1004400"/>
          </a:xfrm>
          <a:prstGeom prst="rect">
            <a:avLst/>
          </a:prstGeom>
          <a:solidFill>
            <a:srgbClr val="FF6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0" y="2292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Stakeholders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375" y="1564650"/>
            <a:ext cx="1504250" cy="15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6888" y="1470000"/>
            <a:ext cx="1567375" cy="156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1114650" y="3464800"/>
            <a:ext cx="1920300" cy="572700"/>
          </a:xfrm>
          <a:prstGeom prst="roundRect">
            <a:avLst>
              <a:gd fmla="val 16667" name="adj"/>
            </a:avLst>
          </a:prstGeom>
          <a:solidFill>
            <a:srgbClr val="FF6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6047400" y="3464800"/>
            <a:ext cx="1920300" cy="572700"/>
          </a:xfrm>
          <a:prstGeom prst="roundRect">
            <a:avLst>
              <a:gd fmla="val 16667" name="adj"/>
            </a:avLst>
          </a:prstGeom>
          <a:solidFill>
            <a:srgbClr val="FF6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1080350" y="3489550"/>
            <a:ext cx="192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Cliente</a:t>
            </a:r>
            <a:endParaRPr sz="20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113425" y="3489550"/>
            <a:ext cx="185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Administrador</a:t>
            </a:r>
            <a:endParaRPr sz="20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6025" y="4333300"/>
            <a:ext cx="707100" cy="7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14310" l="0" r="0" t="0"/>
          <a:stretch/>
        </p:blipFill>
        <p:spPr>
          <a:xfrm>
            <a:off x="4572300" y="0"/>
            <a:ext cx="4572300" cy="522420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0" y="0"/>
            <a:ext cx="4572300" cy="5224200"/>
          </a:xfrm>
          <a:prstGeom prst="rect">
            <a:avLst/>
          </a:prstGeom>
          <a:solidFill>
            <a:srgbClr val="FF6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0" y="189875"/>
            <a:ext cx="45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Proposta da Solução</a:t>
            </a:r>
            <a:endParaRPr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0425" y="4346100"/>
            <a:ext cx="707100" cy="7027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52400" y="1259475"/>
            <a:ext cx="42660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Principais requisitos:</a:t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edium"/>
              <a:buChar char="●"/>
            </a:pPr>
            <a:r>
              <a:rPr lang="pt-BR" sz="17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Administrador cadastra cardápio</a:t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edium"/>
              <a:buChar char="●"/>
            </a:pPr>
            <a:r>
              <a:rPr lang="pt-BR" sz="17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Administrador cadastra/altera estoque</a:t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edium"/>
              <a:buChar char="●"/>
            </a:pPr>
            <a:r>
              <a:rPr lang="pt-BR" sz="17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Administrador gerencia o pagamento</a:t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edium"/>
              <a:buChar char="●"/>
            </a:pPr>
            <a:r>
              <a:rPr lang="pt-BR" sz="17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Administrador visualiza lista de pedidos</a:t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edium"/>
              <a:buChar char="●"/>
            </a:pPr>
            <a:r>
              <a:rPr lang="pt-BR" sz="17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Cliente visualiza cardápio</a:t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edium"/>
              <a:buChar char="●"/>
            </a:pPr>
            <a:r>
              <a:rPr lang="pt-BR" sz="17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Cliente realiza avaliação do produto</a:t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edium"/>
              <a:buChar char="●"/>
            </a:pPr>
            <a:r>
              <a:rPr lang="pt-BR" sz="17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Cliente realiza pedido</a:t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edium"/>
              <a:buChar char="●"/>
            </a:pPr>
            <a:r>
              <a:rPr lang="pt-BR" sz="17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Cliente visualiza carrinho</a:t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0"/>
            <a:ext cx="4572300" cy="5224200"/>
          </a:xfrm>
          <a:prstGeom prst="rect">
            <a:avLst/>
          </a:prstGeom>
          <a:solidFill>
            <a:srgbClr val="FF6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0" y="2285400"/>
            <a:ext cx="45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Projeto da Solução</a:t>
            </a:r>
            <a:endParaRPr>
              <a:solidFill>
                <a:schemeClr val="lt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9750" y="4346750"/>
            <a:ext cx="707100" cy="7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5200" y="57135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7300" y="57135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7300" y="27031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55200" y="27031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96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4294967295" type="title"/>
          </p:nvPr>
        </p:nvSpPr>
        <p:spPr>
          <a:xfrm>
            <a:off x="0" y="2292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52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Conclusão</a:t>
            </a:r>
            <a:endParaRPr b="1" sz="352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0" y="1094100"/>
            <a:ext cx="9144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 sz="2000">
                <a:solidFill>
                  <a:schemeClr val="lt1"/>
                </a:solidFill>
              </a:rPr>
              <a:t>A</a:t>
            </a:r>
            <a:r>
              <a:rPr lang="pt-BR" sz="2000">
                <a:solidFill>
                  <a:schemeClr val="lt1"/>
                </a:solidFill>
              </a:rPr>
              <a:t>dquirimos várias experiências, onde uma das mais ricas foi o contato com um cliente real;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 sz="2000">
                <a:solidFill>
                  <a:schemeClr val="lt1"/>
                </a:solidFill>
              </a:rPr>
              <a:t>Aprender lidar com o levantamento e mudanças constantes dos requisitos;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 sz="2000">
                <a:solidFill>
                  <a:schemeClr val="lt1"/>
                </a:solidFill>
              </a:rPr>
              <a:t>Compreender as necessidades da cliente e transformar em soluções;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 sz="2000">
                <a:solidFill>
                  <a:schemeClr val="lt1"/>
                </a:solidFill>
              </a:rPr>
              <a:t>Aprender novas tecnologias como o ReactJS e o banco de dados não relacional MongoDB.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