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64692-7056-4E89-9279-82EA15C81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30F7F9-B795-4CBE-87CE-28E04E898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D2DB22-3B84-432A-AF4E-2037C7F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A16-B138-4233-892E-EB5BC49DFDA0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BA2998-A096-47F0-85A1-AF3931E4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813104-32D1-481A-8750-3A055679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98B1-DBB5-4635-A4E2-F95F2D713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86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ACDC2-9D01-4E03-9A35-02662292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223044-8990-4827-BA0D-D81B3CF83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992D9A-0BA3-4C94-B2ED-70E349A3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A16-B138-4233-892E-EB5BC49DFDA0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99D4F-91DD-47C9-9785-8774810C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B70EA8-D7C6-4D2C-AEB4-CDD97A2A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98B1-DBB5-4635-A4E2-F95F2D713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92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BC9C24-87FB-461F-9EFB-D7DCE2CC4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5C2A19-410C-4F62-9B2F-9A80E39D9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004FD9-F857-4C69-9310-49C263DC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A16-B138-4233-892E-EB5BC49DFDA0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EF8292-64E4-45A3-AF56-F36AEB8E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342424-5EA0-47EE-88AC-FABC3F62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98B1-DBB5-4635-A4E2-F95F2D713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36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B192E-D547-441F-AB59-00ECA054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871EB6-DC41-41EC-A658-CCA16963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DADA1-DAC5-407B-B85C-390EC036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A16-B138-4233-892E-EB5BC49DFDA0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50AF63-3FEB-4BDB-B8C8-BAE9D076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3E66E1-F5BF-468B-893A-7345DBC8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98B1-DBB5-4635-A4E2-F95F2D713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88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8442D-53D3-4F66-8D78-F35C818D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3BB0C9-42CF-4F30-B07C-4C7D51BD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13718C-1830-4DDC-948C-F00DCAC6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A16-B138-4233-892E-EB5BC49DFDA0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C624A3-39A9-42B9-A2B9-567831B2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D288D0-1299-4D94-B52C-DD42568A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98B1-DBB5-4635-A4E2-F95F2D713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92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79F67-D9B1-4454-8359-90F805B7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0CCC43-E509-43FF-A591-19360764D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FCEDF5-0ABD-4CA7-B06E-F362E352C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D74BD8-B94D-4C69-A8E7-02D1245D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A16-B138-4233-892E-EB5BC49DFDA0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BD3DBD-5C21-4F26-BA2D-AA3BDD84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D0AC4C-6E56-4E6E-A952-DA8D0293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98B1-DBB5-4635-A4E2-F95F2D713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76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AE976-FDCF-4748-B43F-F497D4C2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37FA99-0369-4171-B7FB-413083145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7D26BD-242C-4EA4-9583-C15B415F9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3AEF76-25BE-4F5E-B064-2E3922560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B920FD-888F-4D59-9713-E63118C1B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98E10A-AC1B-4B35-B8C4-C946F09D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A16-B138-4233-892E-EB5BC49DFDA0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2587B5-0F22-44FB-B9E1-C3DB1620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925BD9-E03D-4A13-A91E-023C8480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98B1-DBB5-4635-A4E2-F95F2D713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71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3B36A-E91F-464D-9AD8-A6DB17E6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4DBBDF-C3D9-4C9E-B71B-DA8A3DCD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A16-B138-4233-892E-EB5BC49DFDA0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E0192C-AFAC-4B26-BE9F-B6320B88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80DF60-5CB2-404B-BE41-4C7EB672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98B1-DBB5-4635-A4E2-F95F2D713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91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FE7CD5-710E-47C1-AB4F-39B12065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A16-B138-4233-892E-EB5BC49DFDA0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DF9D71-216A-432C-A4D8-7C0F4B45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6F9A7E-6D41-4CC3-9A04-8C075E6B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98B1-DBB5-4635-A4E2-F95F2D713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05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E0503-A8D3-4682-91E1-CAEBDC7D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A213E7-2154-4030-A806-8184B5E1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8E7806-1988-4FBA-8AC7-112D4C6D4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06D176-D0CD-4EDC-ADA6-D5D8DA4D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A16-B138-4233-892E-EB5BC49DFDA0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FD7357-6CB9-4590-8921-0B0A99EC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A27328-07AD-4378-900B-55A64107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98B1-DBB5-4635-A4E2-F95F2D713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35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769CD-5FE5-4DD1-827B-25549359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815174-273B-48F4-86DA-CC5EED987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B05780-C321-4AC9-8429-8D3C13ACF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EF3C9F-FD1A-4A4F-8835-00D7552B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A16-B138-4233-892E-EB5BC49DFDA0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A6B659-78DE-4BE1-8BB0-6B8B61A7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D4F1C6-050E-4370-AE47-858DE5F3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98B1-DBB5-4635-A4E2-F95F2D713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01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650249-3C9B-4E14-9512-CBD2E267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44ACB1-590C-416C-AEF9-40C698647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045B6E-5091-4D73-A6E3-3C7BFA861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D5A16-B138-4233-892E-EB5BC49DFDA0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F49F1C-AC47-4646-A020-6E37D0CA4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A8B885-7AEF-46A2-A056-6A138B969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D98B1-DBB5-4635-A4E2-F95F2D713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74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37D32CE-BDDB-4673-8E51-2A47806A2A0D}"/>
              </a:ext>
            </a:extLst>
          </p:cNvPr>
          <p:cNvSpPr/>
          <p:nvPr/>
        </p:nvSpPr>
        <p:spPr>
          <a:xfrm>
            <a:off x="1470992" y="1152940"/>
            <a:ext cx="1338470" cy="38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Loja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18E7A7F-FF58-4BBA-8AAA-A6C10F6A7A88}"/>
              </a:ext>
            </a:extLst>
          </p:cNvPr>
          <p:cNvSpPr/>
          <p:nvPr/>
        </p:nvSpPr>
        <p:spPr>
          <a:xfrm>
            <a:off x="5062331" y="1152940"/>
            <a:ext cx="1338470" cy="38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Reposição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3D78F7D-56E6-4E89-851C-2763A893EE3C}"/>
              </a:ext>
            </a:extLst>
          </p:cNvPr>
          <p:cNvSpPr/>
          <p:nvPr/>
        </p:nvSpPr>
        <p:spPr>
          <a:xfrm>
            <a:off x="9276522" y="1106557"/>
            <a:ext cx="1338470" cy="477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Finaliza solicitação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43CB79D-AC56-426F-9226-EE2E7AF3CC2D}"/>
              </a:ext>
            </a:extLst>
          </p:cNvPr>
          <p:cNvSpPr/>
          <p:nvPr/>
        </p:nvSpPr>
        <p:spPr>
          <a:xfrm>
            <a:off x="1470992" y="1537252"/>
            <a:ext cx="1338470" cy="1007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Unidade</a:t>
            </a:r>
          </a:p>
          <a:p>
            <a:r>
              <a:rPr lang="pt-BR" sz="1200" dirty="0">
                <a:solidFill>
                  <a:schemeClr val="tx1"/>
                </a:solidFill>
              </a:rPr>
              <a:t>&lt;&lt;Chave&gt;&gt;</a:t>
            </a:r>
          </a:p>
          <a:p>
            <a:r>
              <a:rPr lang="pt-BR" sz="1400" dirty="0" err="1">
                <a:solidFill>
                  <a:schemeClr val="tx1"/>
                </a:solidFill>
              </a:rPr>
              <a:t>idUni</a:t>
            </a:r>
            <a:endParaRPr lang="pt-BR" sz="1400" dirty="0">
              <a:solidFill>
                <a:schemeClr val="tx1"/>
              </a:solidFill>
            </a:endParaRPr>
          </a:p>
          <a:p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E0262C1-CB30-44C8-BD0E-DD4811290A3F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809462" y="1345096"/>
            <a:ext cx="22528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63ECBF1-1243-4522-B9CD-91DCB69FF029}"/>
              </a:ext>
            </a:extLst>
          </p:cNvPr>
          <p:cNvSpPr txBox="1"/>
          <p:nvPr/>
        </p:nvSpPr>
        <p:spPr>
          <a:xfrm>
            <a:off x="3564835" y="1060174"/>
            <a:ext cx="9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Solicita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5774FF7-F65C-43F6-BD1B-4C8E40F6BBC7}"/>
              </a:ext>
            </a:extLst>
          </p:cNvPr>
          <p:cNvSpPr/>
          <p:nvPr/>
        </p:nvSpPr>
        <p:spPr>
          <a:xfrm>
            <a:off x="5062331" y="1537252"/>
            <a:ext cx="1338470" cy="1311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Produto</a:t>
            </a:r>
          </a:p>
          <a:p>
            <a:r>
              <a:rPr lang="pt-BR" sz="1400" dirty="0" err="1">
                <a:solidFill>
                  <a:schemeClr val="tx1"/>
                </a:solidFill>
              </a:rPr>
              <a:t>Qtd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Solicitação</a:t>
            </a:r>
          </a:p>
          <a:p>
            <a:r>
              <a:rPr lang="pt-BR" sz="1200" dirty="0">
                <a:solidFill>
                  <a:schemeClr val="tx1"/>
                </a:solidFill>
              </a:rPr>
              <a:t>&lt;&lt;Chave&gt;&gt;</a:t>
            </a:r>
          </a:p>
          <a:p>
            <a:r>
              <a:rPr lang="pt-BR" sz="1400" dirty="0" err="1">
                <a:solidFill>
                  <a:schemeClr val="tx1"/>
                </a:solidFill>
              </a:rPr>
              <a:t>IdProduto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 err="1">
                <a:solidFill>
                  <a:schemeClr val="tx1"/>
                </a:solidFill>
              </a:rPr>
              <a:t>IdSolicitação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0B90D71-68BB-4684-A084-D2042110CBF2}"/>
              </a:ext>
            </a:extLst>
          </p:cNvPr>
          <p:cNvSpPr/>
          <p:nvPr/>
        </p:nvSpPr>
        <p:spPr>
          <a:xfrm>
            <a:off x="9276522" y="1583635"/>
            <a:ext cx="1338470" cy="100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Solicitação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1EB76EF-5C8F-468E-AEA1-AA54B26FF9AC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6400801" y="1345096"/>
            <a:ext cx="28757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AFE0986-6A0F-44C8-BCE5-849CA5DDE086}"/>
              </a:ext>
            </a:extLst>
          </p:cNvPr>
          <p:cNvSpPr txBox="1"/>
          <p:nvPr/>
        </p:nvSpPr>
        <p:spPr>
          <a:xfrm>
            <a:off x="7315200" y="1060174"/>
            <a:ext cx="114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Finalizado</a:t>
            </a:r>
          </a:p>
        </p:txBody>
      </p:sp>
    </p:spTree>
    <p:extLst>
      <p:ext uri="{BB962C8B-B14F-4D97-AF65-F5344CB8AC3E}">
        <p14:creationId xmlns:p14="http://schemas.microsoft.com/office/powerpoint/2010/main" val="381602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3F0EAD09-43C0-4FE1-A7F7-384CB407C23A}"/>
              </a:ext>
            </a:extLst>
          </p:cNvPr>
          <p:cNvSpPr/>
          <p:nvPr/>
        </p:nvSpPr>
        <p:spPr>
          <a:xfrm>
            <a:off x="5877339" y="93387"/>
            <a:ext cx="437321" cy="4240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8E9300B-22AB-4876-A28F-2B372E999AB8}"/>
              </a:ext>
            </a:extLst>
          </p:cNvPr>
          <p:cNvSpPr/>
          <p:nvPr/>
        </p:nvSpPr>
        <p:spPr>
          <a:xfrm>
            <a:off x="5382321" y="1360449"/>
            <a:ext cx="1427356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Recebido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800B9D-5855-45A0-9F93-ADA0956F50FB}"/>
              </a:ext>
            </a:extLst>
          </p:cNvPr>
          <p:cNvSpPr txBox="1"/>
          <p:nvPr/>
        </p:nvSpPr>
        <p:spPr>
          <a:xfrm>
            <a:off x="6314660" y="93387"/>
            <a:ext cx="3702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1 - Loja Solicita ao Estoque produtos/&lt;&lt;</a:t>
            </a:r>
            <a:r>
              <a:rPr lang="pt-BR" dirty="0" err="1"/>
              <a:t>DFD_Process</a:t>
            </a:r>
            <a:r>
              <a:rPr lang="pt-BR" dirty="0"/>
              <a:t>&gt;&gt; Reposição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800AD4C-7863-4833-BA61-88F2F378F241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6095999" y="517457"/>
            <a:ext cx="1" cy="84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osango 9">
            <a:extLst>
              <a:ext uri="{FF2B5EF4-FFF2-40B4-BE49-F238E27FC236}">
                <a16:creationId xmlns:a16="http://schemas.microsoft.com/office/drawing/2014/main" id="{B27E458A-905D-4884-B10D-CDA7CB4B145B}"/>
              </a:ext>
            </a:extLst>
          </p:cNvPr>
          <p:cNvSpPr/>
          <p:nvPr/>
        </p:nvSpPr>
        <p:spPr>
          <a:xfrm>
            <a:off x="5778512" y="2971800"/>
            <a:ext cx="634973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EBFC3CC-33AD-4448-8362-D5D522B0F307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6095999" y="2274849"/>
            <a:ext cx="0" cy="69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752989C-EB5A-4514-B49E-EE542995891B}"/>
              </a:ext>
            </a:extLst>
          </p:cNvPr>
          <p:cNvSpPr txBox="1"/>
          <p:nvPr/>
        </p:nvSpPr>
        <p:spPr>
          <a:xfrm>
            <a:off x="6095998" y="2300159"/>
            <a:ext cx="3702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2 - Loja Valida Produtos</a:t>
            </a:r>
          </a:p>
          <a:p>
            <a:r>
              <a:rPr lang="pt-BR" dirty="0"/>
              <a:t>/&lt;&lt;</a:t>
            </a:r>
            <a:r>
              <a:rPr lang="pt-BR" dirty="0" err="1"/>
              <a:t>DFD_Process</a:t>
            </a:r>
            <a:r>
              <a:rPr lang="pt-BR" dirty="0"/>
              <a:t>&gt;&gt; Validar Solicitação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FDE132A-DF6B-4A80-A5EF-3F58F913A4A0}"/>
              </a:ext>
            </a:extLst>
          </p:cNvPr>
          <p:cNvSpPr/>
          <p:nvPr/>
        </p:nvSpPr>
        <p:spPr>
          <a:xfrm>
            <a:off x="2075705" y="2971800"/>
            <a:ext cx="1480001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Produto(s) incorreto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2F69B00-95DD-4C7F-94C4-748797664DF3}"/>
              </a:ext>
            </a:extLst>
          </p:cNvPr>
          <p:cNvCxnSpPr>
            <a:stCxn id="10" idx="1"/>
            <a:endCxn id="14" idx="3"/>
          </p:cNvCxnSpPr>
          <p:nvPr/>
        </p:nvCxnSpPr>
        <p:spPr>
          <a:xfrm flipH="1">
            <a:off x="3555706" y="3429000"/>
            <a:ext cx="2222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ADE789B9-E76B-4D05-ADD9-5DCF2736594A}"/>
              </a:ext>
            </a:extLst>
          </p:cNvPr>
          <p:cNvCxnSpPr>
            <a:stCxn id="14" idx="0"/>
            <a:endCxn id="2" idx="2"/>
          </p:cNvCxnSpPr>
          <p:nvPr/>
        </p:nvCxnSpPr>
        <p:spPr>
          <a:xfrm rot="5400000" flipH="1" flipV="1">
            <a:off x="3013333" y="107795"/>
            <a:ext cx="2666378" cy="30616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3F53489-E384-42B5-BB17-61535333F286}"/>
              </a:ext>
            </a:extLst>
          </p:cNvPr>
          <p:cNvSpPr/>
          <p:nvPr/>
        </p:nvSpPr>
        <p:spPr>
          <a:xfrm>
            <a:off x="5068226" y="4783873"/>
            <a:ext cx="2055543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Concluir Solicitação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AF0C255E-AFE9-4BC4-ACEC-909636FBC8FE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6095998" y="3886200"/>
            <a:ext cx="1" cy="897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2D27909-2645-4E91-8C87-E4564B0EBE21}"/>
              </a:ext>
            </a:extLst>
          </p:cNvPr>
          <p:cNvSpPr txBox="1"/>
          <p:nvPr/>
        </p:nvSpPr>
        <p:spPr>
          <a:xfrm>
            <a:off x="3813717" y="2971800"/>
            <a:ext cx="188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[Pedido incorreto]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C68BC7-5E24-454F-8A99-990207681211}"/>
              </a:ext>
            </a:extLst>
          </p:cNvPr>
          <p:cNvSpPr txBox="1"/>
          <p:nvPr/>
        </p:nvSpPr>
        <p:spPr>
          <a:xfrm>
            <a:off x="6038985" y="4070576"/>
            <a:ext cx="216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[Produto(s) Corretos]</a:t>
            </a:r>
          </a:p>
        </p:txBody>
      </p:sp>
    </p:spTree>
    <p:extLst>
      <p:ext uri="{BB962C8B-B14F-4D97-AF65-F5344CB8AC3E}">
        <p14:creationId xmlns:p14="http://schemas.microsoft.com/office/powerpoint/2010/main" val="1623107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Prado</dc:creator>
  <cp:lastModifiedBy>Gabriel Prado</cp:lastModifiedBy>
  <cp:revision>1</cp:revision>
  <dcterms:created xsi:type="dcterms:W3CDTF">2019-04-07T23:41:04Z</dcterms:created>
  <dcterms:modified xsi:type="dcterms:W3CDTF">2019-04-07T23:42:04Z</dcterms:modified>
</cp:coreProperties>
</file>