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1" r:id="rId4"/>
    <p:sldId id="262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4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64692-7056-4E89-9279-82EA15C81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30F7F9-B795-4CBE-87CE-28E04E898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D2DB22-3B84-432A-AF4E-2037C7F3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5A16-B138-4233-892E-EB5BC49DFDA0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BA2998-A096-47F0-85A1-AF3931E4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813104-32D1-481A-8750-3A055679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98B1-DBB5-4635-A4E2-F95F2D713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86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ACDC2-9D01-4E03-9A35-02662292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223044-8990-4827-BA0D-D81B3CF83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992D9A-0BA3-4C94-B2ED-70E349A35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5A16-B138-4233-892E-EB5BC49DFDA0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B99D4F-91DD-47C9-9785-8774810C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B70EA8-D7C6-4D2C-AEB4-CDD97A2A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98B1-DBB5-4635-A4E2-F95F2D713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92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BC9C24-87FB-461F-9EFB-D7DCE2CC4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5C2A19-410C-4F62-9B2F-9A80E39D9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004FD9-F857-4C69-9310-49C263DC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5A16-B138-4233-892E-EB5BC49DFDA0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EF8292-64E4-45A3-AF56-F36AEB8E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342424-5EA0-47EE-88AC-FABC3F62A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98B1-DBB5-4635-A4E2-F95F2D713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36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B192E-D547-441F-AB59-00ECA054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871EB6-DC41-41EC-A658-CCA169635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3DADA1-DAC5-407B-B85C-390EC036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5A16-B138-4233-892E-EB5BC49DFDA0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50AF63-3FEB-4BDB-B8C8-BAE9D076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3E66E1-F5BF-468B-893A-7345DBC8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98B1-DBB5-4635-A4E2-F95F2D713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88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8442D-53D3-4F66-8D78-F35C818DD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3BB0C9-42CF-4F30-B07C-4C7D51BDF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13718C-1830-4DDC-948C-F00DCAC6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5A16-B138-4233-892E-EB5BC49DFDA0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C624A3-39A9-42B9-A2B9-567831B2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D288D0-1299-4D94-B52C-DD42568A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98B1-DBB5-4635-A4E2-F95F2D713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92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79F67-D9B1-4454-8359-90F805B7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0CCC43-E509-43FF-A591-19360764D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FCEDF5-0ABD-4CA7-B06E-F362E352C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D74BD8-B94D-4C69-A8E7-02D1245D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5A16-B138-4233-892E-EB5BC49DFDA0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BD3DBD-5C21-4F26-BA2D-AA3BDD84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D0AC4C-6E56-4E6E-A952-DA8D0293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98B1-DBB5-4635-A4E2-F95F2D713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76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AE976-FDCF-4748-B43F-F497D4C2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37FA99-0369-4171-B7FB-413083145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7D26BD-242C-4EA4-9583-C15B415F9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3AEF76-25BE-4F5E-B064-2E3922560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B920FD-888F-4D59-9713-E63118C1B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98E10A-AC1B-4B35-B8C4-C946F09D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5A16-B138-4233-892E-EB5BC49DFDA0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2587B5-0F22-44FB-B9E1-C3DB1620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8925BD9-E03D-4A13-A91E-023C8480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98B1-DBB5-4635-A4E2-F95F2D713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71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3B36A-E91F-464D-9AD8-A6DB17E6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44DBBDF-C3D9-4C9E-B71B-DA8A3DCD9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5A16-B138-4233-892E-EB5BC49DFDA0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E0192C-AFAC-4B26-BE9F-B6320B88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380DF60-5CB2-404B-BE41-4C7EB672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98B1-DBB5-4635-A4E2-F95F2D713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91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EFE7CD5-710E-47C1-AB4F-39B120655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5A16-B138-4233-892E-EB5BC49DFDA0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DF9D71-216A-432C-A4D8-7C0F4B45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6F9A7E-6D41-4CC3-9A04-8C075E6B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98B1-DBB5-4635-A4E2-F95F2D713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05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E0503-A8D3-4682-91E1-CAEBDC7D4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A213E7-2154-4030-A806-8184B5E1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8E7806-1988-4FBA-8AC7-112D4C6D4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06D176-D0CD-4EDC-ADA6-D5D8DA4D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5A16-B138-4233-892E-EB5BC49DFDA0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FD7357-6CB9-4590-8921-0B0A99EC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A27328-07AD-4378-900B-55A64107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98B1-DBB5-4635-A4E2-F95F2D713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35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769CD-5FE5-4DD1-827B-25549359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815174-273B-48F4-86DA-CC5EED987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B05780-C321-4AC9-8429-8D3C13ACF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EF3C9F-FD1A-4A4F-8835-00D7552B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5A16-B138-4233-892E-EB5BC49DFDA0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A6B659-78DE-4BE1-8BB0-6B8B61A7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D4F1C6-050E-4370-AE47-858DE5F3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98B1-DBB5-4635-A4E2-F95F2D713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01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5650249-3C9B-4E14-9512-CBD2E267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44ACB1-590C-416C-AEF9-40C698647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045B6E-5091-4D73-A6E3-3C7BFA861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D5A16-B138-4233-892E-EB5BC49DFDA0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F49F1C-AC47-4646-A020-6E37D0CA4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A8B885-7AEF-46A2-A056-6A138B969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D98B1-DBB5-4635-A4E2-F95F2D713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74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C5EFBD6-8851-4EBA-969C-699A9A8585C7}"/>
              </a:ext>
            </a:extLst>
          </p:cNvPr>
          <p:cNvSpPr/>
          <p:nvPr/>
        </p:nvSpPr>
        <p:spPr>
          <a:xfrm>
            <a:off x="8938973" y="68077"/>
            <a:ext cx="437321" cy="4493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3F0EAD09-43C0-4FE1-A7F7-384CB407C23A}"/>
              </a:ext>
            </a:extLst>
          </p:cNvPr>
          <p:cNvSpPr/>
          <p:nvPr/>
        </p:nvSpPr>
        <p:spPr>
          <a:xfrm>
            <a:off x="5877339" y="93387"/>
            <a:ext cx="437321" cy="4240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8E9300B-22AB-4876-A28F-2B372E999AB8}"/>
              </a:ext>
            </a:extLst>
          </p:cNvPr>
          <p:cNvSpPr/>
          <p:nvPr/>
        </p:nvSpPr>
        <p:spPr>
          <a:xfrm>
            <a:off x="5382321" y="1360449"/>
            <a:ext cx="1427356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Recebido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5800B9D-5855-45A0-9F93-ADA0956F50FB}"/>
              </a:ext>
            </a:extLst>
          </p:cNvPr>
          <p:cNvSpPr txBox="1"/>
          <p:nvPr/>
        </p:nvSpPr>
        <p:spPr>
          <a:xfrm>
            <a:off x="6314660" y="18730"/>
            <a:ext cx="3702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1 - Loja Solicita ao Estoque produtos/&lt;&lt;</a:t>
            </a:r>
            <a:r>
              <a:rPr lang="pt-BR" dirty="0" err="1"/>
              <a:t>DFD_Process</a:t>
            </a:r>
            <a:r>
              <a:rPr lang="pt-BR" dirty="0"/>
              <a:t>&gt;&gt; Reposição de Produtos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800AD4C-7863-4833-BA61-88F2F378F241}"/>
              </a:ext>
            </a:extLst>
          </p:cNvPr>
          <p:cNvCxnSpPr>
            <a:stCxn id="2" idx="4"/>
            <a:endCxn id="3" idx="0"/>
          </p:cNvCxnSpPr>
          <p:nvPr/>
        </p:nvCxnSpPr>
        <p:spPr>
          <a:xfrm flipH="1">
            <a:off x="6095999" y="517457"/>
            <a:ext cx="1" cy="84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osango 9">
            <a:extLst>
              <a:ext uri="{FF2B5EF4-FFF2-40B4-BE49-F238E27FC236}">
                <a16:creationId xmlns:a16="http://schemas.microsoft.com/office/drawing/2014/main" id="{B27E458A-905D-4884-B10D-CDA7CB4B145B}"/>
              </a:ext>
            </a:extLst>
          </p:cNvPr>
          <p:cNvSpPr/>
          <p:nvPr/>
        </p:nvSpPr>
        <p:spPr>
          <a:xfrm>
            <a:off x="5778512" y="2971800"/>
            <a:ext cx="634973" cy="9144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EBFC3CC-33AD-4448-8362-D5D522B0F307}"/>
              </a:ext>
            </a:extLst>
          </p:cNvPr>
          <p:cNvCxnSpPr>
            <a:stCxn id="3" idx="2"/>
            <a:endCxn id="10" idx="0"/>
          </p:cNvCxnSpPr>
          <p:nvPr/>
        </p:nvCxnSpPr>
        <p:spPr>
          <a:xfrm>
            <a:off x="6095999" y="2274849"/>
            <a:ext cx="0" cy="696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752989C-EB5A-4514-B49E-EE542995891B}"/>
              </a:ext>
            </a:extLst>
          </p:cNvPr>
          <p:cNvSpPr txBox="1"/>
          <p:nvPr/>
        </p:nvSpPr>
        <p:spPr>
          <a:xfrm>
            <a:off x="6095998" y="2300159"/>
            <a:ext cx="3702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2 - Loja Valida Produtos</a:t>
            </a:r>
          </a:p>
          <a:p>
            <a:r>
              <a:rPr lang="pt-BR" dirty="0"/>
              <a:t>/&lt;&lt;</a:t>
            </a:r>
            <a:r>
              <a:rPr lang="pt-BR" dirty="0" err="1"/>
              <a:t>DFD_Process</a:t>
            </a:r>
            <a:r>
              <a:rPr lang="pt-BR" dirty="0"/>
              <a:t>&gt;&gt; Validar Solicitação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0FDE132A-DF6B-4A80-A5EF-3F58F913A4A0}"/>
              </a:ext>
            </a:extLst>
          </p:cNvPr>
          <p:cNvSpPr/>
          <p:nvPr/>
        </p:nvSpPr>
        <p:spPr>
          <a:xfrm>
            <a:off x="2075705" y="2971800"/>
            <a:ext cx="1480001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Produto(s) incorreto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2F69B00-95DD-4C7F-94C4-748797664DF3}"/>
              </a:ext>
            </a:extLst>
          </p:cNvPr>
          <p:cNvCxnSpPr>
            <a:stCxn id="10" idx="1"/>
            <a:endCxn id="14" idx="3"/>
          </p:cNvCxnSpPr>
          <p:nvPr/>
        </p:nvCxnSpPr>
        <p:spPr>
          <a:xfrm flipH="1">
            <a:off x="3555706" y="3429000"/>
            <a:ext cx="2222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ADE789B9-E76B-4D05-ADD9-5DCF2736594A}"/>
              </a:ext>
            </a:extLst>
          </p:cNvPr>
          <p:cNvCxnSpPr>
            <a:stCxn id="14" idx="0"/>
            <a:endCxn id="2" idx="2"/>
          </p:cNvCxnSpPr>
          <p:nvPr/>
        </p:nvCxnSpPr>
        <p:spPr>
          <a:xfrm rot="5400000" flipH="1" flipV="1">
            <a:off x="3013333" y="107795"/>
            <a:ext cx="2666378" cy="30616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AF0C255E-AFE9-4BC4-ACEC-909636FBC8FE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095998" y="3886200"/>
            <a:ext cx="1" cy="897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2D27909-2645-4E91-8C87-E4564B0EBE21}"/>
              </a:ext>
            </a:extLst>
          </p:cNvPr>
          <p:cNvSpPr txBox="1"/>
          <p:nvPr/>
        </p:nvSpPr>
        <p:spPr>
          <a:xfrm>
            <a:off x="3813717" y="2971800"/>
            <a:ext cx="188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[Pedido incorreto]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8C68BC7-5E24-454F-8A99-990207681211}"/>
              </a:ext>
            </a:extLst>
          </p:cNvPr>
          <p:cNvSpPr txBox="1"/>
          <p:nvPr/>
        </p:nvSpPr>
        <p:spPr>
          <a:xfrm>
            <a:off x="6038985" y="4070576"/>
            <a:ext cx="216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[Produto(s) Corretos]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3DD601A-A70C-4E42-95A1-36F8694E87F3}"/>
              </a:ext>
            </a:extLst>
          </p:cNvPr>
          <p:cNvSpPr txBox="1"/>
          <p:nvPr/>
        </p:nvSpPr>
        <p:spPr>
          <a:xfrm>
            <a:off x="8938973" y="1207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13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94ECE26-B424-4832-955C-222E46B06467}"/>
              </a:ext>
            </a:extLst>
          </p:cNvPr>
          <p:cNvSpPr/>
          <p:nvPr/>
        </p:nvSpPr>
        <p:spPr>
          <a:xfrm>
            <a:off x="8724900" y="2199469"/>
            <a:ext cx="632775" cy="4112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31B34B3-0791-4FA2-A249-E58AF68AF4D1}"/>
              </a:ext>
            </a:extLst>
          </p:cNvPr>
          <p:cNvSpPr/>
          <p:nvPr/>
        </p:nvSpPr>
        <p:spPr>
          <a:xfrm>
            <a:off x="7384595" y="4890080"/>
            <a:ext cx="516346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0CF1E28-FEC0-4810-A133-73A6689E669E}"/>
              </a:ext>
            </a:extLst>
          </p:cNvPr>
          <p:cNvSpPr/>
          <p:nvPr/>
        </p:nvSpPr>
        <p:spPr>
          <a:xfrm>
            <a:off x="4507322" y="2569263"/>
            <a:ext cx="499652" cy="3834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3F072B8E-6BD1-4071-944B-6E4D22BE42D9}"/>
              </a:ext>
            </a:extLst>
          </p:cNvPr>
          <p:cNvSpPr/>
          <p:nvPr/>
        </p:nvSpPr>
        <p:spPr>
          <a:xfrm>
            <a:off x="5837825" y="4783873"/>
            <a:ext cx="516346" cy="4755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704AFEE-EFFD-4170-9A0F-80D6C92E853C}"/>
              </a:ext>
            </a:extLst>
          </p:cNvPr>
          <p:cNvSpPr txBox="1"/>
          <p:nvPr/>
        </p:nvSpPr>
        <p:spPr>
          <a:xfrm>
            <a:off x="5116425" y="5259410"/>
            <a:ext cx="200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Concluir Solicitação</a:t>
            </a:r>
          </a:p>
        </p:txBody>
      </p:sp>
    </p:spTree>
    <p:extLst>
      <p:ext uri="{BB962C8B-B14F-4D97-AF65-F5344CB8AC3E}">
        <p14:creationId xmlns:p14="http://schemas.microsoft.com/office/powerpoint/2010/main" val="162310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95838D87-C78C-4A28-B6BC-400E10C93CA3}"/>
              </a:ext>
            </a:extLst>
          </p:cNvPr>
          <p:cNvSpPr/>
          <p:nvPr/>
        </p:nvSpPr>
        <p:spPr>
          <a:xfrm>
            <a:off x="5791200" y="209550"/>
            <a:ext cx="609600" cy="571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D233585-D0A1-4CDF-BFA7-62254712B462}"/>
              </a:ext>
            </a:extLst>
          </p:cNvPr>
          <p:cNvSpPr txBox="1"/>
          <p:nvPr/>
        </p:nvSpPr>
        <p:spPr>
          <a:xfrm>
            <a:off x="6667500" y="0"/>
            <a:ext cx="2922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Estoquista realiza </a:t>
            </a:r>
          </a:p>
          <a:p>
            <a:r>
              <a:rPr lang="pt-BR" dirty="0"/>
              <a:t>contagem de produtos</a:t>
            </a:r>
          </a:p>
          <a:p>
            <a:r>
              <a:rPr lang="pt-BR" dirty="0"/>
              <a:t>/&lt;&lt;</a:t>
            </a:r>
            <a:r>
              <a:rPr lang="pt-BR" dirty="0" err="1"/>
              <a:t>DFD_Process</a:t>
            </a:r>
            <a:r>
              <a:rPr lang="pt-BR" dirty="0"/>
              <a:t>&gt;&gt; Gerenciar</a:t>
            </a:r>
          </a:p>
          <a:p>
            <a:r>
              <a:rPr lang="pt-BR" dirty="0"/>
              <a:t>Estoque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28D7E2C-FA6E-4696-90AB-46D635A60D20}"/>
              </a:ext>
            </a:extLst>
          </p:cNvPr>
          <p:cNvSpPr/>
          <p:nvPr/>
        </p:nvSpPr>
        <p:spPr>
          <a:xfrm>
            <a:off x="5248275" y="2228850"/>
            <a:ext cx="169545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Estoquista realiza contagem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7D2343B-1322-476C-A520-19E220EF0AEE}"/>
              </a:ext>
            </a:extLst>
          </p:cNvPr>
          <p:cNvSpPr/>
          <p:nvPr/>
        </p:nvSpPr>
        <p:spPr>
          <a:xfrm>
            <a:off x="8953500" y="2228851"/>
            <a:ext cx="169545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Estoquista retira produtos fora da validade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0FBD8D7-73B6-4C45-A2DE-48500BC9EEB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943725" y="2762250"/>
            <a:ext cx="20097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59BFD426-4082-4639-A3EC-78A0D468ABE8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6096000" y="781050"/>
            <a:ext cx="0" cy="1447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1B3EE5C-0CAF-4DD0-8665-6E472709949D}"/>
              </a:ext>
            </a:extLst>
          </p:cNvPr>
          <p:cNvSpPr/>
          <p:nvPr/>
        </p:nvSpPr>
        <p:spPr>
          <a:xfrm>
            <a:off x="1671637" y="2228850"/>
            <a:ext cx="169545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Estoquista comete erro na contagem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3C212D2E-FDEE-434B-B902-6FB172B38423}"/>
              </a:ext>
            </a:extLst>
          </p:cNvPr>
          <p:cNvCxnSpPr>
            <a:stCxn id="4" idx="1"/>
            <a:endCxn id="12" idx="3"/>
          </p:cNvCxnSpPr>
          <p:nvPr/>
        </p:nvCxnSpPr>
        <p:spPr>
          <a:xfrm flipH="1">
            <a:off x="3367087" y="2762250"/>
            <a:ext cx="18811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3ECCF6F2-A9B9-4DB4-B5CE-4791D1F5D23A}"/>
              </a:ext>
            </a:extLst>
          </p:cNvPr>
          <p:cNvSpPr/>
          <p:nvPr/>
        </p:nvSpPr>
        <p:spPr>
          <a:xfrm>
            <a:off x="5791200" y="4667250"/>
            <a:ext cx="609600" cy="571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2654193F-7E05-44EF-BEC8-D3FFCEED2F78}"/>
              </a:ext>
            </a:extLst>
          </p:cNvPr>
          <p:cNvCxnSpPr>
            <a:stCxn id="4" idx="2"/>
            <a:endCxn id="15" idx="0"/>
          </p:cNvCxnSpPr>
          <p:nvPr/>
        </p:nvCxnSpPr>
        <p:spPr>
          <a:xfrm>
            <a:off x="6096000" y="3295650"/>
            <a:ext cx="0" cy="137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0ACB3C8-9811-4B6C-B991-8516F1FBAC8F}"/>
              </a:ext>
            </a:extLst>
          </p:cNvPr>
          <p:cNvSpPr txBox="1"/>
          <p:nvPr/>
        </p:nvSpPr>
        <p:spPr>
          <a:xfrm>
            <a:off x="6400800" y="4743450"/>
            <a:ext cx="2091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Contagem concluída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F00F373-53D6-4653-BC9D-575908E74C1E}"/>
              </a:ext>
            </a:extLst>
          </p:cNvPr>
          <p:cNvSpPr txBox="1"/>
          <p:nvPr/>
        </p:nvSpPr>
        <p:spPr>
          <a:xfrm>
            <a:off x="3373029" y="2392918"/>
            <a:ext cx="198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[Erro de contagem]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48A6C2A-8B77-46C7-8830-C0AB4D2689BC}"/>
              </a:ext>
            </a:extLst>
          </p:cNvPr>
          <p:cNvSpPr txBox="1"/>
          <p:nvPr/>
        </p:nvSpPr>
        <p:spPr>
          <a:xfrm>
            <a:off x="7086613" y="2115919"/>
            <a:ext cx="1723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[Produto fora da</a:t>
            </a:r>
          </a:p>
          <a:p>
            <a:r>
              <a:rPr lang="pt-BR" dirty="0"/>
              <a:t>validade]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695BDDA-DF95-4649-B0AB-7D9BF05B13BB}"/>
              </a:ext>
            </a:extLst>
          </p:cNvPr>
          <p:cNvSpPr txBox="1"/>
          <p:nvPr/>
        </p:nvSpPr>
        <p:spPr>
          <a:xfrm>
            <a:off x="6096000" y="3726418"/>
            <a:ext cx="304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[Sem problemas na contagem]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D2B6B529-F8F6-45E8-9ECD-E615E616DC6A}"/>
              </a:ext>
            </a:extLst>
          </p:cNvPr>
          <p:cNvCxnSpPr>
            <a:stCxn id="12" idx="0"/>
            <a:endCxn id="2" idx="2"/>
          </p:cNvCxnSpPr>
          <p:nvPr/>
        </p:nvCxnSpPr>
        <p:spPr>
          <a:xfrm rot="5400000" flipH="1" flipV="1">
            <a:off x="3288506" y="-273844"/>
            <a:ext cx="1733550" cy="32718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99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B9889A12-AC7F-4344-8B88-C8FAEDFDFE60}"/>
              </a:ext>
            </a:extLst>
          </p:cNvPr>
          <p:cNvSpPr/>
          <p:nvPr/>
        </p:nvSpPr>
        <p:spPr>
          <a:xfrm>
            <a:off x="5848350" y="232327"/>
            <a:ext cx="495300" cy="494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0886042-8A8E-4609-BE3B-2DB513CE87C0}"/>
              </a:ext>
            </a:extLst>
          </p:cNvPr>
          <p:cNvSpPr/>
          <p:nvPr/>
        </p:nvSpPr>
        <p:spPr>
          <a:xfrm>
            <a:off x="5305425" y="1765617"/>
            <a:ext cx="158115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Estoquista recebe o produto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EAF2410-1993-45C5-93BC-17449326A61F}"/>
              </a:ext>
            </a:extLst>
          </p:cNvPr>
          <p:cNvSpPr/>
          <p:nvPr/>
        </p:nvSpPr>
        <p:spPr>
          <a:xfrm>
            <a:off x="5305425" y="3568005"/>
            <a:ext cx="158115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Estoquista confere pedido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7BB6AF5-8DCB-45C3-BFFE-678EBE131A3E}"/>
              </a:ext>
            </a:extLst>
          </p:cNvPr>
          <p:cNvSpPr/>
          <p:nvPr/>
        </p:nvSpPr>
        <p:spPr>
          <a:xfrm>
            <a:off x="8886823" y="1765617"/>
            <a:ext cx="1581150" cy="914400"/>
          </a:xfrm>
          <a:prstGeom prst="roundRect">
            <a:avLst>
              <a:gd name="adj" fmla="val 2708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Estoquista não recebe o produto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9B6ABF6-8797-4618-87D6-87DE175CC041}"/>
              </a:ext>
            </a:extLst>
          </p:cNvPr>
          <p:cNvSpPr/>
          <p:nvPr/>
        </p:nvSpPr>
        <p:spPr>
          <a:xfrm>
            <a:off x="2514601" y="43610"/>
            <a:ext cx="158115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Estoquista cancela pedido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82897E4-A700-43A3-A7C3-1C8EAD408D6A}"/>
              </a:ext>
            </a:extLst>
          </p:cNvPr>
          <p:cNvSpPr/>
          <p:nvPr/>
        </p:nvSpPr>
        <p:spPr>
          <a:xfrm>
            <a:off x="5848350" y="5464038"/>
            <a:ext cx="495300" cy="494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887DF3B-FFAE-470C-937E-CED59811C371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6096000" y="726797"/>
            <a:ext cx="0" cy="1038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02D5A55-9334-4527-B42D-FB0592834E24}"/>
              </a:ext>
            </a:extLst>
          </p:cNvPr>
          <p:cNvCxnSpPr>
            <a:cxnSpLocks/>
            <a:stCxn id="2" idx="2"/>
            <a:endCxn id="6" idx="3"/>
          </p:cNvCxnSpPr>
          <p:nvPr/>
        </p:nvCxnSpPr>
        <p:spPr>
          <a:xfrm flipH="1">
            <a:off x="4095751" y="479562"/>
            <a:ext cx="1752599" cy="21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1E742B8-DC73-416A-938D-892570725E42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6096000" y="2680017"/>
            <a:ext cx="0" cy="887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B5448679-9B02-4B3E-A958-2D398288F6A8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6886575" y="2222817"/>
            <a:ext cx="20002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1853909B-A286-4E28-8D3D-B58D6BB7545D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096000" y="4482405"/>
            <a:ext cx="0" cy="981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80BD393-4298-49C9-95D2-B95209AA6485}"/>
              </a:ext>
            </a:extLst>
          </p:cNvPr>
          <p:cNvSpPr txBox="1"/>
          <p:nvPr/>
        </p:nvSpPr>
        <p:spPr>
          <a:xfrm>
            <a:off x="6472236" y="40855"/>
            <a:ext cx="3452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Estoquista faz pedido ao fornecedor/ &lt;&lt;</a:t>
            </a:r>
            <a:r>
              <a:rPr lang="pt-BR" dirty="0" err="1"/>
              <a:t>DFD_Process</a:t>
            </a:r>
            <a:r>
              <a:rPr lang="pt-BR" dirty="0"/>
              <a:t>&gt;&gt;</a:t>
            </a:r>
          </a:p>
          <a:p>
            <a:r>
              <a:rPr lang="pt-BR" dirty="0"/>
              <a:t>Receber Produto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FF5CB69F-FEC4-4FB3-BC72-6A4ED24BB3DB}"/>
              </a:ext>
            </a:extLst>
          </p:cNvPr>
          <p:cNvSpPr/>
          <p:nvPr/>
        </p:nvSpPr>
        <p:spPr>
          <a:xfrm>
            <a:off x="9429750" y="3429000"/>
            <a:ext cx="495300" cy="494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ACB94AEE-7023-4899-9DC2-A50C48AB7AC0}"/>
              </a:ext>
            </a:extLst>
          </p:cNvPr>
          <p:cNvCxnSpPr>
            <a:stCxn id="5" idx="2"/>
            <a:endCxn id="53" idx="0"/>
          </p:cNvCxnSpPr>
          <p:nvPr/>
        </p:nvCxnSpPr>
        <p:spPr>
          <a:xfrm>
            <a:off x="9677398" y="2680017"/>
            <a:ext cx="2" cy="748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490D46B8-5C38-4156-BF5F-85D67AEA2419}"/>
              </a:ext>
            </a:extLst>
          </p:cNvPr>
          <p:cNvSpPr txBox="1"/>
          <p:nvPr/>
        </p:nvSpPr>
        <p:spPr>
          <a:xfrm>
            <a:off x="10015451" y="3429000"/>
            <a:ext cx="1679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Estoquista abre </a:t>
            </a:r>
          </a:p>
          <a:p>
            <a:r>
              <a:rPr lang="pt-BR" dirty="0"/>
              <a:t>chamado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6DF586BE-EBC0-4B84-8390-ED2C251F2623}"/>
              </a:ext>
            </a:extLst>
          </p:cNvPr>
          <p:cNvSpPr txBox="1"/>
          <p:nvPr/>
        </p:nvSpPr>
        <p:spPr>
          <a:xfrm>
            <a:off x="4808275" y="6009106"/>
            <a:ext cx="257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Estoquista conclui pedido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507F27F2-70E9-417D-817F-449AE7493A55}"/>
              </a:ext>
            </a:extLst>
          </p:cNvPr>
          <p:cNvCxnSpPr>
            <a:stCxn id="6" idx="2"/>
          </p:cNvCxnSpPr>
          <p:nvPr/>
        </p:nvCxnSpPr>
        <p:spPr>
          <a:xfrm>
            <a:off x="3305176" y="958010"/>
            <a:ext cx="0" cy="1063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69">
            <a:extLst>
              <a:ext uri="{FF2B5EF4-FFF2-40B4-BE49-F238E27FC236}">
                <a16:creationId xmlns:a16="http://schemas.microsoft.com/office/drawing/2014/main" id="{004E8236-59DF-4E0D-AD94-457CD8C30CA5}"/>
              </a:ext>
            </a:extLst>
          </p:cNvPr>
          <p:cNvSpPr/>
          <p:nvPr/>
        </p:nvSpPr>
        <p:spPr>
          <a:xfrm>
            <a:off x="3000375" y="2021876"/>
            <a:ext cx="609600" cy="5445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889342EF-1FF7-4117-B04F-C8E5F9D12B0F}"/>
              </a:ext>
            </a:extLst>
          </p:cNvPr>
          <p:cNvSpPr txBox="1"/>
          <p:nvPr/>
        </p:nvSpPr>
        <p:spPr>
          <a:xfrm>
            <a:off x="2158121" y="2566944"/>
            <a:ext cx="234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Sistema conclui pedido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2C29ED79-318D-4F55-BDA2-615BAAD93456}"/>
              </a:ext>
            </a:extLst>
          </p:cNvPr>
          <p:cNvSpPr txBox="1"/>
          <p:nvPr/>
        </p:nvSpPr>
        <p:spPr>
          <a:xfrm>
            <a:off x="6095999" y="4784902"/>
            <a:ext cx="181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[Estoque correto]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425BD061-322C-4D70-A6C6-8EF43DB9C4F5}"/>
              </a:ext>
            </a:extLst>
          </p:cNvPr>
          <p:cNvSpPr txBox="1"/>
          <p:nvPr/>
        </p:nvSpPr>
        <p:spPr>
          <a:xfrm>
            <a:off x="6217164" y="2782669"/>
            <a:ext cx="1887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[Estoque recebido</a:t>
            </a:r>
          </a:p>
          <a:p>
            <a:r>
              <a:rPr lang="pt-BR" dirty="0"/>
              <a:t> corretamente]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0FE3EFDA-78B5-4F4F-AB00-88074DA99B7C}"/>
              </a:ext>
            </a:extLst>
          </p:cNvPr>
          <p:cNvSpPr txBox="1"/>
          <p:nvPr/>
        </p:nvSpPr>
        <p:spPr>
          <a:xfrm>
            <a:off x="9695456" y="2707838"/>
            <a:ext cx="1990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[Estoquista conclui </a:t>
            </a:r>
          </a:p>
          <a:p>
            <a:r>
              <a:rPr lang="pt-BR" dirty="0"/>
              <a:t>solicitação]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84A06B39-AD33-43CF-8D75-7B62AD3FE07E}"/>
              </a:ext>
            </a:extLst>
          </p:cNvPr>
          <p:cNvSpPr txBox="1"/>
          <p:nvPr/>
        </p:nvSpPr>
        <p:spPr>
          <a:xfrm>
            <a:off x="6931933" y="1551187"/>
            <a:ext cx="1966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[Estoquista não </a:t>
            </a:r>
          </a:p>
          <a:p>
            <a:r>
              <a:rPr lang="pt-BR" dirty="0"/>
              <a:t>Recebeu produtos]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F8B8413E-B112-4B29-926B-4AE82F4DCF09}"/>
              </a:ext>
            </a:extLst>
          </p:cNvPr>
          <p:cNvSpPr txBox="1"/>
          <p:nvPr/>
        </p:nvSpPr>
        <p:spPr>
          <a:xfrm>
            <a:off x="4189030" y="603462"/>
            <a:ext cx="19775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[Estoquista cancela</a:t>
            </a:r>
          </a:p>
          <a:p>
            <a:r>
              <a:rPr lang="pt-BR" dirty="0"/>
              <a:t>pedido dentro </a:t>
            </a:r>
          </a:p>
          <a:p>
            <a:r>
              <a:rPr lang="pt-BR" dirty="0"/>
              <a:t>do prazo]</a:t>
            </a:r>
          </a:p>
        </p:txBody>
      </p:sp>
    </p:spTree>
    <p:extLst>
      <p:ext uri="{BB962C8B-B14F-4D97-AF65-F5344CB8AC3E}">
        <p14:creationId xmlns:p14="http://schemas.microsoft.com/office/powerpoint/2010/main" val="9842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81C3C443-6B01-498A-909C-5AB0FEC3BEA9}"/>
              </a:ext>
            </a:extLst>
          </p:cNvPr>
          <p:cNvSpPr/>
          <p:nvPr/>
        </p:nvSpPr>
        <p:spPr>
          <a:xfrm>
            <a:off x="5810250" y="190500"/>
            <a:ext cx="5715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3B97CC-3968-44AA-ADB7-3CC04046A8EA}"/>
              </a:ext>
            </a:extLst>
          </p:cNvPr>
          <p:cNvSpPr txBox="1"/>
          <p:nvPr/>
        </p:nvSpPr>
        <p:spPr>
          <a:xfrm>
            <a:off x="6381750" y="190500"/>
            <a:ext cx="3587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Estoquista realiza estoque</a:t>
            </a:r>
          </a:p>
          <a:p>
            <a:r>
              <a:rPr lang="pt-BR" dirty="0"/>
              <a:t>/&lt;&lt;</a:t>
            </a:r>
            <a:r>
              <a:rPr lang="pt-BR" dirty="0" err="1"/>
              <a:t>DFD_Process</a:t>
            </a:r>
            <a:r>
              <a:rPr lang="pt-BR" dirty="0"/>
              <a:t>&gt;&gt; Estocar Produtos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622D8E3-1FCE-4588-B6ED-FBE4CCCAE4C2}"/>
              </a:ext>
            </a:extLst>
          </p:cNvPr>
          <p:cNvSpPr/>
          <p:nvPr/>
        </p:nvSpPr>
        <p:spPr>
          <a:xfrm>
            <a:off x="5343525" y="2170928"/>
            <a:ext cx="1504950" cy="10477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Estoquista salva as informações no sistema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1A8A124-462D-4806-85AF-7E6E471E697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117347" y="1504951"/>
            <a:ext cx="2153042" cy="612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16E99A73-5445-4953-B6BE-F7D0F3E6A17B}"/>
              </a:ext>
            </a:extLst>
          </p:cNvPr>
          <p:cNvSpPr/>
          <p:nvPr/>
        </p:nvSpPr>
        <p:spPr>
          <a:xfrm>
            <a:off x="8175478" y="2036982"/>
            <a:ext cx="648090" cy="5463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2935D88-131E-4D08-B3E0-452EDD687620}"/>
              </a:ext>
            </a:extLst>
          </p:cNvPr>
          <p:cNvSpPr txBox="1"/>
          <p:nvPr/>
        </p:nvSpPr>
        <p:spPr>
          <a:xfrm>
            <a:off x="9047576" y="1898481"/>
            <a:ext cx="1843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Estoquista abre </a:t>
            </a:r>
          </a:p>
          <a:p>
            <a:r>
              <a:rPr lang="pt-BR" dirty="0"/>
              <a:t>chamado de erro </a:t>
            </a:r>
          </a:p>
          <a:p>
            <a:r>
              <a:rPr lang="pt-BR" dirty="0"/>
              <a:t>De estoque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9E870C2-9DB9-4AC1-A9C5-5C74A7612C1B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6096000" y="723900"/>
            <a:ext cx="0" cy="1447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5961ACD-96F9-4632-BAE6-A12075F1D136}"/>
              </a:ext>
            </a:extLst>
          </p:cNvPr>
          <p:cNvCxnSpPr>
            <a:stCxn id="4" idx="2"/>
          </p:cNvCxnSpPr>
          <p:nvPr/>
        </p:nvCxnSpPr>
        <p:spPr>
          <a:xfrm>
            <a:off x="6096000" y="3218678"/>
            <a:ext cx="0" cy="1392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31DD036A-8CD1-476E-B864-C8709E83F050}"/>
              </a:ext>
            </a:extLst>
          </p:cNvPr>
          <p:cNvSpPr/>
          <p:nvPr/>
        </p:nvSpPr>
        <p:spPr>
          <a:xfrm>
            <a:off x="5781676" y="4476750"/>
            <a:ext cx="628647" cy="5524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4A88900-2814-4471-B359-EE5D2B21E7D2}"/>
              </a:ext>
            </a:extLst>
          </p:cNvPr>
          <p:cNvSpPr txBox="1"/>
          <p:nvPr/>
        </p:nvSpPr>
        <p:spPr>
          <a:xfrm>
            <a:off x="6393306" y="4568309"/>
            <a:ext cx="2678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Estoquista conclui estoque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5F46F67-5F40-45AA-A3C4-66DBB5587995}"/>
              </a:ext>
            </a:extLst>
          </p:cNvPr>
          <p:cNvSpPr txBox="1"/>
          <p:nvPr/>
        </p:nvSpPr>
        <p:spPr>
          <a:xfrm>
            <a:off x="4678843" y="3386049"/>
            <a:ext cx="15208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[Produtos </a:t>
            </a:r>
          </a:p>
          <a:p>
            <a:r>
              <a:rPr lang="pt-BR" dirty="0"/>
              <a:t>corretamente </a:t>
            </a:r>
          </a:p>
          <a:p>
            <a:r>
              <a:rPr lang="pt-BR" dirty="0"/>
              <a:t>salvos]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16A7DFF-F3F9-4CD3-8140-A7D99C3EE29F}"/>
              </a:ext>
            </a:extLst>
          </p:cNvPr>
          <p:cNvSpPr txBox="1"/>
          <p:nvPr/>
        </p:nvSpPr>
        <p:spPr>
          <a:xfrm>
            <a:off x="7223648" y="1356629"/>
            <a:ext cx="252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[Estoquista informa erro]</a:t>
            </a:r>
          </a:p>
        </p:txBody>
      </p:sp>
    </p:spTree>
    <p:extLst>
      <p:ext uri="{BB962C8B-B14F-4D97-AF65-F5344CB8AC3E}">
        <p14:creationId xmlns:p14="http://schemas.microsoft.com/office/powerpoint/2010/main" val="3187323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197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Prado</dc:creator>
  <cp:lastModifiedBy>Gabriel Prado</cp:lastModifiedBy>
  <cp:revision>9</cp:revision>
  <dcterms:created xsi:type="dcterms:W3CDTF">2019-04-07T23:41:04Z</dcterms:created>
  <dcterms:modified xsi:type="dcterms:W3CDTF">2019-04-25T01:28:44Z</dcterms:modified>
</cp:coreProperties>
</file>