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57" r:id="rId12"/>
    <p:sldId id="25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731E9621-497A-4318-A44F-F5A048D1C417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5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66CA5-0718-4C75-9F19-F6280B8C0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B1913D-D2C6-4C72-9D25-FB5679515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BE02CC-7118-4C67-9353-610D7E01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301-EAE5-494F-988A-70F93147C8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AAA594-4CA7-4310-8326-239376BA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1AC7DA-1CD2-4C17-B51F-C3836D6C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D042-81CE-4066-94E7-B7A37812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3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49D93-4B0C-453F-BEE2-EA25FAE7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EA4F11-58AC-4C5F-9EB8-11A19958A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75585-EECC-4CE8-A3A0-56C128BA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301-EAE5-494F-988A-70F93147C8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C60863-6D53-4E87-BC5C-549EF441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4C1CC8-7027-415F-9A03-D94D2D8D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D042-81CE-4066-94E7-B7A37812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1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FE0C2A-9481-440D-A7BE-5D87608DF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DF26DB-B167-48F2-8947-5AFB64EBF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B64B29-CF68-41F2-9850-9D273D4B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301-EAE5-494F-988A-70F93147C8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56B60-ADFE-471D-948D-65DA785F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19CDC7-A845-4750-AC5A-2EFFFED3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D042-81CE-4066-94E7-B7A37812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32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53F16-E9BB-4925-991B-0D66377E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9BB74-649C-4531-BF56-0EFE6143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1CF5F-35CA-4992-B736-55F64ECF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301-EAE5-494F-988A-70F93147C8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628F5-B591-463A-B42C-BE5EB3C5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9F991B-4AFC-4771-B5E9-5D9544FF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D042-81CE-4066-94E7-B7A37812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0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4B9FD-29BE-48E3-AA25-BF39A770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F029C1-27FB-4DCE-84B8-89F58314D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CF1FE0-E94A-40E2-B57A-806BD1D6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301-EAE5-494F-988A-70F93147C8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414FC-E7CA-431F-AFAB-56F767FA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B3222E-C20E-41C1-990F-4D48334E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D042-81CE-4066-94E7-B7A37812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32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B3F99-9A4C-4836-A3D6-C974EB11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2A7022-FFBC-44A4-8F62-ECA6AC627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48937D-2BD2-40C5-806C-071B11C30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BCF994-A199-4F2F-BA2A-8D55D680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301-EAE5-494F-988A-70F93147C8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C756B3-66B5-4A06-8307-03D8A1E3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DF503E-E2D7-4F2E-92A4-144ED20B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D042-81CE-4066-94E7-B7A37812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16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4580D-EC59-4AAD-AEF6-584B5EE7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5902CD-3200-4DD4-875F-4F3572DD1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E5C9BD-749E-43FA-B107-DA4EB2F0F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BF60B0-9421-4079-AF6F-0D3A10AB2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AA7438-FC18-496C-97F6-3438F2636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5A68F6-0290-4D00-9838-FA9E0047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301-EAE5-494F-988A-70F93147C8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FFAA75-3B91-47F9-893F-518E6BB9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C43A04-54C7-4FED-9E6D-7ED96759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D042-81CE-4066-94E7-B7A37812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13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63E50-021D-428E-AA58-F5527505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84C0AF-7FB0-464C-B250-B09AAF80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301-EAE5-494F-988A-70F93147C8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D67AE1-F243-4F4D-8849-B48E81F5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C1ED63-4586-40F8-8D01-0A20C1B3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D042-81CE-4066-94E7-B7A37812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88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FF9446-1A11-431B-A6ED-9056B1E8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301-EAE5-494F-988A-70F93147C8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391D50-82D1-4035-B0A5-E2D06A81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3301A2-E5BF-408C-BD95-A17909C7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D042-81CE-4066-94E7-B7A37812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59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2060C-A0DA-41F4-9F9F-2FB707C4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A320C7-0A9E-49F6-81FF-32167046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7C0A94-8332-4455-B0D6-FDF469334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E0A0B0-4DAC-4E72-B76E-37D99CDB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301-EAE5-494F-988A-70F93147C8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5957E8-BC08-49D8-8F34-C15257E1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0E4AC7-662D-41AF-ACEE-80E90671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D042-81CE-4066-94E7-B7A37812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6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D6A07-AE6E-4643-B99C-80C2305D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07BAA2-F69B-421C-830C-FBF957E11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77CA93-367D-4D60-B102-468D972AB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99AABD-4658-4F8A-A37A-C1374EFC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A301-EAE5-494F-988A-70F93147C8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2D96F7-5F22-4B81-B960-776B9015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27FBB9-C03D-4A4A-B96E-1AF0A5BA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D042-81CE-4066-94E7-B7A37812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55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37B87F-EE0F-4F93-B514-445F5705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FA13A9-E5C7-4110-9985-3EBE24979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ED773-5882-488F-B9EC-BE5F2080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A301-EAE5-494F-988A-70F93147C86F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BD690-F035-4016-B6FF-047AECDEC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98590E-0D3C-482B-BCDE-FD47E62F2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9D042-81CE-4066-94E7-B7A37812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17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>
            <a:extLst>
              <a:ext uri="{FF2B5EF4-FFF2-40B4-BE49-F238E27FC236}">
                <a16:creationId xmlns:a16="http://schemas.microsoft.com/office/drawing/2014/main" id="{1D149235-FB69-48BF-83E2-89DE1927847F}"/>
              </a:ext>
            </a:extLst>
          </p:cNvPr>
          <p:cNvSpPr/>
          <p:nvPr/>
        </p:nvSpPr>
        <p:spPr>
          <a:xfrm>
            <a:off x="8521147" y="3220549"/>
            <a:ext cx="3551583" cy="1510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Estocar Produtos</a:t>
            </a:r>
          </a:p>
          <a:p>
            <a:r>
              <a:rPr lang="pt-BR" dirty="0">
                <a:solidFill>
                  <a:schemeClr val="tx1"/>
                </a:solidFill>
              </a:rPr>
              <a:t>Evento:</a:t>
            </a:r>
          </a:p>
          <a:p>
            <a:r>
              <a:rPr lang="pt-BR" dirty="0">
                <a:solidFill>
                  <a:schemeClr val="tx1"/>
                </a:solidFill>
              </a:rPr>
              <a:t>Objetivo:</a:t>
            </a:r>
          </a:p>
          <a:p>
            <a:r>
              <a:rPr lang="pt-BR" dirty="0">
                <a:solidFill>
                  <a:schemeClr val="tx1"/>
                </a:solidFill>
              </a:rPr>
              <a:t>Trabalhadores envolvidos:</a:t>
            </a:r>
          </a:p>
          <a:p>
            <a:r>
              <a:rPr lang="pt-BR" dirty="0">
                <a:solidFill>
                  <a:schemeClr val="tx1"/>
                </a:solidFill>
              </a:rPr>
              <a:t>Estoquista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9B834B-AE56-4D08-9E57-B843161F29F6}"/>
              </a:ext>
            </a:extLst>
          </p:cNvPr>
          <p:cNvSpPr txBox="1"/>
          <p:nvPr/>
        </p:nvSpPr>
        <p:spPr>
          <a:xfrm>
            <a:off x="8355452" y="4853632"/>
            <a:ext cx="3836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Estoquista faz estoque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Estoquista informa erro ao </a:t>
            </a:r>
          </a:p>
          <a:p>
            <a:pPr algn="ctr"/>
            <a:r>
              <a:rPr lang="pt-BR" dirty="0"/>
              <a:t>gerente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Estoquista anota as informações do Produto</a:t>
            </a:r>
          </a:p>
        </p:txBody>
      </p:sp>
    </p:spTree>
    <p:extLst>
      <p:ext uri="{BB962C8B-B14F-4D97-AF65-F5344CB8AC3E}">
        <p14:creationId xmlns:p14="http://schemas.microsoft.com/office/powerpoint/2010/main" val="27560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FFED20B-CDFD-4513-83AE-8C653BC1127C}"/>
              </a:ext>
            </a:extLst>
          </p:cNvPr>
          <p:cNvSpPr/>
          <p:nvPr/>
        </p:nvSpPr>
        <p:spPr>
          <a:xfrm>
            <a:off x="119270" y="2213114"/>
            <a:ext cx="4015408" cy="1987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Receber Produtos/Estoquista solicita produto</a:t>
            </a:r>
          </a:p>
          <a:p>
            <a:r>
              <a:rPr lang="pt-BR" dirty="0">
                <a:solidFill>
                  <a:schemeClr val="tx1"/>
                </a:solidFill>
              </a:rPr>
              <a:t>Evento: Estoquista recebe Produtos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Objetivo: Receber, verificar e organizar os Produtos.</a:t>
            </a:r>
          </a:p>
          <a:p>
            <a:r>
              <a:rPr lang="pt-BR" dirty="0">
                <a:solidFill>
                  <a:schemeClr val="tx1"/>
                </a:solidFill>
              </a:rPr>
              <a:t>Trabalhadores envolvidos:</a:t>
            </a:r>
          </a:p>
          <a:p>
            <a:r>
              <a:rPr lang="pt-BR" dirty="0">
                <a:solidFill>
                  <a:schemeClr val="tx1"/>
                </a:solidFill>
              </a:rPr>
              <a:t>Estoquista.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75C556-5C6E-421C-B8BB-4400DDB604A1}"/>
              </a:ext>
            </a:extLst>
          </p:cNvPr>
          <p:cNvSpPr txBox="1"/>
          <p:nvPr/>
        </p:nvSpPr>
        <p:spPr>
          <a:xfrm>
            <a:off x="-90120" y="4388375"/>
            <a:ext cx="4134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Estoquista solicita produtos para Fornecedor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Estoquista cancela pedido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Estoquista confere produtos recebidos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Estoquista não recebe produtos solicitados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Estoquista conclui o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183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706FEA56-C20E-4884-88BB-0EF0824305D2}"/>
              </a:ext>
            </a:extLst>
          </p:cNvPr>
          <p:cNvSpPr/>
          <p:nvPr/>
        </p:nvSpPr>
        <p:spPr>
          <a:xfrm>
            <a:off x="7262191" y="2821055"/>
            <a:ext cx="1669774" cy="12722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Gerenciar Estoque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A24F12-9A8F-48B3-9A2E-7DC73073CA8B}"/>
              </a:ext>
            </a:extLst>
          </p:cNvPr>
          <p:cNvSpPr/>
          <p:nvPr/>
        </p:nvSpPr>
        <p:spPr>
          <a:xfrm>
            <a:off x="5380382" y="682487"/>
            <a:ext cx="2226365" cy="742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Contagem Produtos</a:t>
            </a: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9C3B97B1-5587-4B0C-9D30-EA773DB6A4E6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10800000">
            <a:off x="6493565" y="1424609"/>
            <a:ext cx="768626" cy="2032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1D2C9FED-D912-41F1-ABE6-B30929210A3B}"/>
              </a:ext>
            </a:extLst>
          </p:cNvPr>
          <p:cNvSpPr/>
          <p:nvPr/>
        </p:nvSpPr>
        <p:spPr>
          <a:xfrm>
            <a:off x="8931965" y="682487"/>
            <a:ext cx="2332382" cy="742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Produtos Fora da Validade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FCF87DCE-401B-442C-9F02-A951A4996CF6}"/>
              </a:ext>
            </a:extLst>
          </p:cNvPr>
          <p:cNvCxnSpPr>
            <a:stCxn id="2" idx="6"/>
            <a:endCxn id="6" idx="2"/>
          </p:cNvCxnSpPr>
          <p:nvPr/>
        </p:nvCxnSpPr>
        <p:spPr>
          <a:xfrm flipV="1">
            <a:off x="8931965" y="1424609"/>
            <a:ext cx="1166191" cy="2032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88FA6F1-0EB9-4BFF-B211-4753CB686281}"/>
              </a:ext>
            </a:extLst>
          </p:cNvPr>
          <p:cNvSpPr txBox="1"/>
          <p:nvPr/>
        </p:nvSpPr>
        <p:spPr>
          <a:xfrm>
            <a:off x="6607266" y="2117718"/>
            <a:ext cx="1149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Estoquista</a:t>
            </a:r>
          </a:p>
          <a:p>
            <a:r>
              <a:rPr lang="pt-BR" dirty="0"/>
              <a:t>Realiza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51EB8EC-648B-47B4-9BE3-5A991CA5A291}"/>
              </a:ext>
            </a:extLst>
          </p:cNvPr>
          <p:cNvSpPr txBox="1"/>
          <p:nvPr/>
        </p:nvSpPr>
        <p:spPr>
          <a:xfrm>
            <a:off x="10204174" y="2544417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Removidos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3D577980-C3EA-4FCB-BBC1-043A751E4637}"/>
              </a:ext>
            </a:extLst>
          </p:cNvPr>
          <p:cNvSpPr/>
          <p:nvPr/>
        </p:nvSpPr>
        <p:spPr>
          <a:xfrm>
            <a:off x="331304" y="556591"/>
            <a:ext cx="3723860" cy="1987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Gerenciar Estoque</a:t>
            </a:r>
          </a:p>
          <a:p>
            <a:r>
              <a:rPr lang="pt-BR" dirty="0">
                <a:solidFill>
                  <a:schemeClr val="tx1"/>
                </a:solidFill>
              </a:rPr>
              <a:t>Evento: Gerenciamento do Estoque</a:t>
            </a:r>
          </a:p>
          <a:p>
            <a:r>
              <a:rPr lang="pt-BR" dirty="0">
                <a:solidFill>
                  <a:schemeClr val="tx1"/>
                </a:solidFill>
              </a:rPr>
              <a:t>Objetivo: Organizar e controlar movimentação no estoque</a:t>
            </a:r>
          </a:p>
          <a:p>
            <a:r>
              <a:rPr lang="pt-BR" dirty="0">
                <a:solidFill>
                  <a:schemeClr val="tx1"/>
                </a:solidFill>
              </a:rPr>
              <a:t>Trabalhadores Envolvidos:</a:t>
            </a:r>
          </a:p>
          <a:p>
            <a:r>
              <a:rPr lang="pt-BR" dirty="0">
                <a:solidFill>
                  <a:schemeClr val="tx1"/>
                </a:solidFill>
              </a:rPr>
              <a:t>Estoquista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8D6490-A712-4334-BF84-5D5B882AE295}"/>
              </a:ext>
            </a:extLst>
          </p:cNvPr>
          <p:cNvSpPr txBox="1"/>
          <p:nvPr/>
        </p:nvSpPr>
        <p:spPr>
          <a:xfrm>
            <a:off x="331304" y="2764049"/>
            <a:ext cx="459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Estoquista realiza a contagem dos produtos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Estoquista realiza a contagem errada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Estoquista descarta produtos do estoque fora da validade</a:t>
            </a:r>
          </a:p>
        </p:txBody>
      </p:sp>
    </p:spTree>
    <p:extLst>
      <p:ext uri="{BB962C8B-B14F-4D97-AF65-F5344CB8AC3E}">
        <p14:creationId xmlns:p14="http://schemas.microsoft.com/office/powerpoint/2010/main" val="415511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714900A-E7C0-40F2-98EF-B2EB1A372F43}"/>
              </a:ext>
            </a:extLst>
          </p:cNvPr>
          <p:cNvSpPr/>
          <p:nvPr/>
        </p:nvSpPr>
        <p:spPr>
          <a:xfrm>
            <a:off x="8501268" y="2597426"/>
            <a:ext cx="1775791" cy="12854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Reposição de Produtos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11861D6-5742-4D24-86BF-AA712AF084F1}"/>
              </a:ext>
            </a:extLst>
          </p:cNvPr>
          <p:cNvSpPr/>
          <p:nvPr/>
        </p:nvSpPr>
        <p:spPr>
          <a:xfrm>
            <a:off x="8216347" y="5049078"/>
            <a:ext cx="2345635" cy="7023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Solicitar Estoque</a:t>
            </a: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15697EFD-A7BC-4B93-B9BC-C17D4236496E}"/>
              </a:ext>
            </a:extLst>
          </p:cNvPr>
          <p:cNvCxnSpPr>
            <a:stCxn id="2" idx="4"/>
            <a:endCxn id="4" idx="0"/>
          </p:cNvCxnSpPr>
          <p:nvPr/>
        </p:nvCxnSpPr>
        <p:spPr>
          <a:xfrm rot="16200000" flipH="1">
            <a:off x="8806069" y="4465981"/>
            <a:ext cx="116619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C608E080-6B5C-4C0F-99B1-57FE61FB06CA}"/>
              </a:ext>
            </a:extLst>
          </p:cNvPr>
          <p:cNvSpPr/>
          <p:nvPr/>
        </p:nvSpPr>
        <p:spPr>
          <a:xfrm>
            <a:off x="278296" y="563217"/>
            <a:ext cx="4108165" cy="2034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Reposição de Produtos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Evento: Reposição dos produtos na loja</a:t>
            </a:r>
          </a:p>
          <a:p>
            <a:r>
              <a:rPr lang="pt-BR" dirty="0">
                <a:solidFill>
                  <a:schemeClr val="tx1"/>
                </a:solidFill>
              </a:rPr>
              <a:t>Objetivo: Solicitar e receber os produtos do estoque para a loja</a:t>
            </a:r>
          </a:p>
          <a:p>
            <a:r>
              <a:rPr lang="pt-BR" dirty="0">
                <a:solidFill>
                  <a:schemeClr val="tx1"/>
                </a:solidFill>
              </a:rPr>
              <a:t>Trabalhadores envolvidos:</a:t>
            </a:r>
          </a:p>
          <a:p>
            <a:r>
              <a:rPr lang="pt-BR" dirty="0">
                <a:solidFill>
                  <a:schemeClr val="tx1"/>
                </a:solidFill>
              </a:rPr>
              <a:t>Estoquista, Gerente.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0A2982-6EBA-4E16-94C2-675B9EBED0E8}"/>
              </a:ext>
            </a:extLst>
          </p:cNvPr>
          <p:cNvSpPr txBox="1"/>
          <p:nvPr/>
        </p:nvSpPr>
        <p:spPr>
          <a:xfrm>
            <a:off x="9424735" y="4170403"/>
            <a:ext cx="94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 falta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11A70AB-89D4-43D9-84DF-4938FE738E9D}"/>
              </a:ext>
            </a:extLst>
          </p:cNvPr>
          <p:cNvSpPr/>
          <p:nvPr/>
        </p:nvSpPr>
        <p:spPr>
          <a:xfrm>
            <a:off x="6096000" y="1580321"/>
            <a:ext cx="2001078" cy="702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Recebe Produtos</a:t>
            </a:r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7E8FE08E-57DF-4A59-A0AF-848F92A54AC1}"/>
              </a:ext>
            </a:extLst>
          </p:cNvPr>
          <p:cNvCxnSpPr>
            <a:stCxn id="2" idx="2"/>
            <a:endCxn id="12" idx="0"/>
          </p:cNvCxnSpPr>
          <p:nvPr/>
        </p:nvCxnSpPr>
        <p:spPr>
          <a:xfrm rot="10800000">
            <a:off x="7096540" y="1580321"/>
            <a:ext cx="1404729" cy="1659836"/>
          </a:xfrm>
          <a:prstGeom prst="bentConnector4">
            <a:avLst>
              <a:gd name="adj1" fmla="val 14387"/>
              <a:gd name="adj2" fmla="val 113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CDF65C0-4961-4361-9279-016347A26D51}"/>
              </a:ext>
            </a:extLst>
          </p:cNvPr>
          <p:cNvSpPr/>
          <p:nvPr/>
        </p:nvSpPr>
        <p:spPr>
          <a:xfrm>
            <a:off x="5685183" y="4170403"/>
            <a:ext cx="2160104" cy="70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Conclui Solicitação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F46EDFCA-E47A-45F8-95A8-884EE9E1E4F8}"/>
              </a:ext>
            </a:extLst>
          </p:cNvPr>
          <p:cNvCxnSpPr>
            <a:stCxn id="2" idx="3"/>
            <a:endCxn id="16" idx="0"/>
          </p:cNvCxnSpPr>
          <p:nvPr/>
        </p:nvCxnSpPr>
        <p:spPr>
          <a:xfrm rot="5400000">
            <a:off x="7525398" y="2934473"/>
            <a:ext cx="475767" cy="1996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DD930E-23C8-4593-8540-0944F9A2C3F4}"/>
              </a:ext>
            </a:extLst>
          </p:cNvPr>
          <p:cNvSpPr txBox="1"/>
          <p:nvPr/>
        </p:nvSpPr>
        <p:spPr>
          <a:xfrm>
            <a:off x="278296" y="2716696"/>
            <a:ext cx="4412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Gerente solicita produtos do estoque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Gerente recebe os produtos solicitados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Gerente recebe produtos errados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Gerente conclui 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140512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7B4D4BE-FB76-4455-B6FC-1ECA7DC55FE7}"/>
              </a:ext>
            </a:extLst>
          </p:cNvPr>
          <p:cNvSpPr/>
          <p:nvPr/>
        </p:nvSpPr>
        <p:spPr>
          <a:xfrm>
            <a:off x="4814207" y="3004457"/>
            <a:ext cx="2563586" cy="8490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Enviar produtos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806CADC-457B-4687-B52D-BAD1E3A1F60D}"/>
              </a:ext>
            </a:extLst>
          </p:cNvPr>
          <p:cNvCxnSpPr>
            <a:cxnSpLocks/>
            <a:stCxn id="2" idx="3"/>
            <a:endCxn id="7" idx="4"/>
          </p:cNvCxnSpPr>
          <p:nvPr/>
        </p:nvCxnSpPr>
        <p:spPr>
          <a:xfrm flipV="1">
            <a:off x="7377793" y="2098220"/>
            <a:ext cx="971550" cy="133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892C3455-A959-4BD3-B328-8FA558B12648}"/>
              </a:ext>
            </a:extLst>
          </p:cNvPr>
          <p:cNvSpPr/>
          <p:nvPr/>
        </p:nvSpPr>
        <p:spPr>
          <a:xfrm>
            <a:off x="7377793" y="677635"/>
            <a:ext cx="1943100" cy="14205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198866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7B4D4BE-FB76-4455-B6FC-1ECA7DC55FE7}"/>
              </a:ext>
            </a:extLst>
          </p:cNvPr>
          <p:cNvSpPr/>
          <p:nvPr/>
        </p:nvSpPr>
        <p:spPr>
          <a:xfrm>
            <a:off x="1910442" y="2579914"/>
            <a:ext cx="2563586" cy="8490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Fornecedor não envia produtos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6F6BDA0-308A-4222-8EEA-33585021DFCC}"/>
              </a:ext>
            </a:extLst>
          </p:cNvPr>
          <p:cNvSpPr/>
          <p:nvPr/>
        </p:nvSpPr>
        <p:spPr>
          <a:xfrm>
            <a:off x="7135585" y="2579914"/>
            <a:ext cx="2400300" cy="8490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Estoquista não recebe produtos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806CADC-457B-4687-B52D-BAD1E3A1F60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474028" y="3004457"/>
            <a:ext cx="266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9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A9557DA-8414-4EA8-828D-9FB764F21854}"/>
              </a:ext>
            </a:extLst>
          </p:cNvPr>
          <p:cNvSpPr/>
          <p:nvPr/>
        </p:nvSpPr>
        <p:spPr>
          <a:xfrm>
            <a:off x="1985433" y="2362200"/>
            <a:ext cx="2624667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Estoquista solicita produtos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844DBE1-A688-437C-BD00-20BAA903CF26}"/>
              </a:ext>
            </a:extLst>
          </p:cNvPr>
          <p:cNvSpPr/>
          <p:nvPr/>
        </p:nvSpPr>
        <p:spPr>
          <a:xfrm>
            <a:off x="7478486" y="2362200"/>
            <a:ext cx="2624667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Fornecedor recebe pedido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5698A65-52E0-498A-B493-39C71BE3E8D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610100" y="2895600"/>
            <a:ext cx="2868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9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247B85D-2EA1-479B-B082-39388FE024FA}"/>
              </a:ext>
            </a:extLst>
          </p:cNvPr>
          <p:cNvSpPr/>
          <p:nvPr/>
        </p:nvSpPr>
        <p:spPr>
          <a:xfrm>
            <a:off x="2001762" y="2362200"/>
            <a:ext cx="2624667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Estoquista recebe produtos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4BFE4E7-CBC7-44FE-944F-CCDD6E6EB1A9}"/>
              </a:ext>
            </a:extLst>
          </p:cNvPr>
          <p:cNvSpPr/>
          <p:nvPr/>
        </p:nvSpPr>
        <p:spPr>
          <a:xfrm>
            <a:off x="7161590" y="2362200"/>
            <a:ext cx="2624667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4E7E5AF-BBAD-44F3-8986-17F71BBE5F1A}"/>
              </a:ext>
            </a:extLst>
          </p:cNvPr>
          <p:cNvSpPr/>
          <p:nvPr/>
        </p:nvSpPr>
        <p:spPr>
          <a:xfrm>
            <a:off x="5087862" y="386443"/>
            <a:ext cx="2624667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FAZER</a:t>
            </a:r>
          </a:p>
        </p:txBody>
      </p:sp>
    </p:spTree>
    <p:extLst>
      <p:ext uri="{BB962C8B-B14F-4D97-AF65-F5344CB8AC3E}">
        <p14:creationId xmlns:p14="http://schemas.microsoft.com/office/powerpoint/2010/main" val="322174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14B10E-EE6B-4580-9D26-4519E6EAFC17}"/>
              </a:ext>
            </a:extLst>
          </p:cNvPr>
          <p:cNvSpPr/>
          <p:nvPr/>
        </p:nvSpPr>
        <p:spPr>
          <a:xfrm>
            <a:off x="4783666" y="2362200"/>
            <a:ext cx="2624667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Estoquista confere produtos</a:t>
            </a:r>
          </a:p>
        </p:txBody>
      </p:sp>
    </p:spTree>
    <p:extLst>
      <p:ext uri="{BB962C8B-B14F-4D97-AF65-F5344CB8AC3E}">
        <p14:creationId xmlns:p14="http://schemas.microsoft.com/office/powerpoint/2010/main" val="277317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DF9455B-7A16-47AF-9AE8-911BD1D35C93}"/>
              </a:ext>
            </a:extLst>
          </p:cNvPr>
          <p:cNvSpPr/>
          <p:nvPr/>
        </p:nvSpPr>
        <p:spPr>
          <a:xfrm>
            <a:off x="4783666" y="2362200"/>
            <a:ext cx="2624667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Estoquista conclui pedido</a:t>
            </a:r>
          </a:p>
        </p:txBody>
      </p:sp>
    </p:spTree>
    <p:extLst>
      <p:ext uri="{BB962C8B-B14F-4D97-AF65-F5344CB8AC3E}">
        <p14:creationId xmlns:p14="http://schemas.microsoft.com/office/powerpoint/2010/main" val="183742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2DF24F8-5CF7-412D-AA09-7DDA02B72596}"/>
              </a:ext>
            </a:extLst>
          </p:cNvPr>
          <p:cNvSpPr/>
          <p:nvPr/>
        </p:nvSpPr>
        <p:spPr>
          <a:xfrm>
            <a:off x="1985433" y="2362200"/>
            <a:ext cx="2624667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Estoquista cancela pedido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115DED0-42F9-4C8A-9998-371B70F50D3F}"/>
              </a:ext>
            </a:extLst>
          </p:cNvPr>
          <p:cNvSpPr/>
          <p:nvPr/>
        </p:nvSpPr>
        <p:spPr>
          <a:xfrm>
            <a:off x="6922104" y="2362200"/>
            <a:ext cx="2624667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Fornecedor aceita cancelamento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3D5D258-894B-4235-9D04-C643B90620FF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610100" y="2895600"/>
            <a:ext cx="2312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1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A91D2A0-69B8-46F4-92AB-9FB3A8C54927}"/>
              </a:ext>
            </a:extLst>
          </p:cNvPr>
          <p:cNvSpPr/>
          <p:nvPr/>
        </p:nvSpPr>
        <p:spPr>
          <a:xfrm>
            <a:off x="1985433" y="2362200"/>
            <a:ext cx="2624667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Estoquista realiza estoque dos produtos</a:t>
            </a:r>
          </a:p>
        </p:txBody>
      </p:sp>
    </p:spTree>
    <p:extLst>
      <p:ext uri="{BB962C8B-B14F-4D97-AF65-F5344CB8AC3E}">
        <p14:creationId xmlns:p14="http://schemas.microsoft.com/office/powerpoint/2010/main" val="2553496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Prado</dc:creator>
  <cp:lastModifiedBy>GABRIEL PRADO LOLO</cp:lastModifiedBy>
  <cp:revision>30</cp:revision>
  <dcterms:created xsi:type="dcterms:W3CDTF">2019-03-27T23:23:04Z</dcterms:created>
  <dcterms:modified xsi:type="dcterms:W3CDTF">2019-05-15T23:39:01Z</dcterms:modified>
</cp:coreProperties>
</file>