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450" y="58290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Data flow diagram</a:t>
            </a:r>
            <a:endParaRPr xmlns:a="http://schemas.openxmlformats.org/drawingml/2006/main"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2543" y="2557273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xmlns:a="http://schemas.openxmlformats.org/drawingml/2006/main"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t/>
              </a:r>
              <a:endParaRPr xmlns:a="http://schemas.openxmlformats.org/drawingml/2006/main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xmlns:a="http://schemas.openxmlformats.org/drawingml/2006/main"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xmlns:a="http://schemas.openxmlformats.org/drawingml/2006/main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4505" y="2514300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xmlns:a="http://schemas.openxmlformats.org/drawingml/2006/main"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t/>
              </a:r>
              <a:endParaRPr xmlns:a="http://schemas.openxmlformats.org/drawingml/2006/main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xmlns:a="http://schemas.openxmlformats.org/drawingml/2006/main"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xmlns:a="http://schemas.openxmlformats.org/drawingml/2006/main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4278" y="2282607"/>
            <a:ext cx="1536900" cy="152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2" name="Google Shape;62;p13"/>
          <p:cNvSpPr txBox="1"/>
          <p:nvPr/>
        </p:nvSpPr>
        <p:spPr>
          <a:xfrm>
            <a:off x="3784278" y="2756394"/>
            <a:ext cx="15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>
                <a:latin typeface="Google Sans"/>
                <a:ea typeface="Google Sans"/>
                <a:cs typeface="Google Sans"/>
                <a:sym typeface="Google Sans"/>
              </a:rPr>
              <a:t>Product search</a:t>
            </a:r>
            <a:endParaRPr xmlns:a="http://schemas.openxmlformats.org/drawingml/2006/main" b="1">
              <a:latin typeface="Google Sans"/>
              <a:ea typeface="Google Sans"/>
              <a:cs typeface="Google Sans"/>
              <a:sym typeface="Google Sans"/>
            </a:endParaRPr>
          </a:p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endParaRPr xmlns:a="http://schemas.openxmlformats.org/drawingml/2006/main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47700" y="1340488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/>
              <a:t> </a:t>
            </a:r>
            <a:r xmlns:a="http://schemas.openxmlformats.org/drawingml/2006/main">
              <a:rPr b="1" lang="en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 xmlns:a="http://schemas.openxmlformats.org/drawingml/2006/main">
              <a:rPr lang="en">
                <a:latin typeface="Google Sans"/>
                <a:ea typeface="Google Sans"/>
                <a:cs typeface="Google Sans"/>
                <a:sym typeface="Google Sans"/>
              </a:rPr>
              <a:t>This data flow diagram represents a single process. Data flow diagrams for an application like this are normally much more complex.</a:t>
            </a:r>
            <a:endParaRPr xmlns:a="http://schemas.openxmlformats.org/drawingml/2006/main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3388" y="2810300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38113" y="2810300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37813" y="3430025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38113" y="3430025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1937800" y="2789100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>
                <a:latin typeface="Google Sans"/>
                <a:ea typeface="Google Sans"/>
                <a:cs typeface="Google Sans"/>
                <a:sym typeface="Google Sans"/>
              </a:rPr>
              <a:t>Searching for sneakers for sale.</a:t>
            </a:r>
            <a:endParaRPr xmlns:a="http://schemas.openxmlformats.org/drawingml/2006/main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38113" y="2814438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>
                <a:latin typeface="Google Sans"/>
                <a:ea typeface="Google Sans"/>
                <a:cs typeface="Google Sans"/>
                <a:sym typeface="Google Sans"/>
              </a:rPr>
              <a:t>Listings of current inventory.</a:t>
            </a:r>
            <a:endParaRPr xmlns:a="http://schemas.openxmlformats.org/drawingml/2006/main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