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93750" y="150899"/>
            <a:ext cx="5420109" cy="4845641"/>
            <a:chOff x="52400" y="399200"/>
            <a:chExt cx="5417400" cy="4685400"/>
          </a:xfrm>
        </p:grpSpPr>
        <p:sp>
          <p:nvSpPr>
            <p:cNvPr id="55" name="Google Shape;55;p13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xmlns:a="http://schemas.openxmlformats.org/drawingml/2006/main"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 xmlns:a="http://schemas.openxmlformats.org/drawingml/2006/main">
                <a:t/>
              </a:r>
              <a:endParaRPr xmlns:a="http://schemas.openxmlformats.org/drawingml/2006/main"/>
            </a:p>
          </p:txBody>
        </p:sp>
        <p:cxnSp>
          <p:nvCxnSpPr>
            <p:cNvPr id="56" name="Google Shape;56;p13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Google Shape;61;p13"/>
          <p:cNvSpPr txBox="1"/>
          <p:nvPr/>
        </p:nvSpPr>
        <p:spPr>
          <a:xfrm>
            <a:off x="2566753" y="631349"/>
            <a:ext cx="80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xmlns:a="http://schemas.openxmlformats.org/drawingml/2006/main"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082052" y="1370975"/>
            <a:ext cx="169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xmlns:a="http://schemas.openxmlformats.org/drawingml/2006/main"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934248" y="2110595"/>
            <a:ext cx="199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 / host artifacts</a:t>
            </a:r>
            <a:endParaRPr xmlns:a="http://schemas.openxmlformats.org/drawingml/2006/main"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121199" y="2963325"/>
            <a:ext cx="152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Domains</a:t>
            </a:r>
            <a:endParaRPr xmlns:a="http://schemas.openxmlformats.org/drawingml/2006/main"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44675" y="3621750"/>
            <a:ext cx="218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xmlns:a="http://schemas.openxmlformats.org/drawingml/2006/main"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934250" y="4347850"/>
            <a:ext cx="18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xmlns:a="http://schemas.openxmlformats.org/drawingml/2006/main"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3296525" y="861557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3"/>
          <p:cNvSpPr/>
          <p:nvPr/>
        </p:nvSpPr>
        <p:spPr>
          <a:xfrm>
            <a:off x="4992005" y="590549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xmlns:a="http://schemas.openxmlformats.org/drawingml/2006/main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9" name="Google Shape;69;p13"/>
          <p:cNvCxnSpPr>
            <a:endCxn id="70" idx="1"/>
          </p:cNvCxnSpPr>
          <p:nvPr/>
        </p:nvCxnSpPr>
        <p:spPr>
          <a:xfrm>
            <a:off x="3721676" y="1601222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3"/>
          <p:cNvSpPr/>
          <p:nvPr/>
        </p:nvSpPr>
        <p:spPr>
          <a:xfrm>
            <a:off x="5417276" y="1330172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 Tickets</a:t>
            </a:r>
            <a:endParaRPr xmlns:a="http://schemas.openxmlformats.org/drawingml/2006/main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13"/>
          <p:cNvCxnSpPr>
            <a:endCxn id="72" idx="1"/>
          </p:cNvCxnSpPr>
          <p:nvPr/>
        </p:nvCxnSpPr>
        <p:spPr>
          <a:xfrm>
            <a:off x="4129663" y="2397130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3"/>
          <p:cNvSpPr/>
          <p:nvPr/>
        </p:nvSpPr>
        <p:spPr>
          <a:xfrm>
            <a:off x="5825263" y="2126080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xmlns:a="http://schemas.openxmlformats.org/drawingml/2006/main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3"/>
          <p:cNvCxnSpPr>
            <a:endCxn id="74" idx="1"/>
          </p:cNvCxnSpPr>
          <p:nvPr/>
        </p:nvCxnSpPr>
        <p:spPr>
          <a:xfrm>
            <a:off x="4569416" y="3124563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3"/>
          <p:cNvSpPr/>
          <p:nvPr/>
        </p:nvSpPr>
        <p:spPr>
          <a:xfrm>
            <a:off x="6265016" y="2853513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http://org.misecure.com/index.html</a:t>
            </a:r>
            <a:endParaRPr xmlns:a="http://schemas.openxmlformats.org/drawingml/2006/main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3"/>
          <p:cNvCxnSpPr>
            <a:endCxn id="76" idx="1"/>
          </p:cNvCxnSpPr>
          <p:nvPr/>
        </p:nvCxnSpPr>
        <p:spPr>
          <a:xfrm>
            <a:off x="4978954" y="3851995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/>
          <p:nvPr/>
        </p:nvSpPr>
        <p:spPr>
          <a:xfrm>
            <a:off x="6674554" y="3580945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104.115.151.81</a:t>
            </a:r>
            <a:endParaRPr xmlns:a="http://schemas.openxmlformats.org/drawingml/2006/main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5354897" y="4578054"/>
            <a:ext cx="1606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3"/>
          <p:cNvSpPr/>
          <p:nvPr/>
        </p:nvSpPr>
        <p:spPr>
          <a:xfrm>
            <a:off x="6960936" y="4307046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 (MD5)</a:t>
            </a:r>
            <a:endParaRPr xmlns:a="http://schemas.openxmlformats.org/drawingml/2006/main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596700" y="14025"/>
            <a:ext cx="554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marR="0" rtl="0" algn="l">
              <a:spcBef>
                <a:spcPts val="0"/>
              </a:spcBef>
              <a:spcAft>
                <a:spcPts val="500"/>
              </a:spcAft>
              <a:buNone/>
            </a:pPr>
            <a:r xmlns:a="http://schemas.openxmlformats.org/drawingml/2006/main">
              <a:rPr lang="en" sz="1000">
                <a:solidFill>
                  <a:srgbClr val="3D85C6"/>
                </a:solidFill>
                <a:latin typeface="Google Sans"/>
                <a:ea typeface="Google Sans"/>
                <a:cs typeface="Google Sans"/>
                <a:sym typeface="Google Sans"/>
              </a:rPr>
              <a:t>Phishing Research - IOC Indicators 2024-12-18 #3 Globe Systems - Av. Lib Jardin America</a:t>
            </a:r>
            <a:endParaRPr xmlns:a="http://schemas.openxmlformats.org/drawingml/2006/main" b="1" sz="1000">
              <a:solidFill>
                <a:srgbClr val="25252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