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Oswald" charset="1" panose="00000500000000000000"/>
      <p:regular r:id="rId8"/>
    </p:embeddedFont>
    <p:embeddedFont>
      <p:font typeface="Oswald Bold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DM Sans" charset="1" panose="00000000000000000000"/>
      <p:regular r:id="rId14"/>
    </p:embeddedFont>
    <p:embeddedFont>
      <p:font typeface="DM Sans Bold" charset="1" panose="00000000000000000000"/>
      <p:regular r:id="rId15"/>
    </p:embeddedFont>
    <p:embeddedFont>
      <p:font typeface="DM Sans Italics" charset="1" panose="00000000000000000000"/>
      <p:regular r:id="rId16"/>
    </p:embeddedFont>
    <p:embeddedFont>
      <p:font typeface="DM Sans Bold Italics" charset="1" panose="00000000000000000000"/>
      <p:regular r:id="rId17"/>
    </p:embeddedFont>
    <p:embeddedFont>
      <p:font typeface="Open Sauce" charset="1" panose="00000500000000000000"/>
      <p:regular r:id="rId18"/>
    </p:embeddedFont>
    <p:embeddedFont>
      <p:font typeface="Open Sauce Bold" charset="1" panose="00000800000000000000"/>
      <p:regular r:id="rId19"/>
    </p:embeddedFont>
    <p:embeddedFont>
      <p:font typeface="Open Sauce Italics" charset="1" panose="00000500000000000000"/>
      <p:regular r:id="rId20"/>
    </p:embeddedFont>
    <p:embeddedFont>
      <p:font typeface="Open Sauce Bold Italics" charset="1" panose="00000800000000000000"/>
      <p:regular r:id="rId21"/>
    </p:embeddedFont>
    <p:embeddedFont>
      <p:font typeface="Open Sauce Light" charset="1" panose="00000400000000000000"/>
      <p:regular r:id="rId22"/>
    </p:embeddedFont>
    <p:embeddedFont>
      <p:font typeface="Open Sauce Light Italics" charset="1" panose="00000400000000000000"/>
      <p:regular r:id="rId23"/>
    </p:embeddedFont>
    <p:embeddedFont>
      <p:font typeface="Open Sauce Medium" charset="1" panose="00000600000000000000"/>
      <p:regular r:id="rId24"/>
    </p:embeddedFont>
    <p:embeddedFont>
      <p:font typeface="Open Sauce Medium Italics" charset="1" panose="00000600000000000000"/>
      <p:regular r:id="rId25"/>
    </p:embeddedFont>
    <p:embeddedFont>
      <p:font typeface="Open Sauce Semi-Bold" charset="1" panose="00000700000000000000"/>
      <p:regular r:id="rId26"/>
    </p:embeddedFont>
    <p:embeddedFont>
      <p:font typeface="Open Sauce Semi-Bold Italics" charset="1" panose="00000700000000000000"/>
      <p:regular r:id="rId27"/>
    </p:embeddedFont>
    <p:embeddedFont>
      <p:font typeface="Open Sauce Heavy" charset="1" panose="00000A00000000000000"/>
      <p:regular r:id="rId28"/>
    </p:embeddedFont>
    <p:embeddedFont>
      <p:font typeface="Open Sauce Heavy Italics" charset="1" panose="00000A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svg" Type="http://schemas.openxmlformats.org/officeDocument/2006/relationships/image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6.pn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621955" y="3321339"/>
            <a:ext cx="11044090" cy="4208864"/>
            <a:chOff x="0" y="0"/>
            <a:chExt cx="2132793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32793" cy="812800"/>
            </a:xfrm>
            <a:custGeom>
              <a:avLst/>
              <a:gdLst/>
              <a:ahLst/>
              <a:cxnLst/>
              <a:rect r="r" b="b" t="t" l="l"/>
              <a:pathLst>
                <a:path h="812800" w="2132793">
                  <a:moveTo>
                    <a:pt x="0" y="0"/>
                  </a:moveTo>
                  <a:lnTo>
                    <a:pt x="2132793" y="0"/>
                  </a:lnTo>
                  <a:lnTo>
                    <a:pt x="213279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028014" y="793833"/>
            <a:ext cx="596933" cy="613568"/>
          </a:xfrm>
          <a:custGeom>
            <a:avLst/>
            <a:gdLst/>
            <a:ahLst/>
            <a:cxnLst/>
            <a:rect r="r" b="b" t="t" l="l"/>
            <a:pathLst>
              <a:path h="613568" w="596933">
                <a:moveTo>
                  <a:pt x="0" y="0"/>
                </a:moveTo>
                <a:lnTo>
                  <a:pt x="596933" y="0"/>
                </a:lnTo>
                <a:lnTo>
                  <a:pt x="596933" y="613568"/>
                </a:lnTo>
                <a:lnTo>
                  <a:pt x="0" y="6135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220237" y="4352925"/>
            <a:ext cx="11847526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</a:rPr>
              <a:t>FLIXCHILL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PROJECT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393660" y="1538248"/>
            <a:ext cx="1865640" cy="28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94"/>
              </a:lnSpc>
              <a:spcBef>
                <a:spcPct val="0"/>
              </a:spcBef>
            </a:pPr>
            <a:r>
              <a:rPr lang="en-US" sz="1735" spc="170">
                <a:solidFill>
                  <a:srgbClr val="231F20"/>
                </a:solidFill>
                <a:latin typeface="Montserrat Classic Bold"/>
              </a:rPr>
              <a:t>INFRES, INC.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3408" y="2908740"/>
            <a:ext cx="7297686" cy="1844760"/>
            <a:chOff x="0" y="0"/>
            <a:chExt cx="9730248" cy="245967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1429238"/>
              <a:ext cx="9730248" cy="1030441"/>
            </a:xfrm>
            <a:custGeom>
              <a:avLst/>
              <a:gdLst/>
              <a:ahLst/>
              <a:cxnLst/>
              <a:rect r="r" b="b" t="t" l="l"/>
              <a:pathLst>
                <a:path h="1030441" w="9730248">
                  <a:moveTo>
                    <a:pt x="0" y="0"/>
                  </a:moveTo>
                  <a:lnTo>
                    <a:pt x="9730248" y="0"/>
                  </a:lnTo>
                  <a:lnTo>
                    <a:pt x="9730248" y="1030441"/>
                  </a:lnTo>
                  <a:lnTo>
                    <a:pt x="0" y="10304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86495" r="0" b="0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0">
              <a:off x="0" y="0"/>
              <a:ext cx="9587659" cy="1944459"/>
              <a:chOff x="0" y="0"/>
              <a:chExt cx="3682024" cy="746746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682024" cy="746746"/>
              </a:xfrm>
              <a:custGeom>
                <a:avLst/>
                <a:gdLst/>
                <a:ahLst/>
                <a:cxnLst/>
                <a:rect r="r" b="b" t="t" l="l"/>
                <a:pathLst>
                  <a:path h="746746" w="3682024">
                    <a:moveTo>
                      <a:pt x="0" y="0"/>
                    </a:moveTo>
                    <a:lnTo>
                      <a:pt x="3682024" y="0"/>
                    </a:lnTo>
                    <a:lnTo>
                      <a:pt x="3682024" y="746746"/>
                    </a:lnTo>
                    <a:lnTo>
                      <a:pt x="0" y="746746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331270" y="276370"/>
              <a:ext cx="1153955" cy="1170987"/>
            </a:xfrm>
            <a:custGeom>
              <a:avLst/>
              <a:gdLst/>
              <a:ahLst/>
              <a:cxnLst/>
              <a:rect r="r" b="b" t="t" l="l"/>
              <a:pathLst>
                <a:path h="1170987" w="1153955">
                  <a:moveTo>
                    <a:pt x="0" y="0"/>
                  </a:moveTo>
                  <a:lnTo>
                    <a:pt x="1153955" y="0"/>
                  </a:lnTo>
                  <a:lnTo>
                    <a:pt x="1153955" y="1170987"/>
                  </a:lnTo>
                  <a:lnTo>
                    <a:pt x="0" y="11709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1762592" y="256371"/>
              <a:ext cx="7115568" cy="11228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82"/>
                </a:lnSpc>
              </a:pPr>
              <a:r>
                <a:rPr lang="en-US" sz="1653" spc="162">
                  <a:solidFill>
                    <a:srgbClr val="231F20"/>
                  </a:solidFill>
                  <a:latin typeface="DM Sans"/>
                </a:rPr>
                <a:t>SCRUM Master - Maxence JAMME</a:t>
              </a:r>
            </a:p>
            <a:p>
              <a:pPr>
                <a:lnSpc>
                  <a:spcPts val="2282"/>
                </a:lnSpc>
              </a:pPr>
            </a:p>
            <a:p>
              <a:pPr algn="l" marL="0" indent="0" lvl="0">
                <a:lnSpc>
                  <a:spcPts val="2282"/>
                </a:lnSpc>
                <a:spcBef>
                  <a:spcPct val="0"/>
                </a:spcBef>
              </a:pPr>
              <a:r>
                <a:rPr lang="en-US" sz="1653" spc="162">
                  <a:solidFill>
                    <a:srgbClr val="231F20"/>
                  </a:solidFill>
                  <a:latin typeface="DM Sans"/>
                </a:rPr>
                <a:t>Fav tech &amp; Role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8753581" y="3974851"/>
            <a:ext cx="7297686" cy="1844760"/>
            <a:chOff x="0" y="0"/>
            <a:chExt cx="9730248" cy="245967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1429238"/>
              <a:ext cx="9730248" cy="1030441"/>
            </a:xfrm>
            <a:custGeom>
              <a:avLst/>
              <a:gdLst/>
              <a:ahLst/>
              <a:cxnLst/>
              <a:rect r="r" b="b" t="t" l="l"/>
              <a:pathLst>
                <a:path h="1030441" w="9730248">
                  <a:moveTo>
                    <a:pt x="0" y="0"/>
                  </a:moveTo>
                  <a:lnTo>
                    <a:pt x="9730248" y="0"/>
                  </a:lnTo>
                  <a:lnTo>
                    <a:pt x="9730248" y="1030441"/>
                  </a:lnTo>
                  <a:lnTo>
                    <a:pt x="0" y="10304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86495" r="0" b="0"/>
              </a:stretch>
            </a:blipFill>
          </p:spPr>
        </p:sp>
        <p:grpSp>
          <p:nvGrpSpPr>
            <p:cNvPr name="Group 16" id="16"/>
            <p:cNvGrpSpPr/>
            <p:nvPr/>
          </p:nvGrpSpPr>
          <p:grpSpPr>
            <a:xfrm rot="0">
              <a:off x="0" y="0"/>
              <a:ext cx="9587659" cy="1944459"/>
              <a:chOff x="0" y="0"/>
              <a:chExt cx="3682024" cy="746746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3682024" cy="746746"/>
              </a:xfrm>
              <a:custGeom>
                <a:avLst/>
                <a:gdLst/>
                <a:ahLst/>
                <a:cxnLst/>
                <a:rect r="r" b="b" t="t" l="l"/>
                <a:pathLst>
                  <a:path h="746746" w="3682024">
                    <a:moveTo>
                      <a:pt x="0" y="0"/>
                    </a:moveTo>
                    <a:lnTo>
                      <a:pt x="3682024" y="0"/>
                    </a:lnTo>
                    <a:lnTo>
                      <a:pt x="3682024" y="746746"/>
                    </a:lnTo>
                    <a:lnTo>
                      <a:pt x="0" y="746746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1762592" y="256371"/>
              <a:ext cx="7115568" cy="11228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82"/>
                </a:lnSpc>
              </a:pPr>
              <a:r>
                <a:rPr lang="en-US" sz="1653" spc="162">
                  <a:solidFill>
                    <a:srgbClr val="231F20"/>
                  </a:solidFill>
                  <a:latin typeface="DM Sans"/>
                </a:rPr>
                <a:t>Developer - Rogerio GASTAO</a:t>
              </a:r>
            </a:p>
            <a:p>
              <a:pPr>
                <a:lnSpc>
                  <a:spcPts val="2282"/>
                </a:lnSpc>
              </a:pPr>
            </a:p>
            <a:p>
              <a:pPr algn="l" marL="0" indent="0" lvl="0">
                <a:lnSpc>
                  <a:spcPts val="2282"/>
                </a:lnSpc>
                <a:spcBef>
                  <a:spcPct val="0"/>
                </a:spcBef>
              </a:pPr>
              <a:r>
                <a:rPr lang="en-US" sz="1653" spc="162">
                  <a:solidFill>
                    <a:srgbClr val="231F20"/>
                  </a:solidFill>
                  <a:latin typeface="DM Sans"/>
                </a:rPr>
                <a:t>Fav tech &amp; Role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28700" y="5496558"/>
            <a:ext cx="7297686" cy="1844760"/>
            <a:chOff x="0" y="0"/>
            <a:chExt cx="9730248" cy="245967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1429238"/>
              <a:ext cx="9730248" cy="1030441"/>
            </a:xfrm>
            <a:custGeom>
              <a:avLst/>
              <a:gdLst/>
              <a:ahLst/>
              <a:cxnLst/>
              <a:rect r="r" b="b" t="t" l="l"/>
              <a:pathLst>
                <a:path h="1030441" w="9730248">
                  <a:moveTo>
                    <a:pt x="0" y="0"/>
                  </a:moveTo>
                  <a:lnTo>
                    <a:pt x="9730248" y="0"/>
                  </a:lnTo>
                  <a:lnTo>
                    <a:pt x="9730248" y="1030441"/>
                  </a:lnTo>
                  <a:lnTo>
                    <a:pt x="0" y="10304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86495" r="0" b="0"/>
              </a:stretch>
            </a:blipFill>
          </p:spPr>
        </p:sp>
        <p:grpSp>
          <p:nvGrpSpPr>
            <p:cNvPr name="Group 22" id="22"/>
            <p:cNvGrpSpPr/>
            <p:nvPr/>
          </p:nvGrpSpPr>
          <p:grpSpPr>
            <a:xfrm rot="0">
              <a:off x="0" y="0"/>
              <a:ext cx="9587659" cy="1944459"/>
              <a:chOff x="0" y="0"/>
              <a:chExt cx="3682024" cy="746746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3682024" cy="746746"/>
              </a:xfrm>
              <a:custGeom>
                <a:avLst/>
                <a:gdLst/>
                <a:ahLst/>
                <a:cxnLst/>
                <a:rect r="r" b="b" t="t" l="l"/>
                <a:pathLst>
                  <a:path h="746746" w="3682024">
                    <a:moveTo>
                      <a:pt x="0" y="0"/>
                    </a:moveTo>
                    <a:lnTo>
                      <a:pt x="3682024" y="0"/>
                    </a:lnTo>
                    <a:lnTo>
                      <a:pt x="3682024" y="746746"/>
                    </a:lnTo>
                    <a:lnTo>
                      <a:pt x="0" y="746746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1762592" y="256371"/>
              <a:ext cx="7115568" cy="11228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82"/>
                </a:lnSpc>
              </a:pPr>
              <a:r>
                <a:rPr lang="en-US" sz="1653" spc="162">
                  <a:solidFill>
                    <a:srgbClr val="231F20"/>
                  </a:solidFill>
                  <a:latin typeface="DM Sans"/>
                </a:rPr>
                <a:t>Analyst &amp; Architect - Damien PASCUAL</a:t>
              </a:r>
            </a:p>
            <a:p>
              <a:pPr>
                <a:lnSpc>
                  <a:spcPts val="2282"/>
                </a:lnSpc>
              </a:pPr>
            </a:p>
            <a:p>
              <a:pPr algn="l" marL="0" indent="0" lvl="0">
                <a:lnSpc>
                  <a:spcPts val="2282"/>
                </a:lnSpc>
                <a:spcBef>
                  <a:spcPct val="0"/>
                </a:spcBef>
              </a:pPr>
              <a:r>
                <a:rPr lang="en-US" sz="1653" spc="162">
                  <a:solidFill>
                    <a:srgbClr val="231F20"/>
                  </a:solidFill>
                  <a:latin typeface="DM Sans"/>
                </a:rPr>
                <a:t>Fav tech &amp; Role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942625" y="6259128"/>
            <a:ext cx="7297686" cy="1844760"/>
            <a:chOff x="0" y="0"/>
            <a:chExt cx="9730248" cy="245967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1429238"/>
              <a:ext cx="9730248" cy="1030441"/>
            </a:xfrm>
            <a:custGeom>
              <a:avLst/>
              <a:gdLst/>
              <a:ahLst/>
              <a:cxnLst/>
              <a:rect r="r" b="b" t="t" l="l"/>
              <a:pathLst>
                <a:path h="1030441" w="9730248">
                  <a:moveTo>
                    <a:pt x="0" y="0"/>
                  </a:moveTo>
                  <a:lnTo>
                    <a:pt x="9730248" y="0"/>
                  </a:lnTo>
                  <a:lnTo>
                    <a:pt x="9730248" y="1030441"/>
                  </a:lnTo>
                  <a:lnTo>
                    <a:pt x="0" y="10304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86495" r="0" b="0"/>
              </a:stretch>
            </a:blipFill>
          </p:spPr>
        </p:sp>
        <p:grpSp>
          <p:nvGrpSpPr>
            <p:cNvPr name="Group 28" id="28"/>
            <p:cNvGrpSpPr/>
            <p:nvPr/>
          </p:nvGrpSpPr>
          <p:grpSpPr>
            <a:xfrm rot="0">
              <a:off x="0" y="0"/>
              <a:ext cx="9587659" cy="1944459"/>
              <a:chOff x="0" y="0"/>
              <a:chExt cx="3682024" cy="746746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3682024" cy="746746"/>
              </a:xfrm>
              <a:custGeom>
                <a:avLst/>
                <a:gdLst/>
                <a:ahLst/>
                <a:cxnLst/>
                <a:rect r="r" b="b" t="t" l="l"/>
                <a:pathLst>
                  <a:path h="746746" w="3682024">
                    <a:moveTo>
                      <a:pt x="0" y="0"/>
                    </a:moveTo>
                    <a:lnTo>
                      <a:pt x="3682024" y="0"/>
                    </a:lnTo>
                    <a:lnTo>
                      <a:pt x="3682024" y="746746"/>
                    </a:lnTo>
                    <a:lnTo>
                      <a:pt x="0" y="746746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</p:txBody>
          </p:sp>
        </p:grpSp>
        <p:sp>
          <p:nvSpPr>
            <p:cNvPr name="TextBox 31" id="31"/>
            <p:cNvSpPr txBox="true"/>
            <p:nvPr/>
          </p:nvSpPr>
          <p:spPr>
            <a:xfrm rot="0">
              <a:off x="1762592" y="256371"/>
              <a:ext cx="7115568" cy="11228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82"/>
                </a:lnSpc>
              </a:pPr>
              <a:r>
                <a:rPr lang="en-US" sz="1653" spc="162">
                  <a:solidFill>
                    <a:srgbClr val="231F20"/>
                  </a:solidFill>
                  <a:latin typeface="DM Sans"/>
                </a:rPr>
                <a:t>Tester - MARTINEZ Gabriel</a:t>
              </a:r>
            </a:p>
            <a:p>
              <a:pPr>
                <a:lnSpc>
                  <a:spcPts val="2282"/>
                </a:lnSpc>
              </a:pPr>
            </a:p>
            <a:p>
              <a:pPr algn="l" marL="0" indent="0" lvl="0">
                <a:lnSpc>
                  <a:spcPts val="2282"/>
                </a:lnSpc>
                <a:spcBef>
                  <a:spcPct val="0"/>
                </a:spcBef>
              </a:pPr>
              <a:r>
                <a:rPr lang="en-US" sz="1653" spc="162">
                  <a:solidFill>
                    <a:srgbClr val="231F20"/>
                  </a:solidFill>
                  <a:latin typeface="DM Sans"/>
                </a:rPr>
                <a:t>Fav tech &amp; Role</a:t>
              </a: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1212078" y="5744100"/>
            <a:ext cx="996353" cy="894226"/>
          </a:xfrm>
          <a:custGeom>
            <a:avLst/>
            <a:gdLst/>
            <a:ahLst/>
            <a:cxnLst/>
            <a:rect r="r" b="b" t="t" l="l"/>
            <a:pathLst>
              <a:path h="894226" w="996353">
                <a:moveTo>
                  <a:pt x="0" y="0"/>
                </a:moveTo>
                <a:lnTo>
                  <a:pt x="996353" y="0"/>
                </a:lnTo>
                <a:lnTo>
                  <a:pt x="996353" y="894226"/>
                </a:lnTo>
                <a:lnTo>
                  <a:pt x="0" y="8942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8942625" y="4143371"/>
            <a:ext cx="962624" cy="1000129"/>
          </a:xfrm>
          <a:custGeom>
            <a:avLst/>
            <a:gdLst/>
            <a:ahLst/>
            <a:cxnLst/>
            <a:rect r="r" b="b" t="t" l="l"/>
            <a:pathLst>
              <a:path h="1000129" w="962624">
                <a:moveTo>
                  <a:pt x="0" y="0"/>
                </a:moveTo>
                <a:lnTo>
                  <a:pt x="962624" y="0"/>
                </a:lnTo>
                <a:lnTo>
                  <a:pt x="962624" y="1000129"/>
                </a:lnTo>
                <a:lnTo>
                  <a:pt x="0" y="10001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9144000" y="6445784"/>
            <a:ext cx="969455" cy="895534"/>
          </a:xfrm>
          <a:custGeom>
            <a:avLst/>
            <a:gdLst/>
            <a:ahLst/>
            <a:cxnLst/>
            <a:rect r="r" b="b" t="t" l="l"/>
            <a:pathLst>
              <a:path h="895534" w="969455">
                <a:moveTo>
                  <a:pt x="0" y="0"/>
                </a:moveTo>
                <a:lnTo>
                  <a:pt x="969455" y="0"/>
                </a:lnTo>
                <a:lnTo>
                  <a:pt x="969455" y="895534"/>
                </a:lnTo>
                <a:lnTo>
                  <a:pt x="0" y="8955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5045111" y="479448"/>
            <a:ext cx="7416941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ABOUT US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406999" y="4970210"/>
            <a:ext cx="3474003" cy="1858929"/>
            <a:chOff x="0" y="0"/>
            <a:chExt cx="914964" cy="48959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14964" cy="489594"/>
            </a:xfrm>
            <a:custGeom>
              <a:avLst/>
              <a:gdLst/>
              <a:ahLst/>
              <a:cxnLst/>
              <a:rect r="r" b="b" t="t" l="l"/>
              <a:pathLst>
                <a:path h="489594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489594"/>
                  </a:lnTo>
                  <a:lnTo>
                    <a:pt x="0" y="489594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14"/>
                </a:lnSpc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DONE</a:t>
              </a:r>
            </a:p>
            <a:p>
              <a:pPr algn="ctr">
                <a:lnSpc>
                  <a:spcPts val="4114"/>
                </a:lnSpc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&amp;</a:t>
              </a:r>
            </a:p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NOT DONE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763807" y="7844614"/>
            <a:ext cx="10760385" cy="756174"/>
            <a:chOff x="0" y="0"/>
            <a:chExt cx="2834011" cy="19915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34011" cy="199157"/>
            </a:xfrm>
            <a:custGeom>
              <a:avLst/>
              <a:gdLst/>
              <a:ahLst/>
              <a:cxnLst/>
              <a:rect r="r" b="b" t="t" l="l"/>
              <a:pathLst>
                <a:path h="199157" w="2834011">
                  <a:moveTo>
                    <a:pt x="0" y="0"/>
                  </a:moveTo>
                  <a:lnTo>
                    <a:pt x="2834011" y="0"/>
                  </a:lnTo>
                  <a:lnTo>
                    <a:pt x="2834011" y="199157"/>
                  </a:lnTo>
                  <a:lnTo>
                    <a:pt x="0" y="199157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OPEN TRELLO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018038" y="1387609"/>
            <a:ext cx="14251923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SCRUM MASTER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5662120" y="3775040"/>
            <a:ext cx="6963759" cy="1003117"/>
            <a:chOff x="0" y="0"/>
            <a:chExt cx="1834076" cy="26419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34076" cy="264195"/>
            </a:xfrm>
            <a:custGeom>
              <a:avLst/>
              <a:gdLst/>
              <a:ahLst/>
              <a:cxnLst/>
              <a:rect r="r" b="b" t="t" l="l"/>
              <a:pathLst>
                <a:path h="264195" w="1834076">
                  <a:moveTo>
                    <a:pt x="0" y="0"/>
                  </a:moveTo>
                  <a:lnTo>
                    <a:pt x="1834076" y="0"/>
                  </a:lnTo>
                  <a:lnTo>
                    <a:pt x="1834076" y="264195"/>
                  </a:lnTo>
                  <a:lnTo>
                    <a:pt x="0" y="264195"/>
                  </a:lnTo>
                  <a:close/>
                </a:path>
              </a:pathLst>
            </a:custGeom>
            <a:solidFill>
              <a:srgbClr val="1A1A1A"/>
            </a:solidFill>
            <a:ln w="95250">
              <a:solidFill>
                <a:srgbClr val="737373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356"/>
                </a:lnSpc>
                <a:spcBef>
                  <a:spcPct val="0"/>
                </a:spcBef>
              </a:pPr>
              <a:r>
                <a:rPr lang="en-US" sz="3881" spc="38">
                  <a:solidFill>
                    <a:srgbClr val="FFFFFF"/>
                  </a:solidFill>
                  <a:latin typeface="DM Sans Bold"/>
                </a:rPr>
                <a:t>TASKS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2987471" y="-8661272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771731" y="4560836"/>
            <a:ext cx="2932415" cy="2351362"/>
            <a:chOff x="0" y="0"/>
            <a:chExt cx="1075555" cy="86243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75555" cy="862436"/>
            </a:xfrm>
            <a:custGeom>
              <a:avLst/>
              <a:gdLst/>
              <a:ahLst/>
              <a:cxnLst/>
              <a:rect r="r" b="b" t="t" l="l"/>
              <a:pathLst>
                <a:path h="862436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771731" y="7021632"/>
            <a:ext cx="2932415" cy="847111"/>
            <a:chOff x="0" y="0"/>
            <a:chExt cx="1075555" cy="3107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887923">
            <a:off x="-5762953" y="5628150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286993" y="2479540"/>
            <a:ext cx="13746451" cy="7425026"/>
          </a:xfrm>
          <a:custGeom>
            <a:avLst/>
            <a:gdLst/>
            <a:ahLst/>
            <a:cxnLst/>
            <a:rect r="r" b="b" t="t" l="l"/>
            <a:pathLst>
              <a:path h="7425026" w="13746451">
                <a:moveTo>
                  <a:pt x="0" y="0"/>
                </a:moveTo>
                <a:lnTo>
                  <a:pt x="13746451" y="0"/>
                </a:lnTo>
                <a:lnTo>
                  <a:pt x="13746451" y="7425026"/>
                </a:lnTo>
                <a:lnTo>
                  <a:pt x="0" y="74250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46409" y="485349"/>
            <a:ext cx="14251923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ANALYST &amp; ARCHITECT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2702138"/>
            <a:ext cx="3765771" cy="756174"/>
            <a:chOff x="0" y="0"/>
            <a:chExt cx="991808" cy="19915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91808" cy="199157"/>
            </a:xfrm>
            <a:custGeom>
              <a:avLst/>
              <a:gdLst/>
              <a:ahLst/>
              <a:cxnLst/>
              <a:rect r="r" b="b" t="t" l="l"/>
              <a:pathLst>
                <a:path h="199157" w="991808">
                  <a:moveTo>
                    <a:pt x="0" y="0"/>
                  </a:moveTo>
                  <a:lnTo>
                    <a:pt x="991808" y="0"/>
                  </a:lnTo>
                  <a:lnTo>
                    <a:pt x="991808" y="199157"/>
                  </a:lnTo>
                  <a:lnTo>
                    <a:pt x="0" y="199157"/>
                  </a:lnTo>
                  <a:close/>
                </a:path>
              </a:pathLst>
            </a:custGeom>
            <a:solidFill>
              <a:srgbClr val="1A1A1A"/>
            </a:solidFill>
            <a:ln w="38100">
              <a:solidFill>
                <a:srgbClr val="E8EEED"/>
              </a:solidFill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OPEN DIAGRAM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906792" y="-9282298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40501" y="1455663"/>
            <a:ext cx="8097687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DEVELOPER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805530" y="7885655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9"/>
                </a:lnTo>
                <a:lnTo>
                  <a:pt x="11881594" y="3564479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40501" y="4166775"/>
            <a:ext cx="2670567" cy="1197276"/>
            <a:chOff x="0" y="0"/>
            <a:chExt cx="703359" cy="3153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03359" cy="315332"/>
            </a:xfrm>
            <a:custGeom>
              <a:avLst/>
              <a:gdLst/>
              <a:ahLst/>
              <a:cxnLst/>
              <a:rect r="r" b="b" t="t" l="l"/>
              <a:pathLst>
                <a:path h="315332" w="703359">
                  <a:moveTo>
                    <a:pt x="0" y="0"/>
                  </a:moveTo>
                  <a:lnTo>
                    <a:pt x="703359" y="0"/>
                  </a:lnTo>
                  <a:lnTo>
                    <a:pt x="703359" y="315332"/>
                  </a:lnTo>
                  <a:lnTo>
                    <a:pt x="0" y="315332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TECH USE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142424" y="5001717"/>
            <a:ext cx="2670567" cy="1197276"/>
            <a:chOff x="0" y="0"/>
            <a:chExt cx="703359" cy="31533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03359" cy="315332"/>
            </a:xfrm>
            <a:custGeom>
              <a:avLst/>
              <a:gdLst/>
              <a:ahLst/>
              <a:cxnLst/>
              <a:rect r="r" b="b" t="t" l="l"/>
              <a:pathLst>
                <a:path h="315332" w="703359">
                  <a:moveTo>
                    <a:pt x="0" y="0"/>
                  </a:moveTo>
                  <a:lnTo>
                    <a:pt x="703359" y="0"/>
                  </a:lnTo>
                  <a:lnTo>
                    <a:pt x="703359" y="315332"/>
                  </a:lnTo>
                  <a:lnTo>
                    <a:pt x="0" y="315332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ISSUE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942793" y="6873064"/>
            <a:ext cx="3474003" cy="1197276"/>
            <a:chOff x="0" y="0"/>
            <a:chExt cx="914964" cy="31533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14964" cy="315332"/>
            </a:xfrm>
            <a:custGeom>
              <a:avLst/>
              <a:gdLst/>
              <a:ahLst/>
              <a:cxnLst/>
              <a:rect r="r" b="b" t="t" l="l"/>
              <a:pathLst>
                <a:path h="315332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315332"/>
                  </a:lnTo>
                  <a:lnTo>
                    <a:pt x="0" y="315332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SHOW IMPLEMENTATION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63">
            <a:off x="-571305" y="6150994"/>
            <a:ext cx="21273218" cy="9128145"/>
          </a:xfrm>
          <a:custGeom>
            <a:avLst/>
            <a:gdLst/>
            <a:ahLst/>
            <a:cxnLst/>
            <a:rect r="r" b="b" t="t" l="l"/>
            <a:pathLst>
              <a:path h="9128145" w="21273218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85510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900353" y="4678112"/>
            <a:ext cx="4113179" cy="4087473"/>
            <a:chOff x="0" y="0"/>
            <a:chExt cx="1279723" cy="12717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080191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095033" y="4678112"/>
            <a:ext cx="4113179" cy="4087473"/>
            <a:chOff x="0" y="0"/>
            <a:chExt cx="1279723" cy="12717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274468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289311" y="4678112"/>
            <a:ext cx="4113179" cy="4087473"/>
            <a:chOff x="0" y="0"/>
            <a:chExt cx="1279723" cy="12717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321316" y="3653528"/>
            <a:ext cx="2049168" cy="204916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119617" y="3653528"/>
            <a:ext cx="2049168" cy="2049168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933709" y="3653528"/>
            <a:ext cx="2049168" cy="2049168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3576302" y="3850621"/>
            <a:ext cx="1539197" cy="1516109"/>
          </a:xfrm>
          <a:custGeom>
            <a:avLst/>
            <a:gdLst/>
            <a:ahLst/>
            <a:cxnLst/>
            <a:rect r="r" b="b" t="t" l="l"/>
            <a:pathLst>
              <a:path h="1516109" w="1539197">
                <a:moveTo>
                  <a:pt x="0" y="0"/>
                </a:moveTo>
                <a:lnTo>
                  <a:pt x="1539197" y="0"/>
                </a:lnTo>
                <a:lnTo>
                  <a:pt x="1539197" y="1516109"/>
                </a:lnTo>
                <a:lnTo>
                  <a:pt x="0" y="15161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8385945" y="3823150"/>
            <a:ext cx="1516109" cy="1516109"/>
          </a:xfrm>
          <a:custGeom>
            <a:avLst/>
            <a:gdLst/>
            <a:ahLst/>
            <a:cxnLst/>
            <a:rect r="r" b="b" t="t" l="l"/>
            <a:pathLst>
              <a:path h="1516109" w="1516109">
                <a:moveTo>
                  <a:pt x="0" y="0"/>
                </a:moveTo>
                <a:lnTo>
                  <a:pt x="1516110" y="0"/>
                </a:lnTo>
                <a:lnTo>
                  <a:pt x="1516110" y="1516109"/>
                </a:lnTo>
                <a:lnTo>
                  <a:pt x="0" y="15161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214570" y="3934389"/>
            <a:ext cx="1487446" cy="1487446"/>
          </a:xfrm>
          <a:custGeom>
            <a:avLst/>
            <a:gdLst/>
            <a:ahLst/>
            <a:cxnLst/>
            <a:rect r="r" b="b" t="t" l="l"/>
            <a:pathLst>
              <a:path h="1487446" w="1487446">
                <a:moveTo>
                  <a:pt x="0" y="0"/>
                </a:moveTo>
                <a:lnTo>
                  <a:pt x="1487446" y="0"/>
                </a:lnTo>
                <a:lnTo>
                  <a:pt x="1487446" y="1487446"/>
                </a:lnTo>
                <a:lnTo>
                  <a:pt x="0" y="148744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2343797" y="1155414"/>
            <a:ext cx="136179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TESTER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851033" y="6432859"/>
            <a:ext cx="2974893" cy="52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AUTOMATIC TEST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665320" y="6166159"/>
            <a:ext cx="2974893" cy="1054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GUIDE THROUGT THE APP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475037" y="6432859"/>
            <a:ext cx="2974893" cy="52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SAMPLE CALLS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7847530" y="-6427048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86644" y="4963846"/>
            <a:ext cx="6065708" cy="94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842"/>
              </a:lnSpc>
              <a:spcBef>
                <a:spcPct val="0"/>
              </a:spcBef>
            </a:pPr>
            <a:r>
              <a:rPr lang="en-US" sz="2744">
                <a:solidFill>
                  <a:srgbClr val="000000"/>
                </a:solidFill>
                <a:latin typeface="DM Sans Italics"/>
              </a:rPr>
              <a:t>If you have any questions, don't hesitate 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86644" y="1306398"/>
            <a:ext cx="8097687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THANK'S FOR WATCHING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732216" y="7197857"/>
            <a:ext cx="734693" cy="755166"/>
          </a:xfrm>
          <a:custGeom>
            <a:avLst/>
            <a:gdLst/>
            <a:ahLst/>
            <a:cxnLst/>
            <a:rect r="r" b="b" t="t" l="l"/>
            <a:pathLst>
              <a:path h="755166" w="734693">
                <a:moveTo>
                  <a:pt x="0" y="0"/>
                </a:moveTo>
                <a:lnTo>
                  <a:pt x="734693" y="0"/>
                </a:lnTo>
                <a:lnTo>
                  <a:pt x="734693" y="755166"/>
                </a:lnTo>
                <a:lnTo>
                  <a:pt x="0" y="7551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951468" y="8126890"/>
            <a:ext cx="2296190" cy="352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7"/>
              </a:lnSpc>
              <a:spcBef>
                <a:spcPct val="0"/>
              </a:spcBef>
            </a:pPr>
            <a:r>
              <a:rPr lang="en-US" sz="2135" spc="209">
                <a:solidFill>
                  <a:srgbClr val="231F20"/>
                </a:solidFill>
                <a:latin typeface="Montserrat Classic Bold"/>
              </a:rPr>
              <a:t>INFRES, INC.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0">
            <a:off x="-4470995" y="773348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DAFqfCUlBxU</dc:identifier>
  <dcterms:modified xsi:type="dcterms:W3CDTF">2011-08-01T06:04:30Z</dcterms:modified>
  <cp:revision>1</cp:revision>
  <dc:title>Business</dc:title>
</cp:coreProperties>
</file>