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7" r:id="rId2"/>
    <p:sldId id="258" r:id="rId3"/>
    <p:sldId id="260" r:id="rId4"/>
    <p:sldId id="259" r:id="rId5"/>
    <p:sldId id="261" r:id="rId6"/>
    <p:sldId id="263" r:id="rId7"/>
    <p:sldId id="264" r:id="rId8"/>
    <p:sldId id="265" r:id="rId9"/>
    <p:sldId id="266" r:id="rId10"/>
    <p:sldId id="267" r:id="rId11"/>
    <p:sldId id="268" r:id="rId12"/>
    <p:sldId id="262" r:id="rId1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0" y="46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pt-pt" dirty="0"/>
            <a:t>Maio</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pt-PT" dirty="0"/>
            <a:t>Desenvolvimento do Projeto</a:t>
          </a:r>
          <a:endParaRPr lang="pt-pt"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pt-pt" dirty="0"/>
            <a:t>Até 15 de Junho</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pt-PT" dirty="0"/>
            <a:t>Fase de Testes e Correções</a:t>
          </a:r>
          <a:endParaRPr lang="pt-pt"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pt-PT" dirty="0"/>
            <a:t>Até 24 de Junho</a:t>
          </a:r>
          <a:endParaRPr lang="pt-pt" dirty="0"/>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pt-PT" dirty="0"/>
            <a:t>Entrega do Projeto</a:t>
          </a:r>
          <a:endParaRPr lang="pt-pt" dirty="0"/>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Maio</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Desenvolvimento do Projeto</a:t>
          </a:r>
          <a:endParaRPr lang="pt-pt"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Até 15 de Junho</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pt-PT" sz="1100" kern="1200" dirty="0"/>
            <a:t>Fase de Testes e Correções</a:t>
          </a:r>
          <a:endParaRPr lang="pt-pt"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pt-PT" sz="1100" kern="1200" dirty="0"/>
            <a:t>Até 24 de Junho</a:t>
          </a:r>
          <a:endParaRPr lang="pt-pt"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pt-PT" sz="1100" kern="1200" dirty="0"/>
            <a:t>Entrega do Projeto</a:t>
          </a:r>
          <a:endParaRPr lang="pt-pt"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CB2839-1C58-4BCF-A979-9A1F76285043}" type="datetime1">
              <a:rPr lang="pt-PT" smtClean="0"/>
              <a:t>18/05/2021</a:t>
            </a:fld>
            <a:endParaRPr lang="en-US" dirty="0"/>
          </a:p>
        </p:txBody>
      </p:sp>
      <p:sp>
        <p:nvSpPr>
          <p:cNvPr id="4" name="Marcador de Posição do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ção do Número do Diapositivo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B0334B-A01B-4ED9-84B2-4047E9C40D52}" type="datetime1">
              <a:rPr lang="pt-PT" smtClean="0"/>
              <a:t>18/05/2021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a:t>Clique para editar os Estilos de texto do modelo global</a:t>
            </a:r>
            <a:endParaRPr lang="en-US"/>
          </a:p>
          <a:p>
            <a:pPr lvl="1" rtl="0"/>
            <a:r>
              <a:rPr lang="pt-pt"/>
              <a:t>Segundo nível</a:t>
            </a:r>
          </a:p>
          <a:p>
            <a:pPr lvl="2" rtl="0"/>
            <a:r>
              <a:rPr lang="pt-pt"/>
              <a:t>Terceiro nível</a:t>
            </a:r>
          </a:p>
          <a:p>
            <a:pPr lvl="3" rtl="0"/>
            <a:r>
              <a:rPr lang="pt-pt"/>
              <a:t>Quarto nível</a:t>
            </a:r>
          </a:p>
          <a:p>
            <a:pPr lvl="4" rtl="0"/>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a:t>Clique para editar o estilo de subtítulo do Modelo Global</a:t>
            </a:r>
            <a:endParaRPr lang="en-US" dirty="0"/>
          </a:p>
        </p:txBody>
      </p:sp>
      <p:sp>
        <p:nvSpPr>
          <p:cNvPr id="8" name="Marcador de Posição d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33C872B-9021-4EB5-978D-88549561B1BF}" type="datetime1">
              <a:rPr lang="pt-PT" smtClean="0"/>
              <a:t>18/05/2021</a:t>
            </a:fld>
            <a:endParaRPr lang="en-US" dirty="0"/>
          </a:p>
        </p:txBody>
      </p:sp>
      <p:sp>
        <p:nvSpPr>
          <p:cNvPr id="9" name="Marcador de Posição do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PT"/>
              <a:t>Clique para editar o estilo de título do Modelo Global</a:t>
            </a:r>
            <a:endParaRPr lang="en-US" dirty="0"/>
          </a:p>
        </p:txBody>
      </p:sp>
      <p:sp>
        <p:nvSpPr>
          <p:cNvPr id="3" name="Marcador de Posição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10"/>
          </p:nvPr>
        </p:nvSpPr>
        <p:spPr/>
        <p:txBody>
          <a:bodyPr rtlCol="0"/>
          <a:lstStyle/>
          <a:p>
            <a:pPr rtl="0"/>
            <a:fld id="{D596A2F7-C4B5-4B27-A004-0671785D38D6}" type="datetime1">
              <a:rPr lang="pt-PT" smtClean="0"/>
              <a:t>18/05/2021</a:t>
            </a:fld>
            <a:endParaRPr lang="en-US" dirty="0"/>
          </a:p>
        </p:txBody>
      </p:sp>
      <p:sp>
        <p:nvSpPr>
          <p:cNvPr id="5" name="Marcador de Posição do Rodapé 4"/>
          <p:cNvSpPr>
            <a:spLocks noGrp="1"/>
          </p:cNvSpPr>
          <p:nvPr>
            <p:ph type="ftr" sz="quarter" idx="11"/>
          </p:nvPr>
        </p:nvSpPr>
        <p:spPr/>
        <p:txBody>
          <a:bodyPr rtlCol="0"/>
          <a:lstStyle/>
          <a:p>
            <a:pPr rtl="0"/>
            <a:endParaRPr lang="en-US" dirty="0"/>
          </a:p>
        </p:txBody>
      </p:sp>
      <p:sp>
        <p:nvSpPr>
          <p:cNvPr id="6" name="Marcador de Posição do Número do Diapositivo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204200" y="863600"/>
            <a:ext cx="3124200" cy="4807326"/>
          </a:xfrm>
        </p:spPr>
        <p:txBody>
          <a:bodyPr vert="eaVert" rtlCol="0" anchor="ctr"/>
          <a:lstStyle>
            <a:lvl1pPr>
              <a:defRPr>
                <a:solidFill>
                  <a:srgbClr val="FFFFFF"/>
                </a:solidFill>
              </a:defRPr>
            </a:lvl1pPr>
          </a:lstStyle>
          <a:p>
            <a:pPr rtl="0"/>
            <a:r>
              <a:rPr lang="pt-pt" dirty="0"/>
              <a:t>Clique para editar o estilo do título do Modelo Global</a:t>
            </a:r>
            <a:endParaRPr lang="en-US" dirty="0"/>
          </a:p>
        </p:txBody>
      </p:sp>
      <p:sp>
        <p:nvSpPr>
          <p:cNvPr id="3" name="Marcador de Posição do Texto Vertical 2"/>
          <p:cNvSpPr>
            <a:spLocks noGrp="1"/>
          </p:cNvSpPr>
          <p:nvPr>
            <p:ph type="body" orient="vert" idx="1"/>
          </p:nvPr>
        </p:nvSpPr>
        <p:spPr>
          <a:xfrm>
            <a:off x="774923" y="863600"/>
            <a:ext cx="7161625" cy="4807326"/>
          </a:xfrm>
        </p:spPr>
        <p:txBody>
          <a:bodyPr vert="eaVert" rtlCol="0" anchor="t"/>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Posição d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F6322EC-603C-467A-ABE0-DDADD4D3F055}" type="datetime1">
              <a:rPr lang="pt-PT" smtClean="0"/>
              <a:t>18/05/2021</a:t>
            </a:fld>
            <a:endParaRPr lang="en-US" dirty="0"/>
          </a:p>
        </p:txBody>
      </p:sp>
      <p:sp>
        <p:nvSpPr>
          <p:cNvPr id="12" name="Marcador de Posição do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Marcador de Posição do Número do Diapositivo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581192" y="2340864"/>
            <a:ext cx="11029615" cy="3634486"/>
          </a:xfrm>
        </p:spPr>
        <p:txBody>
          <a:bodyPr rtlCol="0"/>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8" name="Marcador de Posição d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E09E755-EDBC-4192-AC9E-FCC227FEE010}" type="datetime1">
              <a:rPr lang="pt-PT" smtClean="0"/>
              <a:t>18/05/2021</a:t>
            </a:fld>
            <a:endParaRPr lang="en-US" dirty="0"/>
          </a:p>
        </p:txBody>
      </p:sp>
      <p:sp>
        <p:nvSpPr>
          <p:cNvPr id="9" name="Marcador de Posição do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pt" dirty="0"/>
              <a:t>Clique para editar o estilo do título do Modelo Global</a:t>
            </a:r>
            <a:endParaRPr lang="en-US" dirty="0"/>
          </a:p>
        </p:txBody>
      </p:sp>
      <p:sp>
        <p:nvSpPr>
          <p:cNvPr id="3" name="Marcador de Posição do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a:t>Clique para editar os estilos do texto de Modelo Global</a:t>
            </a:r>
          </a:p>
        </p:txBody>
      </p:sp>
      <p:sp>
        <p:nvSpPr>
          <p:cNvPr id="7" name="Marcador de Posição d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96CFE7-A573-4719-8192-DEF0EFA75C09}" type="datetime1">
              <a:rPr lang="pt-PT" smtClean="0"/>
              <a:t>18/05/2021</a:t>
            </a:fld>
            <a:endParaRPr lang="en-US" dirty="0"/>
          </a:p>
        </p:txBody>
      </p:sp>
      <p:sp>
        <p:nvSpPr>
          <p:cNvPr id="9" name="Marcador de Posição do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Marcador de Posição do Número do Diapositivo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e Conteúdo 2"/>
          <p:cNvSpPr>
            <a:spLocks noGrp="1"/>
          </p:cNvSpPr>
          <p:nvPr>
            <p:ph sz="half" idx="1"/>
          </p:nvPr>
        </p:nvSpPr>
        <p:spPr>
          <a:xfrm>
            <a:off x="581193" y="2228003"/>
            <a:ext cx="5194767"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e Conteúdo 3"/>
          <p:cNvSpPr>
            <a:spLocks noGrp="1"/>
          </p:cNvSpPr>
          <p:nvPr>
            <p:ph sz="half" idx="2"/>
          </p:nvPr>
        </p:nvSpPr>
        <p:spPr>
          <a:xfrm>
            <a:off x="6416039" y="2228003"/>
            <a:ext cx="5194769" cy="3633047"/>
          </a:xfrm>
        </p:spPr>
        <p:txBody>
          <a:bodyPr rtlCol="0">
            <a:normAutofit/>
          </a:body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5" name="Marcador de Posição da Data 4"/>
          <p:cNvSpPr>
            <a:spLocks noGrp="1"/>
          </p:cNvSpPr>
          <p:nvPr>
            <p:ph type="dt" sz="half" idx="10"/>
          </p:nvPr>
        </p:nvSpPr>
        <p:spPr/>
        <p:txBody>
          <a:bodyPr rtlCol="0"/>
          <a:lstStyle/>
          <a:p>
            <a:pPr rtl="0"/>
            <a:fld id="{20897C99-EC67-49CE-86D9-F22CCAECAE5E}" type="datetime1">
              <a:rPr lang="pt-PT" smtClean="0"/>
              <a:t>18/05/2021</a:t>
            </a:fld>
            <a:endParaRPr lang="en-US" dirty="0"/>
          </a:p>
        </p:txBody>
      </p:sp>
      <p:sp>
        <p:nvSpPr>
          <p:cNvPr id="6" name="Marcador de Posição do Rodapé 5"/>
          <p:cNvSpPr>
            <a:spLocks noGrp="1"/>
          </p:cNvSpPr>
          <p:nvPr>
            <p:ph type="ftr" sz="quarter" idx="11"/>
          </p:nvPr>
        </p:nvSpPr>
        <p:spPr/>
        <p:txBody>
          <a:bodyPr rtlCol="0"/>
          <a:lstStyle/>
          <a:p>
            <a:pPr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PT"/>
              <a:t>Clique para editar o estilo de título do Modelo Global</a:t>
            </a:r>
            <a:endParaRPr lang="en-US" dirty="0"/>
          </a:p>
        </p:txBody>
      </p:sp>
      <p:sp>
        <p:nvSpPr>
          <p:cNvPr id="3" name="Marcador de Posição do Tex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dirty="0"/>
              <a:t>Clique para editar os estilos de texto do Modelo Global</a:t>
            </a:r>
          </a:p>
        </p:txBody>
      </p:sp>
      <p:sp>
        <p:nvSpPr>
          <p:cNvPr id="4" name="Marcador de Posição de Conteúdo 3"/>
          <p:cNvSpPr>
            <a:spLocks noGrp="1"/>
          </p:cNvSpPr>
          <p:nvPr>
            <p:ph sz="half" idx="2" hasCustomPrompt="1"/>
          </p:nvPr>
        </p:nvSpPr>
        <p:spPr>
          <a:xfrm>
            <a:off x="581194" y="2926052"/>
            <a:ext cx="5194766"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5" name="Marcador de Posição do Tex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pt" dirty="0"/>
              <a:t>Clique para editar os estilos de texto do Modelo Global</a:t>
            </a:r>
          </a:p>
        </p:txBody>
      </p:sp>
      <p:sp>
        <p:nvSpPr>
          <p:cNvPr id="6" name="Marcador de Posição de Conteúdo 5"/>
          <p:cNvSpPr>
            <a:spLocks noGrp="1"/>
          </p:cNvSpPr>
          <p:nvPr>
            <p:ph sz="quarter" idx="4" hasCustomPrompt="1"/>
          </p:nvPr>
        </p:nvSpPr>
        <p:spPr>
          <a:xfrm>
            <a:off x="6416037" y="2926052"/>
            <a:ext cx="5194771" cy="2934999"/>
          </a:xfrm>
        </p:spPr>
        <p:txBody>
          <a:bodyPr rtlCol="0" anchor="t">
            <a:normAutofit/>
          </a:bodyPr>
          <a:lstStyle>
            <a:lvl1pPr>
              <a:defRPr/>
            </a:lvl1pPr>
          </a:lstStyle>
          <a:p>
            <a:pPr lvl="0" rtl="0"/>
            <a:r>
              <a:rPr lang="pt-pt" dirty="0"/>
              <a:t>Clique para editar os estilos de texto do Modelo Global</a:t>
            </a:r>
          </a:p>
          <a:p>
            <a:pPr lvl="1" rtl="0"/>
            <a:r>
              <a:rPr lang="pt-pt" dirty="0"/>
              <a:t>Segundo nível</a:t>
            </a:r>
          </a:p>
          <a:p>
            <a:pPr lvl="2" rtl="0"/>
            <a:r>
              <a:rPr lang="pt-pt" dirty="0"/>
              <a:t>Terceiro nível</a:t>
            </a:r>
          </a:p>
          <a:p>
            <a:pPr lvl="3" rtl="0"/>
            <a:r>
              <a:rPr lang="pt-pt" dirty="0"/>
              <a:t>Quarto nível</a:t>
            </a:r>
          </a:p>
          <a:p>
            <a:pPr lvl="4" rtl="0"/>
            <a:r>
              <a:rPr lang="pt-pt" dirty="0"/>
              <a:t>Quinto nível</a:t>
            </a:r>
            <a:endParaRPr lang="en-US" dirty="0"/>
          </a:p>
        </p:txBody>
      </p:sp>
      <p:sp>
        <p:nvSpPr>
          <p:cNvPr id="7" name="Marcador de Posição da Data 6"/>
          <p:cNvSpPr>
            <a:spLocks noGrp="1"/>
          </p:cNvSpPr>
          <p:nvPr>
            <p:ph type="dt" sz="half" idx="10"/>
          </p:nvPr>
        </p:nvSpPr>
        <p:spPr/>
        <p:txBody>
          <a:bodyPr rtlCol="0"/>
          <a:lstStyle/>
          <a:p>
            <a:pPr rtl="0"/>
            <a:fld id="{BE14A099-40C0-42BE-A240-B8755EA7A0CD}" type="datetime1">
              <a:rPr lang="pt-PT" smtClean="0"/>
              <a:t>18/05/2021</a:t>
            </a:fld>
            <a:endParaRPr lang="en-US" dirty="0"/>
          </a:p>
        </p:txBody>
      </p:sp>
      <p:sp>
        <p:nvSpPr>
          <p:cNvPr id="8" name="Marcador de Posição do Rodapé 7"/>
          <p:cNvSpPr>
            <a:spLocks noGrp="1"/>
          </p:cNvSpPr>
          <p:nvPr>
            <p:ph type="ftr" sz="quarter" idx="11"/>
          </p:nvPr>
        </p:nvSpPr>
        <p:spPr/>
        <p:txBody>
          <a:bodyPr rtlCol="0"/>
          <a:lstStyle/>
          <a:p>
            <a:pPr rtl="0"/>
            <a:endParaRPr lang="en-US" dirty="0"/>
          </a:p>
        </p:txBody>
      </p:sp>
      <p:sp>
        <p:nvSpPr>
          <p:cNvPr id="9" name="Marcador de Posição do Número do Diapositivo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PT"/>
              <a:t>Clique para editar o estilo de título do Modelo Global</a:t>
            </a:r>
            <a:endParaRPr lang="en-US" dirty="0"/>
          </a:p>
        </p:txBody>
      </p:sp>
      <p:sp>
        <p:nvSpPr>
          <p:cNvPr id="3" name="Marcador de Posição da Data 2"/>
          <p:cNvSpPr>
            <a:spLocks noGrp="1"/>
          </p:cNvSpPr>
          <p:nvPr>
            <p:ph type="dt" sz="half" idx="10"/>
          </p:nvPr>
        </p:nvSpPr>
        <p:spPr/>
        <p:txBody>
          <a:bodyPr rtlCol="0"/>
          <a:lstStyle/>
          <a:p>
            <a:pPr rtl="0"/>
            <a:fld id="{51700D0E-9E8B-4A9D-866D-52C1587B5C4A}" type="datetime1">
              <a:rPr lang="pt-PT" smtClean="0"/>
              <a:t>18/05/2021</a:t>
            </a:fld>
            <a:endParaRPr lang="en-US" dirty="0"/>
          </a:p>
        </p:txBody>
      </p:sp>
      <p:sp>
        <p:nvSpPr>
          <p:cNvPr id="4" name="Marcador de Posição do Rodapé 3"/>
          <p:cNvSpPr>
            <a:spLocks noGrp="1"/>
          </p:cNvSpPr>
          <p:nvPr>
            <p:ph type="ftr" sz="quarter" idx="11"/>
          </p:nvPr>
        </p:nvSpPr>
        <p:spPr/>
        <p:txBody>
          <a:bodyPr rtlCol="0"/>
          <a:lstStyle/>
          <a:p>
            <a:pPr rtl="0"/>
            <a:endParaRPr lang="en-US" dirty="0"/>
          </a:p>
        </p:txBody>
      </p:sp>
      <p:sp>
        <p:nvSpPr>
          <p:cNvPr id="5" name="Marcador de Posição do Número do Diapositivo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FB469DDE-4AA9-46B4-8B4B-ABB43359B0EE}" type="datetime1">
              <a:rPr lang="pt-PT" smtClean="0"/>
              <a:t>18/05/2021</a:t>
            </a:fld>
            <a:endParaRPr lang="en-US" dirty="0"/>
          </a:p>
        </p:txBody>
      </p:sp>
      <p:sp>
        <p:nvSpPr>
          <p:cNvPr id="3" name="Marcador de Posição do Rodapé 2"/>
          <p:cNvSpPr>
            <a:spLocks noGrp="1"/>
          </p:cNvSpPr>
          <p:nvPr>
            <p:ph type="ftr" sz="quarter" idx="11"/>
          </p:nvPr>
        </p:nvSpPr>
        <p:spPr/>
        <p:txBody>
          <a:bodyPr rtlCol="0"/>
          <a:lstStyle/>
          <a:p>
            <a:pPr rtl="0"/>
            <a:endParaRPr lang="en-US" dirty="0"/>
          </a:p>
        </p:txBody>
      </p:sp>
      <p:sp>
        <p:nvSpPr>
          <p:cNvPr id="4" name="Marcador de Posição do Número do Diapositivo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t-PT"/>
              <a:t>Clique para editar o estilo de título do Modelo Global</a:t>
            </a:r>
            <a:endParaRPr lang="en-US" dirty="0"/>
          </a:p>
        </p:txBody>
      </p:sp>
      <p:sp>
        <p:nvSpPr>
          <p:cNvPr id="3" name="Marcador de Posição de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o Tex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dirty="0"/>
              <a:t>Clique para editar os Estilos de título do modelo global</a:t>
            </a:r>
          </a:p>
        </p:txBody>
      </p:sp>
      <p:sp>
        <p:nvSpPr>
          <p:cNvPr id="8" name="Marcador de Posição d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EBD87A0C-49D4-4622-B87D-BA2C1B765D76}" type="datetime1">
              <a:rPr lang="pt-PT" smtClean="0"/>
              <a:t>18/05/2021</a:t>
            </a:fld>
            <a:endParaRPr lang="en-US" dirty="0"/>
          </a:p>
        </p:txBody>
      </p:sp>
      <p:sp>
        <p:nvSpPr>
          <p:cNvPr id="10" name="Marcador de Posição do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Marcador de Posição do Número do Diapositivo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PT"/>
              <a:t>Clique para editar o estilo de título do Modelo Global</a:t>
            </a:r>
            <a:endParaRPr lang="en-US" dirty="0"/>
          </a:p>
        </p:txBody>
      </p:sp>
      <p:sp>
        <p:nvSpPr>
          <p:cNvPr id="3" name="Marcador de Posição d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a:t>Clique no ícone para adicionar uma imagem</a:t>
            </a:r>
            <a:endParaRPr lang="en-US" dirty="0"/>
          </a:p>
        </p:txBody>
      </p:sp>
      <p:sp>
        <p:nvSpPr>
          <p:cNvPr id="4" name="Marcador de Posição do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a:t>Clique para editar os estilos do texto de Modelo Global</a:t>
            </a:r>
          </a:p>
        </p:txBody>
      </p:sp>
      <p:sp>
        <p:nvSpPr>
          <p:cNvPr id="5" name="Marcador de Posição da Data 4"/>
          <p:cNvSpPr>
            <a:spLocks noGrp="1"/>
          </p:cNvSpPr>
          <p:nvPr>
            <p:ph type="dt" sz="half" idx="10"/>
          </p:nvPr>
        </p:nvSpPr>
        <p:spPr/>
        <p:txBody>
          <a:bodyPr rtlCol="0"/>
          <a:lstStyle/>
          <a:p>
            <a:pPr rtl="0"/>
            <a:fld id="{E99E4EDA-B394-40D1-A4AB-5A278200C327}" type="datetime1">
              <a:rPr lang="pt-PT" smtClean="0"/>
              <a:t>18/05/2021</a:t>
            </a:fld>
            <a:endParaRPr lang="en-US" dirty="0"/>
          </a:p>
        </p:txBody>
      </p:sp>
      <p:sp>
        <p:nvSpPr>
          <p:cNvPr id="6" name="Marcador de Posição do Rodapé 5"/>
          <p:cNvSpPr>
            <a:spLocks noGrp="1"/>
          </p:cNvSpPr>
          <p:nvPr>
            <p:ph type="ftr" sz="quarter" idx="11"/>
          </p:nvPr>
        </p:nvSpPr>
        <p:spPr/>
        <p:txBody>
          <a:bodyPr rtlCol="0"/>
          <a:lstStyle/>
          <a:p>
            <a:pPr algn="l" rtl="0"/>
            <a:endParaRPr lang="en-US" dirty="0"/>
          </a:p>
        </p:txBody>
      </p:sp>
      <p:sp>
        <p:nvSpPr>
          <p:cNvPr id="7" name="Marcador de Posição do Número do Diapositivo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a:t>Clique para editar o estilo do título do Modelo Global</a:t>
            </a:r>
            <a:endParaRPr lang="en-US" dirty="0"/>
          </a:p>
        </p:txBody>
      </p:sp>
      <p:sp>
        <p:nvSpPr>
          <p:cNvPr id="3" name="Marcador de Posição do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pt"/>
              <a:t>Clique para editar os Estilos de texto do modelo global</a:t>
            </a:r>
          </a:p>
          <a:p>
            <a:pPr lvl="1" rtl="0"/>
            <a:r>
              <a:rPr lang="pt-pt"/>
              <a:t>Segundo nível</a:t>
            </a:r>
          </a:p>
          <a:p>
            <a:pPr lvl="2" rtl="0"/>
            <a:r>
              <a:rPr lang="pt-pt"/>
              <a:t>Terceiro nível</a:t>
            </a:r>
          </a:p>
          <a:p>
            <a:pPr lvl="3" rtl="0"/>
            <a:r>
              <a:rPr lang="pt-pt"/>
              <a:t>Quarto nível</a:t>
            </a:r>
          </a:p>
          <a:p>
            <a:pPr lvl="4" rtl="0"/>
            <a:r>
              <a:rPr lang="pt-pt"/>
              <a:t>Quinto nível</a:t>
            </a:r>
            <a:endParaRPr lang="en-US" dirty="0"/>
          </a:p>
        </p:txBody>
      </p:sp>
      <p:sp>
        <p:nvSpPr>
          <p:cNvPr id="4" name="Marcador de Posição d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B0569AC-F3A4-423E-A7DC-09E1643F31E7}" type="datetime1">
              <a:rPr lang="pt-PT" smtClean="0"/>
              <a:t>18/05/2021</a:t>
            </a:fld>
            <a:endParaRPr lang="en-US" dirty="0"/>
          </a:p>
        </p:txBody>
      </p:sp>
      <p:sp>
        <p:nvSpPr>
          <p:cNvPr id="5" name="Marcador de Posição do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Marcador de Posição do Número do Diapositivo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2290" y="1426300"/>
            <a:ext cx="10993549" cy="582591"/>
          </a:xfrm>
        </p:spPr>
        <p:txBody>
          <a:bodyPr rtlCol="0">
            <a:normAutofit/>
          </a:bodyPr>
          <a:lstStyle/>
          <a:p>
            <a:pPr rtl="0"/>
            <a:r>
              <a:rPr lang="pt-pt" sz="3200" dirty="0"/>
              <a:t>Desenvolvimento de Aplicações (Projeto Fase 1)</a:t>
            </a:r>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2293" y="2127548"/>
            <a:ext cx="10993546" cy="765910"/>
          </a:xfrm>
        </p:spPr>
        <p:txBody>
          <a:bodyPr rtlCol="0">
            <a:normAutofit lnSpcReduction="10000"/>
          </a:bodyPr>
          <a:lstStyle/>
          <a:p>
            <a:pPr rtl="0"/>
            <a:r>
              <a:rPr lang="pt-pt" sz="1000" dirty="0"/>
              <a:t>Gonçalo ferreira</a:t>
            </a:r>
          </a:p>
          <a:p>
            <a:pPr rtl="0"/>
            <a:r>
              <a:rPr lang="pt-pt" sz="1000" dirty="0"/>
              <a:t>Gabriel Silva</a:t>
            </a:r>
          </a:p>
          <a:p>
            <a:pPr rtl="0"/>
            <a:r>
              <a:rPr lang="pt-pt" sz="1000" dirty="0"/>
              <a:t>Diogo Pereira</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Grande plano de um logó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1026" name="Picture 2" descr="Instituto Politécnico de Leiria – Wikipédia, a enciclopédia livre">
            <a:extLst>
              <a:ext uri="{FF2B5EF4-FFF2-40B4-BE49-F238E27FC236}">
                <a16:creationId xmlns:a16="http://schemas.microsoft.com/office/drawing/2014/main" id="{9DBD7868-8A66-47CB-B935-30E8C3E5F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90A39-B1C5-41A2-BDFC-BDC5335D44E3}"/>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BAF88FD1-012F-410E-8692-CA24F37FA9F8}"/>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92CEE0E3-46DF-447A-89A9-FC8024D68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B9E45953-D54B-4B7A-873F-AC03BFE8F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496" y="1362269"/>
            <a:ext cx="5849372" cy="4898571"/>
          </a:xfrm>
          <a:prstGeom prst="rect">
            <a:avLst/>
          </a:prstGeom>
        </p:spPr>
      </p:pic>
    </p:spTree>
    <p:extLst>
      <p:ext uri="{BB962C8B-B14F-4D97-AF65-F5344CB8AC3E}">
        <p14:creationId xmlns:p14="http://schemas.microsoft.com/office/powerpoint/2010/main" val="190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A21E9-6AD0-489E-B748-318FDE1F77DA}"/>
              </a:ext>
            </a:extLst>
          </p:cNvPr>
          <p:cNvSpPr>
            <a:spLocks noGrp="1"/>
          </p:cNvSpPr>
          <p:nvPr>
            <p:ph type="title"/>
          </p:nvPr>
        </p:nvSpPr>
        <p:spPr/>
        <p:txBody>
          <a:bodyPr/>
          <a:lstStyle/>
          <a:p>
            <a:endParaRPr lang="pt-PT"/>
          </a:p>
        </p:txBody>
      </p:sp>
      <p:pic>
        <p:nvPicPr>
          <p:cNvPr id="6" name="Marcador de Posição de Conteúdo 5">
            <a:extLst>
              <a:ext uri="{FF2B5EF4-FFF2-40B4-BE49-F238E27FC236}">
                <a16:creationId xmlns:a16="http://schemas.microsoft.com/office/drawing/2014/main" id="{FFDDDF05-E374-4751-85A6-2DBF88A03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732" y="2248257"/>
            <a:ext cx="6256536" cy="3633787"/>
          </a:xfrm>
        </p:spPr>
      </p:pic>
      <p:sp>
        <p:nvSpPr>
          <p:cNvPr id="4" name="Marcador de Posição da Data 3">
            <a:extLst>
              <a:ext uri="{FF2B5EF4-FFF2-40B4-BE49-F238E27FC236}">
                <a16:creationId xmlns:a16="http://schemas.microsoft.com/office/drawing/2014/main" id="{6BD098AE-C638-446A-A1A7-DBF83EFD4824}"/>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7" name="Picture 2" descr="Instituto Politécnico de Leiria – Wikipédia, a enciclopédia livre">
            <a:extLst>
              <a:ext uri="{FF2B5EF4-FFF2-40B4-BE49-F238E27FC236}">
                <a16:creationId xmlns:a16="http://schemas.microsoft.com/office/drawing/2014/main" id="{70BCD657-494C-493C-A985-1C91777DF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4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93350-6844-4AEA-8C6B-9FAB08B8C192}"/>
              </a:ext>
            </a:extLst>
          </p:cNvPr>
          <p:cNvSpPr>
            <a:spLocks noGrp="1"/>
          </p:cNvSpPr>
          <p:nvPr>
            <p:ph type="title"/>
          </p:nvPr>
        </p:nvSpPr>
        <p:spPr>
          <a:xfrm>
            <a:off x="581192" y="702156"/>
            <a:ext cx="11029616" cy="1188720"/>
          </a:xfrm>
        </p:spPr>
        <p:txBody>
          <a:bodyPr anchor="b">
            <a:normAutofit/>
          </a:bodyPr>
          <a:lstStyle/>
          <a:p>
            <a:r>
              <a:rPr lang="pt-PT" dirty="0"/>
              <a:t>Execução do Projeto</a:t>
            </a:r>
          </a:p>
        </p:txBody>
      </p:sp>
      <p:pic>
        <p:nvPicPr>
          <p:cNvPr id="2050" name="Picture 2" descr="Free Icon | Square play button">
            <a:extLst>
              <a:ext uri="{FF2B5EF4-FFF2-40B4-BE49-F238E27FC236}">
                <a16:creationId xmlns:a16="http://schemas.microsoft.com/office/drawing/2014/main" id="{E41C8385-D66B-4826-9217-EF9A3B4641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8756" y="2340864"/>
            <a:ext cx="3634486" cy="363448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Marcador de Posição da Data 3">
            <a:extLst>
              <a:ext uri="{FF2B5EF4-FFF2-40B4-BE49-F238E27FC236}">
                <a16:creationId xmlns:a16="http://schemas.microsoft.com/office/drawing/2014/main" id="{D041D423-4E67-42D8-B49C-129CA9132C91}"/>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9E09E755-EDBC-4192-AC9E-FCC227FEE010}" type="datetime1">
              <a:rPr lang="pt-PT" smtClean="0"/>
              <a:pPr rtl="0">
                <a:spcAft>
                  <a:spcPts val="600"/>
                </a:spcAft>
              </a:pPr>
              <a:t>18/05/2021</a:t>
            </a:fld>
            <a:endParaRPr lang="en-US"/>
          </a:p>
        </p:txBody>
      </p:sp>
      <p:pic>
        <p:nvPicPr>
          <p:cNvPr id="6" name="Picture 2" descr="Instituto Politécnico de Leiria – Wikipédia, a enciclopédia livre">
            <a:extLst>
              <a:ext uri="{FF2B5EF4-FFF2-40B4-BE49-F238E27FC236}">
                <a16:creationId xmlns:a16="http://schemas.microsoft.com/office/drawing/2014/main" id="{7A500DE1-7DFA-4FEE-A106-B4C595349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86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pt-pt" dirty="0"/>
              <a:t>Gestão Temporal</a:t>
            </a:r>
          </a:p>
        </p:txBody>
      </p:sp>
      <p:graphicFrame>
        <p:nvGraphicFramePr>
          <p:cNvPr id="4" name="Marcador de Posição de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0245378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Instituto Politécnico de Leiria – Wikipédia, a enciclopédia livre">
            <a:extLst>
              <a:ext uri="{FF2B5EF4-FFF2-40B4-BE49-F238E27FC236}">
                <a16:creationId xmlns:a16="http://schemas.microsoft.com/office/drawing/2014/main" id="{61559020-EF91-4BB5-953C-BD82003B05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a:extLst>
              <a:ext uri="{FF2B5EF4-FFF2-40B4-BE49-F238E27FC236}">
                <a16:creationId xmlns:a16="http://schemas.microsoft.com/office/drawing/2014/main" id="{9F786AD8-F394-4C93-814D-0D5DC3BB0390}"/>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85BE28AB-D76D-4159-9B9D-A37A6BD00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A0B16325-3013-4561-B69E-9208FF7E90C8}"/>
              </a:ext>
            </a:extLst>
          </p:cNvPr>
          <p:cNvPicPr/>
          <p:nvPr/>
        </p:nvPicPr>
        <p:blipFill>
          <a:blip r:embed="rId3"/>
          <a:stretch>
            <a:fillRect/>
          </a:stretch>
        </p:blipFill>
        <p:spPr>
          <a:xfrm>
            <a:off x="886293" y="1352634"/>
            <a:ext cx="3099218" cy="2014404"/>
          </a:xfrm>
          <a:prstGeom prst="rect">
            <a:avLst/>
          </a:prstGeom>
        </p:spPr>
      </p:pic>
      <p:pic>
        <p:nvPicPr>
          <p:cNvPr id="9" name="Imagem 8">
            <a:extLst>
              <a:ext uri="{FF2B5EF4-FFF2-40B4-BE49-F238E27FC236}">
                <a16:creationId xmlns:a16="http://schemas.microsoft.com/office/drawing/2014/main" id="{107E7A25-4D70-47C0-80D6-80E48BA2F4FD}"/>
              </a:ext>
            </a:extLst>
          </p:cNvPr>
          <p:cNvPicPr>
            <a:picLocks noChangeAspect="1"/>
          </p:cNvPicPr>
          <p:nvPr/>
        </p:nvPicPr>
        <p:blipFill>
          <a:blip r:embed="rId4"/>
          <a:stretch>
            <a:fillRect/>
          </a:stretch>
        </p:blipFill>
        <p:spPr>
          <a:xfrm>
            <a:off x="886293" y="3247628"/>
            <a:ext cx="8582526" cy="3541411"/>
          </a:xfrm>
          <a:prstGeom prst="rect">
            <a:avLst/>
          </a:prstGeom>
        </p:spPr>
      </p:pic>
    </p:spTree>
    <p:extLst>
      <p:ext uri="{BB962C8B-B14F-4D97-AF65-F5344CB8AC3E}">
        <p14:creationId xmlns:p14="http://schemas.microsoft.com/office/powerpoint/2010/main" val="4504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F3A42-9A42-435C-B03B-9759E4B91668}"/>
              </a:ext>
            </a:extLst>
          </p:cNvPr>
          <p:cNvSpPr>
            <a:spLocks noGrp="1"/>
          </p:cNvSpPr>
          <p:nvPr>
            <p:ph type="title"/>
          </p:nvPr>
        </p:nvSpPr>
        <p:spPr/>
        <p:txBody>
          <a:bodyPr/>
          <a:lstStyle/>
          <a:p>
            <a:r>
              <a:rPr lang="pt-PT" dirty="0"/>
              <a:t>Ideias de Desenvolvimento</a:t>
            </a:r>
          </a:p>
        </p:txBody>
      </p:sp>
      <p:sp>
        <p:nvSpPr>
          <p:cNvPr id="3" name="Marcador de Posição de Conteúdo 2">
            <a:extLst>
              <a:ext uri="{FF2B5EF4-FFF2-40B4-BE49-F238E27FC236}">
                <a16:creationId xmlns:a16="http://schemas.microsoft.com/office/drawing/2014/main" id="{F08FFD94-53B3-4BE9-B0BB-54DCD6322887}"/>
              </a:ext>
            </a:extLst>
          </p:cNvPr>
          <p:cNvSpPr>
            <a:spLocks noGrp="1"/>
          </p:cNvSpPr>
          <p:nvPr>
            <p:ph idx="1"/>
          </p:nvPr>
        </p:nvSpPr>
        <p:spPr/>
        <p:txBody>
          <a:bodyPr/>
          <a:lstStyle/>
          <a:p>
            <a:r>
              <a:rPr lang="pt-PT" dirty="0"/>
              <a:t>Formulários homogéneos e com o mesmo tipo de organização</a:t>
            </a:r>
          </a:p>
          <a:p>
            <a:r>
              <a:rPr lang="pt-PT" dirty="0"/>
              <a:t>Intuitividade para fácil manuseamento por parte do utilizador</a:t>
            </a:r>
          </a:p>
          <a:p>
            <a:r>
              <a:rPr lang="pt-PT" dirty="0"/>
              <a:t>Formulários sequenciais e menus organizados</a:t>
            </a:r>
          </a:p>
          <a:p>
            <a:r>
              <a:rPr lang="pt-PT" dirty="0"/>
              <a:t>Design simples e atrativo</a:t>
            </a:r>
          </a:p>
          <a:p>
            <a:r>
              <a:rPr lang="pt-PT" dirty="0"/>
              <a:t>Código comentado e indentado</a:t>
            </a:r>
          </a:p>
          <a:p>
            <a:r>
              <a:rPr lang="pt-PT" dirty="0"/>
              <a:t>Utilização do GitHub </a:t>
            </a:r>
          </a:p>
          <a:p>
            <a:pPr marL="0" indent="0">
              <a:buNone/>
            </a:pPr>
            <a:endParaRPr lang="pt-PT" dirty="0"/>
          </a:p>
          <a:p>
            <a:pPr marL="0" indent="0">
              <a:buNone/>
            </a:pPr>
            <a:endParaRPr lang="pt-PT" dirty="0"/>
          </a:p>
        </p:txBody>
      </p:sp>
      <p:sp>
        <p:nvSpPr>
          <p:cNvPr id="4" name="Marcador de Posição da Data 3">
            <a:extLst>
              <a:ext uri="{FF2B5EF4-FFF2-40B4-BE49-F238E27FC236}">
                <a16:creationId xmlns:a16="http://schemas.microsoft.com/office/drawing/2014/main" id="{CDF465C7-7196-41AC-AEA5-C8D25D259338}"/>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62765C21-6056-4EDA-A292-6AA57352BE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déia, pensar fora da caixa, desenvolvimento de conteúdo, brainstorming |  Vetor Premium">
            <a:extLst>
              <a:ext uri="{FF2B5EF4-FFF2-40B4-BE49-F238E27FC236}">
                <a16:creationId xmlns:a16="http://schemas.microsoft.com/office/drawing/2014/main" id="{D41DA560-95E2-4C68-9981-9B34485A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167" y="2127365"/>
            <a:ext cx="3665569" cy="366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38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8EE1F-C81E-4910-AA54-7AF532BCDA5D}"/>
              </a:ext>
            </a:extLst>
          </p:cNvPr>
          <p:cNvSpPr>
            <a:spLocks noGrp="1"/>
          </p:cNvSpPr>
          <p:nvPr>
            <p:ph type="title"/>
          </p:nvPr>
        </p:nvSpPr>
        <p:spPr/>
        <p:txBody>
          <a:bodyPr/>
          <a:lstStyle/>
          <a:p>
            <a:r>
              <a:rPr lang="pt-PT" dirty="0"/>
              <a:t>Mockups</a:t>
            </a:r>
          </a:p>
        </p:txBody>
      </p:sp>
      <p:sp>
        <p:nvSpPr>
          <p:cNvPr id="4" name="Marcador de Posição da Data 3">
            <a:extLst>
              <a:ext uri="{FF2B5EF4-FFF2-40B4-BE49-F238E27FC236}">
                <a16:creationId xmlns:a16="http://schemas.microsoft.com/office/drawing/2014/main" id="{149A4674-1968-4B56-BBB9-D2B0D5186A6B}"/>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F0C957C5-5840-47F1-AE83-78FFC38E1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43FED202-1E55-4BFD-AC42-EF19A17EC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2367351"/>
            <a:ext cx="9534525" cy="3914775"/>
          </a:xfrm>
          <a:prstGeom prst="rect">
            <a:avLst/>
          </a:prstGeom>
        </p:spPr>
      </p:pic>
    </p:spTree>
    <p:extLst>
      <p:ext uri="{BB962C8B-B14F-4D97-AF65-F5344CB8AC3E}">
        <p14:creationId xmlns:p14="http://schemas.microsoft.com/office/powerpoint/2010/main" val="238085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B6079-7570-47E6-AC79-B3438375C52E}"/>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AA89E6D7-2AD2-4C00-8169-676DAFC3DE23}"/>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8EABE2E9-4D8A-4F57-AF74-E79B7AE1B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E575BF02-3184-4B41-802A-F552A00E5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628508"/>
            <a:ext cx="10020300" cy="5057775"/>
          </a:xfrm>
          <a:prstGeom prst="rect">
            <a:avLst/>
          </a:prstGeom>
        </p:spPr>
      </p:pic>
    </p:spTree>
    <p:extLst>
      <p:ext uri="{BB962C8B-B14F-4D97-AF65-F5344CB8AC3E}">
        <p14:creationId xmlns:p14="http://schemas.microsoft.com/office/powerpoint/2010/main" val="379345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DF0EF-7AE2-4496-87B0-3AB2685CC196}"/>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D49A0822-EC78-4AB6-B246-B688889DC518}"/>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F4F0F9C8-1673-48DF-9793-7B0617B38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C6C2A18-19E6-40C3-8CBF-6823AB4E9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1366139"/>
            <a:ext cx="9534525" cy="5057775"/>
          </a:xfrm>
          <a:prstGeom prst="rect">
            <a:avLst/>
          </a:prstGeom>
        </p:spPr>
      </p:pic>
    </p:spTree>
    <p:extLst>
      <p:ext uri="{BB962C8B-B14F-4D97-AF65-F5344CB8AC3E}">
        <p14:creationId xmlns:p14="http://schemas.microsoft.com/office/powerpoint/2010/main" val="4301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EDA1F-03D9-428D-9268-5BE89A776D67}"/>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CFDA6374-BFFA-4E13-B0B4-02E67620EAD2}"/>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3EE231D1-DC01-44BA-B711-BA93CEC94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1E4FB0B5-1B42-4350-BF0C-C46218B85D83}"/>
              </a:ext>
            </a:extLst>
          </p:cNvPr>
          <p:cNvPicPr>
            <a:picLocks noChangeAspect="1"/>
          </p:cNvPicPr>
          <p:nvPr/>
        </p:nvPicPr>
        <p:blipFill rotWithShape="1">
          <a:blip r:embed="rId3">
            <a:extLst>
              <a:ext uri="{28A0092B-C50C-407E-A947-70E740481C1C}">
                <a14:useLocalDpi xmlns:a14="http://schemas.microsoft.com/office/drawing/2010/main" val="0"/>
              </a:ext>
            </a:extLst>
          </a:blip>
          <a:srcRect r="38850"/>
          <a:stretch/>
        </p:blipFill>
        <p:spPr>
          <a:xfrm>
            <a:off x="4279184" y="1026367"/>
            <a:ext cx="3326767" cy="5527081"/>
          </a:xfrm>
          <a:prstGeom prst="rect">
            <a:avLst/>
          </a:prstGeom>
        </p:spPr>
      </p:pic>
    </p:spTree>
    <p:extLst>
      <p:ext uri="{BB962C8B-B14F-4D97-AF65-F5344CB8AC3E}">
        <p14:creationId xmlns:p14="http://schemas.microsoft.com/office/powerpoint/2010/main" val="163885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DE480-F9B4-4A18-A4A8-91D9A5810698}"/>
              </a:ext>
            </a:extLst>
          </p:cNvPr>
          <p:cNvSpPr>
            <a:spLocks noGrp="1"/>
          </p:cNvSpPr>
          <p:nvPr>
            <p:ph type="title"/>
          </p:nvPr>
        </p:nvSpPr>
        <p:spPr/>
        <p:txBody>
          <a:bodyPr/>
          <a:lstStyle/>
          <a:p>
            <a:endParaRPr lang="pt-PT"/>
          </a:p>
        </p:txBody>
      </p:sp>
      <p:sp>
        <p:nvSpPr>
          <p:cNvPr id="4" name="Marcador de Posição da Data 3">
            <a:extLst>
              <a:ext uri="{FF2B5EF4-FFF2-40B4-BE49-F238E27FC236}">
                <a16:creationId xmlns:a16="http://schemas.microsoft.com/office/drawing/2014/main" id="{B2212866-4EBD-4036-B684-0FD41B4B2DEC}"/>
              </a:ext>
            </a:extLst>
          </p:cNvPr>
          <p:cNvSpPr>
            <a:spLocks noGrp="1"/>
          </p:cNvSpPr>
          <p:nvPr>
            <p:ph type="dt" sz="half" idx="10"/>
          </p:nvPr>
        </p:nvSpPr>
        <p:spPr/>
        <p:txBody>
          <a:bodyPr/>
          <a:lstStyle/>
          <a:p>
            <a:pPr rtl="0"/>
            <a:fld id="{9E09E755-EDBC-4192-AC9E-FCC227FEE010}" type="datetime1">
              <a:rPr lang="pt-PT" smtClean="0"/>
              <a:t>18/05/2021</a:t>
            </a:fld>
            <a:endParaRPr lang="en-US" dirty="0"/>
          </a:p>
        </p:txBody>
      </p:sp>
      <p:pic>
        <p:nvPicPr>
          <p:cNvPr id="5" name="Picture 2" descr="Instituto Politécnico de Leiria – Wikipédia, a enciclopédia livre">
            <a:extLst>
              <a:ext uri="{FF2B5EF4-FFF2-40B4-BE49-F238E27FC236}">
                <a16:creationId xmlns:a16="http://schemas.microsoft.com/office/drawing/2014/main" id="{68B78813-4E38-4CC3-A4F1-A53F1720B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13" y="465667"/>
            <a:ext cx="1868929" cy="73662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F1A320E-E032-47ED-BD2E-0E0351F68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498" y="1886211"/>
            <a:ext cx="7845003" cy="4411415"/>
          </a:xfrm>
          <a:prstGeom prst="rect">
            <a:avLst/>
          </a:prstGeom>
        </p:spPr>
      </p:pic>
    </p:spTree>
    <p:extLst>
      <p:ext uri="{BB962C8B-B14F-4D97-AF65-F5344CB8AC3E}">
        <p14:creationId xmlns:p14="http://schemas.microsoft.com/office/powerpoint/2010/main" val="6258845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68_TF33552983" id="{7E2CAAD0-1BF9-41CA-9F0A-10C012483691}" vid="{406C7F29-3274-4C36-84DD-86177416B65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{BA9475C7-0B04-467D-94AC-95B5C2C13D70}tf33552983_win32</Template>
  <TotalTime>45</TotalTime>
  <Words>86</Words>
  <Application>Microsoft Office PowerPoint</Application>
  <PresentationFormat>Ecrã Panorâmico</PresentationFormat>
  <Paragraphs>30</Paragraphs>
  <Slides>12</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Desenvolvimento de Aplicações (Projeto Fase 1)</vt:lpstr>
      <vt:lpstr>Gestão Temporal</vt:lpstr>
      <vt:lpstr>Apresentação do PowerPoint</vt:lpstr>
      <vt:lpstr>Ideias de Desenvolvimento</vt:lpstr>
      <vt:lpstr>Mockups</vt:lpstr>
      <vt:lpstr>Apresentação do PowerPoint</vt:lpstr>
      <vt:lpstr>Apresentação do PowerPoint</vt:lpstr>
      <vt:lpstr>Apresentação do PowerPoint</vt:lpstr>
      <vt:lpstr>Apresentação do PowerPoint</vt:lpstr>
      <vt:lpstr>Apresentação do PowerPoint</vt:lpstr>
      <vt:lpstr>Apresentação do PowerPoint</vt:lpstr>
      <vt:lpstr>Execução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Aplicações (Projeto Fase 1)</dc:title>
  <dc:creator>Gonçalo Ferreira</dc:creator>
  <cp:lastModifiedBy>Gonçalo Ferreira</cp:lastModifiedBy>
  <cp:revision>5</cp:revision>
  <dcterms:created xsi:type="dcterms:W3CDTF">2021-05-18T13:27:12Z</dcterms:created>
  <dcterms:modified xsi:type="dcterms:W3CDTF">2021-05-18T14:12:34Z</dcterms:modified>
</cp:coreProperties>
</file>