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5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3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96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65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18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82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11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3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8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0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2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1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16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7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4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1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F30B-8965-4376-8241-C10E46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5"/>
            <a:ext cx="4299666" cy="2649192"/>
          </a:xfrm>
        </p:spPr>
        <p:txBody>
          <a:bodyPr>
            <a:normAutofit/>
          </a:bodyPr>
          <a:lstStyle/>
          <a:p>
            <a:pPr algn="l"/>
            <a:r>
              <a:rPr lang="pt-PT" sz="4000" dirty="0"/>
              <a:t>Apresentação projeto Ciclodias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D2276-A320-4A4D-A3CE-AA9B3CC78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7" y="444478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Gabriel Silva Nº 2201133</a:t>
            </a:r>
          </a:p>
          <a:p>
            <a:pPr algn="l"/>
            <a:r>
              <a:rPr lang="pt-PT" dirty="0"/>
              <a:t>Iuri Carrasqueiro Nº 2201127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25ACE-6E71-49BC-AF21-E06072806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9AA6B9-EB1E-4BFA-8982-58E8F0018A8B}"/>
              </a:ext>
            </a:extLst>
          </p:cNvPr>
          <p:cNvSpPr txBox="1"/>
          <p:nvPr/>
        </p:nvSpPr>
        <p:spPr>
          <a:xfrm>
            <a:off x="491065" y="5985428"/>
            <a:ext cx="508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P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TeSP</a:t>
            </a: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Programação de Sistemas de Informação - Plataformas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6297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08990-EF2C-40D5-BE22-3E6DFEE8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Front-office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15B3EC-B84E-4EA5-B0C9-32C64A7F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Página principal – Top10;</a:t>
            </a:r>
          </a:p>
          <a:p>
            <a:r>
              <a:rPr lang="pt-PT" dirty="0"/>
              <a:t>Login e registo de utilizadores; </a:t>
            </a:r>
          </a:p>
          <a:p>
            <a:r>
              <a:rPr lang="pt-PT" dirty="0"/>
              <a:t>Mostrar detalhes sobre todas as atividades físicas realizadas pelo utilizador;</a:t>
            </a:r>
          </a:p>
          <a:p>
            <a:r>
              <a:rPr lang="pt-PT" dirty="0"/>
              <a:t>Mostrar gráficos de cada estatística;</a:t>
            </a:r>
          </a:p>
          <a:p>
            <a:r>
              <a:rPr lang="pt-PT" dirty="0"/>
              <a:t>Mostrar o percurso realizado no mapa;</a:t>
            </a:r>
          </a:p>
          <a:p>
            <a:r>
              <a:rPr lang="pt-PT" dirty="0"/>
              <a:t>Definições sobre o perfil;</a:t>
            </a:r>
          </a:p>
        </p:txBody>
      </p:sp>
    </p:spTree>
    <p:extLst>
      <p:ext uri="{BB962C8B-B14F-4D97-AF65-F5344CB8AC3E}">
        <p14:creationId xmlns:p14="http://schemas.microsoft.com/office/powerpoint/2010/main" val="41655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1F1D6-6D9A-49F2-B77D-5A0024F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Back-office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76BD41-952F-414F-BF50-FB232E7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Login de administradores; </a:t>
            </a:r>
          </a:p>
          <a:p>
            <a:r>
              <a:rPr lang="pt-PT" dirty="0"/>
              <a:t>Gestão de utilizadores;</a:t>
            </a:r>
          </a:p>
          <a:p>
            <a:r>
              <a:rPr lang="pt-PT" dirty="0"/>
              <a:t>Detalhes das atividades físicas de todos os utilizadores;</a:t>
            </a:r>
          </a:p>
          <a:p>
            <a:r>
              <a:rPr lang="pt-PT" dirty="0"/>
              <a:t>Detalhes sobre os utilizadores;</a:t>
            </a:r>
          </a:p>
        </p:txBody>
      </p:sp>
    </p:spTree>
    <p:extLst>
      <p:ext uri="{BB962C8B-B14F-4D97-AF65-F5344CB8AC3E}">
        <p14:creationId xmlns:p14="http://schemas.microsoft.com/office/powerpoint/2010/main" val="26860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6C010-3949-4164-9005-D43461BD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RBAC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4517B-3C7C-4CDE-8AB6-9F863FBB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43199" cy="3880773"/>
          </a:xfrm>
        </p:spPr>
        <p:txBody>
          <a:bodyPr/>
          <a:lstStyle/>
          <a:p>
            <a:r>
              <a:rPr lang="pt-PT" sz="2000" b="1" dirty="0" err="1"/>
              <a:t>User</a:t>
            </a:r>
            <a:r>
              <a:rPr lang="pt-PT" b="1" dirty="0"/>
              <a:t> </a:t>
            </a:r>
          </a:p>
          <a:p>
            <a:pPr lvl="1"/>
            <a:r>
              <a:rPr lang="pt-PT" dirty="0" err="1"/>
              <a:t>frontendAccess</a:t>
            </a:r>
            <a:endParaRPr lang="pt-PT" dirty="0"/>
          </a:p>
          <a:p>
            <a:pPr lvl="1"/>
            <a:r>
              <a:rPr lang="pt-PT" dirty="0" err="1"/>
              <a:t>createActivity</a:t>
            </a:r>
            <a:endParaRPr lang="pt-PT" dirty="0"/>
          </a:p>
          <a:p>
            <a:pPr lvl="1"/>
            <a:r>
              <a:rPr lang="pt-PT" dirty="0" err="1"/>
              <a:t>updateActivity</a:t>
            </a:r>
            <a:endParaRPr lang="pt-PT" dirty="0"/>
          </a:p>
          <a:p>
            <a:pPr lvl="1"/>
            <a:r>
              <a:rPr lang="pt-PT" dirty="0" err="1"/>
              <a:t>deleteActivity</a:t>
            </a:r>
            <a:endParaRPr lang="pt-PT" dirty="0"/>
          </a:p>
          <a:p>
            <a:pPr lvl="1"/>
            <a:r>
              <a:rPr lang="pt-PT" dirty="0" err="1"/>
              <a:t>viewActivity</a:t>
            </a:r>
            <a:endParaRPr lang="pt-PT" dirty="0"/>
          </a:p>
          <a:p>
            <a:pPr lvl="1"/>
            <a:r>
              <a:rPr lang="pt-PT" dirty="0" err="1"/>
              <a:t>updateProfile</a:t>
            </a:r>
            <a:endParaRPr lang="pt-PT" dirty="0"/>
          </a:p>
          <a:p>
            <a:pPr lvl="1"/>
            <a:r>
              <a:rPr lang="pt-PT" dirty="0" err="1"/>
              <a:t>deleteProfile</a:t>
            </a:r>
            <a:endParaRPr lang="pt-PT" dirty="0"/>
          </a:p>
          <a:p>
            <a:pPr lvl="1"/>
            <a:r>
              <a:rPr lang="pt-PT" dirty="0" err="1"/>
              <a:t>viewProfile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D4928EB0-B6BD-427B-BFA5-8024B09C31F3}"/>
              </a:ext>
            </a:extLst>
          </p:cNvPr>
          <p:cNvSpPr txBox="1">
            <a:spLocks/>
          </p:cNvSpPr>
          <p:nvPr/>
        </p:nvSpPr>
        <p:spPr>
          <a:xfrm>
            <a:off x="3725333" y="2160588"/>
            <a:ext cx="27431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err="1"/>
              <a:t>Admin</a:t>
            </a:r>
            <a:r>
              <a:rPr lang="pt-PT" b="1" dirty="0"/>
              <a:t> </a:t>
            </a:r>
          </a:p>
          <a:p>
            <a:pPr lvl="1"/>
            <a:r>
              <a:rPr lang="pt-PT" dirty="0" err="1"/>
              <a:t>backendAccess</a:t>
            </a:r>
            <a:endParaRPr lang="pt-PT" dirty="0"/>
          </a:p>
          <a:p>
            <a:pPr lvl="1"/>
            <a:endParaRPr lang="pt-PT" dirty="0"/>
          </a:p>
          <a:p>
            <a:pPr marL="57150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546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9021-D2BF-4B4E-A052-1C0B8C1C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836D3-6704-4924-A219-090B8655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2143655"/>
            <a:ext cx="8596668" cy="3880773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586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101</Words>
  <Application>Microsoft Office PowerPoint</Application>
  <PresentationFormat>Ecrã Panorâmico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Apresentação projeto Ciclodias</vt:lpstr>
      <vt:lpstr>Front-office</vt:lpstr>
      <vt:lpstr>Back-office</vt:lpstr>
      <vt:lpstr>RBAC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Ciclodias</dc:title>
  <dc:creator>Gabriel Marques Campos Silva</dc:creator>
  <cp:lastModifiedBy>Gabriel Marques Campos Silva</cp:lastModifiedBy>
  <cp:revision>20</cp:revision>
  <dcterms:created xsi:type="dcterms:W3CDTF">2021-11-08T11:21:09Z</dcterms:created>
  <dcterms:modified xsi:type="dcterms:W3CDTF">2021-11-08T20:41:45Z</dcterms:modified>
</cp:coreProperties>
</file>