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796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3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732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549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822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3789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432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090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080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20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699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409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0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155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60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04B95-6A7D-433A-A460-D27A1735981A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3A0FF8-B796-4861-9005-5106708B01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08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81020-6605-45C7-AEE2-08B407381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pt-PT" sz="6000" dirty="0" err="1">
                <a:solidFill>
                  <a:srgbClr val="FFFFFF"/>
                </a:solidFill>
              </a:rPr>
              <a:t>CicloDias</a:t>
            </a:r>
            <a:endParaRPr lang="pt-PT" sz="6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123B4F-F2BD-4A5A-B746-600A8227A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pt-PT" dirty="0">
                <a:solidFill>
                  <a:srgbClr val="FFFFFF">
                    <a:alpha val="70000"/>
                  </a:srgbClr>
                </a:solidFill>
              </a:rPr>
              <a:t>Projeto em Sistemas de Informação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026A72E1-CB90-40B8-A4E2-40AD5B69F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683" y="2661039"/>
            <a:ext cx="2040748" cy="20407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12A3E2-BDA0-4C8A-AFC7-77EB49D047BD}"/>
              </a:ext>
            </a:extLst>
          </p:cNvPr>
          <p:cNvSpPr txBox="1"/>
          <p:nvPr/>
        </p:nvSpPr>
        <p:spPr>
          <a:xfrm>
            <a:off x="4548104" y="5458443"/>
            <a:ext cx="309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Iuri Carrasqueiro nº 2201127</a:t>
            </a:r>
          </a:p>
          <a:p>
            <a:r>
              <a:rPr lang="pt-PT" dirty="0"/>
              <a:t>Gabriel Silva nº 2201133</a:t>
            </a:r>
          </a:p>
        </p:txBody>
      </p:sp>
    </p:spTree>
    <p:extLst>
      <p:ext uri="{BB962C8B-B14F-4D97-AF65-F5344CB8AC3E}">
        <p14:creationId xmlns:p14="http://schemas.microsoft.com/office/powerpoint/2010/main" val="279186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648F2-58C2-4BFD-BFA3-51C434DD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000" dirty="0"/>
              <a:t>FOR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BB809D-90B2-49CC-830D-8121FBB1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Qualquer praticante de desporto, especialmente ciclistas</a:t>
            </a:r>
          </a:p>
        </p:txBody>
      </p:sp>
    </p:spTree>
    <p:extLst>
      <p:ext uri="{BB962C8B-B14F-4D97-AF65-F5344CB8AC3E}">
        <p14:creationId xmlns:p14="http://schemas.microsoft.com/office/powerpoint/2010/main" val="197150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A5F60-63AA-4303-B78D-2746D58D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000" dirty="0"/>
              <a:t>WHO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8110A0-F90D-4B69-A101-FBCC4A8F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Para um utilizador que pretenda monitorizar as suas atividades físicas em especial as de ciclismo, e para visualizar todo o seu histórico de atividade</a:t>
            </a:r>
          </a:p>
        </p:txBody>
      </p:sp>
    </p:spTree>
    <p:extLst>
      <p:ext uri="{BB962C8B-B14F-4D97-AF65-F5344CB8AC3E}">
        <p14:creationId xmlns:p14="http://schemas.microsoft.com/office/powerpoint/2010/main" val="35118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47023-E477-4EA2-9CB8-28038CCF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000" dirty="0"/>
              <a:t>THE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7831F1-A3A3-443C-A4CD-D54C9C60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O produto </a:t>
            </a:r>
            <a:r>
              <a:rPr lang="pt-PT" sz="2400" dirty="0" err="1"/>
              <a:t>CicloDias</a:t>
            </a:r>
            <a:r>
              <a:rPr lang="pt-PT" sz="2400" dirty="0"/>
              <a:t> pertence á categoria de Software de saúde e exercício  </a:t>
            </a:r>
          </a:p>
        </p:txBody>
      </p:sp>
    </p:spTree>
    <p:extLst>
      <p:ext uri="{BB962C8B-B14F-4D97-AF65-F5344CB8AC3E}">
        <p14:creationId xmlns:p14="http://schemas.microsoft.com/office/powerpoint/2010/main" val="72791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6CCD7-EDE4-4DD2-8E72-9916D5D9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000" dirty="0"/>
              <a:t>THAT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B42DD9-929E-4072-A32E-5A34A9C6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O produto monitoriza a atividade física do seu utilizador, mostrando-lhe informações essenciais do desporto praticado e realiza a gravação do percurso realizado. Com esses dados o produto mostra ao utilizador toda a sua atividade realizada ao longo do tempo, tanto na aplicação Android como no Website</a:t>
            </a:r>
          </a:p>
        </p:txBody>
      </p:sp>
    </p:spTree>
    <p:extLst>
      <p:ext uri="{BB962C8B-B14F-4D97-AF65-F5344CB8AC3E}">
        <p14:creationId xmlns:p14="http://schemas.microsoft.com/office/powerpoint/2010/main" val="253823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D222F-66AF-499E-81CE-6D252AC2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000" dirty="0"/>
              <a:t>UNLIKE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1A73A9-59A0-4F0A-9035-38C6A543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Se o utilizador só realizar exercícios de ciclismo, este programa torna-se o mais simples para esta vertente comparando com as seguintes aplicações, “</a:t>
            </a:r>
            <a:r>
              <a:rPr lang="pt-PT" sz="2400" dirty="0" err="1"/>
              <a:t>Strava</a:t>
            </a:r>
            <a:r>
              <a:rPr lang="pt-PT" sz="2400" dirty="0"/>
              <a:t>”, “</a:t>
            </a:r>
            <a:r>
              <a:rPr lang="pt-PT" sz="2400" dirty="0" err="1"/>
              <a:t>Huawei</a:t>
            </a:r>
            <a:r>
              <a:rPr lang="pt-PT" sz="2400" dirty="0"/>
              <a:t> </a:t>
            </a:r>
            <a:r>
              <a:rPr lang="pt-PT" sz="2400" dirty="0" err="1"/>
              <a:t>Health</a:t>
            </a:r>
            <a:r>
              <a:rPr lang="pt-PT" sz="2400" dirty="0"/>
              <a:t>”, “</a:t>
            </a:r>
            <a:r>
              <a:rPr lang="pt-PT" sz="2400" dirty="0" err="1"/>
              <a:t>Zepp</a:t>
            </a:r>
            <a:r>
              <a:rPr lang="pt-PT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78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8F115-4A03-4C69-81A2-9D93A6B1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dirty="0"/>
              <a:t>OUR PRODUCT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C9445E-37A9-4E61-A6C9-AEF22CE1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Como o nosso produto só trabalha com ciclismo a aplicação torna-se mais intuitiva e mais simplificada desnecessária para quem pratica esse desporto</a:t>
            </a:r>
          </a:p>
        </p:txBody>
      </p:sp>
    </p:spTree>
    <p:extLst>
      <p:ext uri="{BB962C8B-B14F-4D97-AF65-F5344CB8AC3E}">
        <p14:creationId xmlns:p14="http://schemas.microsoft.com/office/powerpoint/2010/main" val="2169780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170</Words>
  <Application>Microsoft Office PowerPoint</Application>
  <PresentationFormat>Ecrã Panorâmico</PresentationFormat>
  <Paragraphs>16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CicloDias</vt:lpstr>
      <vt:lpstr>FOR</vt:lpstr>
      <vt:lpstr>WHO</vt:lpstr>
      <vt:lpstr>THE</vt:lpstr>
      <vt:lpstr>THAT</vt:lpstr>
      <vt:lpstr>UNLIKE</vt:lpstr>
      <vt:lpstr>OUR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CicloDias</dc:title>
  <dc:creator>Gabriel Marques Campos Silva</dc:creator>
  <cp:lastModifiedBy>Gabriel Marques Campos Silva</cp:lastModifiedBy>
  <cp:revision>14</cp:revision>
  <dcterms:created xsi:type="dcterms:W3CDTF">2021-09-22T09:11:48Z</dcterms:created>
  <dcterms:modified xsi:type="dcterms:W3CDTF">2021-09-27T13:24:46Z</dcterms:modified>
</cp:coreProperties>
</file>