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5" r:id="rId7"/>
    <p:sldId id="260" r:id="rId8"/>
    <p:sldId id="264" r:id="rId9"/>
    <p:sldId id="266" r:id="rId10"/>
    <p:sldId id="262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Marques de Melo" userId="8ece9405-ec0e-4a85-a1fb-79a54d9b4160" providerId="ADAL" clId="{FA8FDA4B-CBE7-4C6F-9B59-D7B4E891DA91}"/>
    <pc:docChg chg="undo custSel addSld delSld modSld sldOrd">
      <pc:chgData name="Gabriel Marques de Melo" userId="8ece9405-ec0e-4a85-a1fb-79a54d9b4160" providerId="ADAL" clId="{FA8FDA4B-CBE7-4C6F-9B59-D7B4E891DA91}" dt="2018-03-21T12:04:54.271" v="1643" actId="1076"/>
      <pc:docMkLst>
        <pc:docMk/>
      </pc:docMkLst>
      <pc:sldChg chg="addSp delSp modSp">
        <pc:chgData name="Gabriel Marques de Melo" userId="8ece9405-ec0e-4a85-a1fb-79a54d9b4160" providerId="ADAL" clId="{FA8FDA4B-CBE7-4C6F-9B59-D7B4E891DA91}" dt="2018-03-21T09:46:07.851" v="1191" actId="1035"/>
        <pc:sldMkLst>
          <pc:docMk/>
          <pc:sldMk cId="2405472354" sldId="257"/>
        </pc:sldMkLst>
        <pc:spChg chg="del">
          <ac:chgData name="Gabriel Marques de Melo" userId="8ece9405-ec0e-4a85-a1fb-79a54d9b4160" providerId="ADAL" clId="{FA8FDA4B-CBE7-4C6F-9B59-D7B4E891DA91}" dt="2018-03-21T09:08:39.266" v="234" actId="478"/>
          <ac:spMkLst>
            <pc:docMk/>
            <pc:sldMk cId="2405472354" sldId="257"/>
            <ac:spMk id="2" creationId="{F603E1EF-7098-4812-A810-84CD5F955DA6}"/>
          </ac:spMkLst>
        </pc:spChg>
        <pc:spChg chg="del mod">
          <ac:chgData name="Gabriel Marques de Melo" userId="8ece9405-ec0e-4a85-a1fb-79a54d9b4160" providerId="ADAL" clId="{FA8FDA4B-CBE7-4C6F-9B59-D7B4E891DA91}" dt="2018-03-21T09:08:46.356" v="236" actId="478"/>
          <ac:spMkLst>
            <pc:docMk/>
            <pc:sldMk cId="2405472354" sldId="257"/>
            <ac:spMk id="3" creationId="{B2D299D5-E9DB-4AAF-8F20-E8B1B9F98300}"/>
          </ac:spMkLst>
        </pc:spChg>
        <pc:spChg chg="add del mod">
          <ac:chgData name="Gabriel Marques de Melo" userId="8ece9405-ec0e-4a85-a1fb-79a54d9b4160" providerId="ADAL" clId="{FA8FDA4B-CBE7-4C6F-9B59-D7B4E891DA91}" dt="2018-03-21T09:08:41.480" v="235" actId="478"/>
          <ac:spMkLst>
            <pc:docMk/>
            <pc:sldMk cId="2405472354" sldId="257"/>
            <ac:spMk id="6" creationId="{5EF9A552-0A75-49C4-B2A8-6E50205359DF}"/>
          </ac:spMkLst>
        </pc:spChg>
        <pc:spChg chg="add mod">
          <ac:chgData name="Gabriel Marques de Melo" userId="8ece9405-ec0e-4a85-a1fb-79a54d9b4160" providerId="ADAL" clId="{FA8FDA4B-CBE7-4C6F-9B59-D7B4E891DA91}" dt="2018-03-21T09:21:26.754" v="639" actId="1076"/>
          <ac:spMkLst>
            <pc:docMk/>
            <pc:sldMk cId="2405472354" sldId="257"/>
            <ac:spMk id="7" creationId="{BD19EAEE-F675-47E6-A14F-3AC06C9180A4}"/>
          </ac:spMkLst>
        </pc:spChg>
        <pc:spChg chg="add mod ord">
          <ac:chgData name="Gabriel Marques de Melo" userId="8ece9405-ec0e-4a85-a1fb-79a54d9b4160" providerId="ADAL" clId="{FA8FDA4B-CBE7-4C6F-9B59-D7B4E891DA91}" dt="2018-03-21T09:21:26.754" v="639" actId="1076"/>
          <ac:spMkLst>
            <pc:docMk/>
            <pc:sldMk cId="2405472354" sldId="257"/>
            <ac:spMk id="8" creationId="{72F1255F-83B6-4D82-9679-6C56146B349C}"/>
          </ac:spMkLst>
        </pc:spChg>
        <pc:spChg chg="add mod ord">
          <ac:chgData name="Gabriel Marques de Melo" userId="8ece9405-ec0e-4a85-a1fb-79a54d9b4160" providerId="ADAL" clId="{FA8FDA4B-CBE7-4C6F-9B59-D7B4E891DA91}" dt="2018-03-21T09:45:27.456" v="1178" actId="1035"/>
          <ac:spMkLst>
            <pc:docMk/>
            <pc:sldMk cId="2405472354" sldId="257"/>
            <ac:spMk id="9" creationId="{3F24C4C0-F9D0-47E8-B41E-BB7D8F468BA6}"/>
          </ac:spMkLst>
        </pc:spChg>
        <pc:spChg chg="add mod ord">
          <ac:chgData name="Gabriel Marques de Melo" userId="8ece9405-ec0e-4a85-a1fb-79a54d9b4160" providerId="ADAL" clId="{FA8FDA4B-CBE7-4C6F-9B59-D7B4E891DA91}" dt="2018-03-21T09:21:26.754" v="639" actId="1076"/>
          <ac:spMkLst>
            <pc:docMk/>
            <pc:sldMk cId="2405472354" sldId="257"/>
            <ac:spMk id="14" creationId="{DB84FAF4-76E8-4C40-A518-C71D2EE05B76}"/>
          </ac:spMkLst>
        </pc:spChg>
        <pc:spChg chg="add mod ord">
          <ac:chgData name="Gabriel Marques de Melo" userId="8ece9405-ec0e-4a85-a1fb-79a54d9b4160" providerId="ADAL" clId="{FA8FDA4B-CBE7-4C6F-9B59-D7B4E891DA91}" dt="2018-03-21T09:21:26.754" v="639" actId="1076"/>
          <ac:spMkLst>
            <pc:docMk/>
            <pc:sldMk cId="2405472354" sldId="257"/>
            <ac:spMk id="15" creationId="{0F9205C1-57EB-406F-A004-D336AF3D9BFA}"/>
          </ac:spMkLst>
        </pc:spChg>
        <pc:spChg chg="add mod">
          <ac:chgData name="Gabriel Marques de Melo" userId="8ece9405-ec0e-4a85-a1fb-79a54d9b4160" providerId="ADAL" clId="{FA8FDA4B-CBE7-4C6F-9B59-D7B4E891DA91}" dt="2018-03-21T09:21:26.754" v="639" actId="1076"/>
          <ac:spMkLst>
            <pc:docMk/>
            <pc:sldMk cId="2405472354" sldId="257"/>
            <ac:spMk id="16" creationId="{ECAC5C39-C734-4E0B-B8F3-367501E28DA6}"/>
          </ac:spMkLst>
        </pc:spChg>
        <pc:spChg chg="add mod ord">
          <ac:chgData name="Gabriel Marques de Melo" userId="8ece9405-ec0e-4a85-a1fb-79a54d9b4160" providerId="ADAL" clId="{FA8FDA4B-CBE7-4C6F-9B59-D7B4E891DA91}" dt="2018-03-21T09:46:07.851" v="1191" actId="1035"/>
          <ac:spMkLst>
            <pc:docMk/>
            <pc:sldMk cId="2405472354" sldId="257"/>
            <ac:spMk id="17" creationId="{D4CE3F57-F128-4271-9D14-2F47DAC9BE3C}"/>
          </ac:spMkLst>
        </pc:spChg>
        <pc:spChg chg="add mod">
          <ac:chgData name="Gabriel Marques de Melo" userId="8ece9405-ec0e-4a85-a1fb-79a54d9b4160" providerId="ADAL" clId="{FA8FDA4B-CBE7-4C6F-9B59-D7B4E891DA91}" dt="2018-03-21T09:21:26.754" v="639" actId="1076"/>
          <ac:spMkLst>
            <pc:docMk/>
            <pc:sldMk cId="2405472354" sldId="257"/>
            <ac:spMk id="18" creationId="{E9DCB27A-F540-4699-B966-E0DF4272271A}"/>
          </ac:spMkLst>
        </pc:spChg>
        <pc:picChg chg="add mod">
          <ac:chgData name="Gabriel Marques de Melo" userId="8ece9405-ec0e-4a85-a1fb-79a54d9b4160" providerId="ADAL" clId="{FA8FDA4B-CBE7-4C6F-9B59-D7B4E891DA91}" dt="2018-03-21T09:21:26.754" v="639" actId="1076"/>
          <ac:picMkLst>
            <pc:docMk/>
            <pc:sldMk cId="2405472354" sldId="257"/>
            <ac:picMk id="1026" creationId="{47B0DB0A-7237-463A-AA9B-F762DC083685}"/>
          </ac:picMkLst>
        </pc:picChg>
        <pc:picChg chg="add mod">
          <ac:chgData name="Gabriel Marques de Melo" userId="8ece9405-ec0e-4a85-a1fb-79a54d9b4160" providerId="ADAL" clId="{FA8FDA4B-CBE7-4C6F-9B59-D7B4E891DA91}" dt="2018-03-21T09:21:26.754" v="639" actId="1076"/>
          <ac:picMkLst>
            <pc:docMk/>
            <pc:sldMk cId="2405472354" sldId="257"/>
            <ac:picMk id="1028" creationId="{2E3EEBA2-F784-4B9F-898D-D0B5FF4D2257}"/>
          </ac:picMkLst>
        </pc:picChg>
        <pc:picChg chg="add mod">
          <ac:chgData name="Gabriel Marques de Melo" userId="8ece9405-ec0e-4a85-a1fb-79a54d9b4160" providerId="ADAL" clId="{FA8FDA4B-CBE7-4C6F-9B59-D7B4E891DA91}" dt="2018-03-21T09:21:26.754" v="639" actId="1076"/>
          <ac:picMkLst>
            <pc:docMk/>
            <pc:sldMk cId="2405472354" sldId="257"/>
            <ac:picMk id="1030" creationId="{3FC72B6C-BB9F-427A-A46F-F2D21C0858FB}"/>
          </ac:picMkLst>
        </pc:picChg>
        <pc:picChg chg="add del mod">
          <ac:chgData name="Gabriel Marques de Melo" userId="8ece9405-ec0e-4a85-a1fb-79a54d9b4160" providerId="ADAL" clId="{FA8FDA4B-CBE7-4C6F-9B59-D7B4E891DA91}" dt="2018-03-21T09:18:48.486" v="573" actId="478"/>
          <ac:picMkLst>
            <pc:docMk/>
            <pc:sldMk cId="2405472354" sldId="257"/>
            <ac:picMk id="1032" creationId="{524ABDFD-B9D6-4ADF-A85F-FD9154C5CA70}"/>
          </ac:picMkLst>
        </pc:picChg>
        <pc:picChg chg="add mod">
          <ac:chgData name="Gabriel Marques de Melo" userId="8ece9405-ec0e-4a85-a1fb-79a54d9b4160" providerId="ADAL" clId="{FA8FDA4B-CBE7-4C6F-9B59-D7B4E891DA91}" dt="2018-03-21T09:21:26.754" v="639" actId="1076"/>
          <ac:picMkLst>
            <pc:docMk/>
            <pc:sldMk cId="2405472354" sldId="257"/>
            <ac:picMk id="1034" creationId="{2058D806-F5ED-4E97-AC38-6B17EE8091B7}"/>
          </ac:picMkLst>
        </pc:picChg>
      </pc:sldChg>
      <pc:sldChg chg="addSp modSp">
        <pc:chgData name="Gabriel Marques de Melo" userId="8ece9405-ec0e-4a85-a1fb-79a54d9b4160" providerId="ADAL" clId="{FA8FDA4B-CBE7-4C6F-9B59-D7B4E891DA91}" dt="2018-03-21T09:27:43.020" v="807" actId="113"/>
        <pc:sldMkLst>
          <pc:docMk/>
          <pc:sldMk cId="1153196307" sldId="258"/>
        </pc:sldMkLst>
        <pc:spChg chg="mod">
          <ac:chgData name="Gabriel Marques de Melo" userId="8ece9405-ec0e-4a85-a1fb-79a54d9b4160" providerId="ADAL" clId="{FA8FDA4B-CBE7-4C6F-9B59-D7B4E891DA91}" dt="2018-03-21T09:27:43.020" v="807" actId="113"/>
          <ac:spMkLst>
            <pc:docMk/>
            <pc:sldMk cId="1153196307" sldId="258"/>
            <ac:spMk id="3" creationId="{66614F07-9A5D-485F-9DF8-AB281FC88AF7}"/>
          </ac:spMkLst>
        </pc:spChg>
        <pc:picChg chg="add mod ord">
          <ac:chgData name="Gabriel Marques de Melo" userId="8ece9405-ec0e-4a85-a1fb-79a54d9b4160" providerId="ADAL" clId="{FA8FDA4B-CBE7-4C6F-9B59-D7B4E891DA91}" dt="2018-03-21T09:23:56.642" v="740" actId="1076"/>
          <ac:picMkLst>
            <pc:docMk/>
            <pc:sldMk cId="1153196307" sldId="258"/>
            <ac:picMk id="5" creationId="{14242E3D-EAFF-4D45-A8FC-CA4397E7CD37}"/>
          </ac:picMkLst>
        </pc:picChg>
      </pc:sldChg>
      <pc:sldChg chg="addSp delSp modSp">
        <pc:chgData name="Gabriel Marques de Melo" userId="8ece9405-ec0e-4a85-a1fb-79a54d9b4160" providerId="ADAL" clId="{FA8FDA4B-CBE7-4C6F-9B59-D7B4E891DA91}" dt="2018-03-21T09:29:32.746" v="863" actId="1076"/>
        <pc:sldMkLst>
          <pc:docMk/>
          <pc:sldMk cId="633237434" sldId="259"/>
        </pc:sldMkLst>
        <pc:spChg chg="del">
          <ac:chgData name="Gabriel Marques de Melo" userId="8ece9405-ec0e-4a85-a1fb-79a54d9b4160" providerId="ADAL" clId="{FA8FDA4B-CBE7-4C6F-9B59-D7B4E891DA91}" dt="2018-03-21T09:28:21.001" v="817" actId="478"/>
          <ac:spMkLst>
            <pc:docMk/>
            <pc:sldMk cId="633237434" sldId="259"/>
            <ac:spMk id="2" creationId="{DE8E3995-B0B1-4033-B246-19B6BDE6B6B9}"/>
          </ac:spMkLst>
        </pc:spChg>
        <pc:spChg chg="del">
          <ac:chgData name="Gabriel Marques de Melo" userId="8ece9405-ec0e-4a85-a1fb-79a54d9b4160" providerId="ADAL" clId="{FA8FDA4B-CBE7-4C6F-9B59-D7B4E891DA91}" dt="2018-03-21T09:25:27.917" v="741" actId="1076"/>
          <ac:spMkLst>
            <pc:docMk/>
            <pc:sldMk cId="633237434" sldId="259"/>
            <ac:spMk id="3" creationId="{2226517E-5156-406A-B34E-79EF53825CC9}"/>
          </ac:spMkLst>
        </pc:spChg>
        <pc:spChg chg="add del mod">
          <ac:chgData name="Gabriel Marques de Melo" userId="8ece9405-ec0e-4a85-a1fb-79a54d9b4160" providerId="ADAL" clId="{FA8FDA4B-CBE7-4C6F-9B59-D7B4E891DA91}" dt="2018-03-21T09:26:11.448" v="746" actId="1076"/>
          <ac:spMkLst>
            <pc:docMk/>
            <pc:sldMk cId="633237434" sldId="259"/>
            <ac:spMk id="5" creationId="{87F58565-3603-49A9-9C4E-EFDA60D3013F}"/>
          </ac:spMkLst>
        </pc:spChg>
        <pc:spChg chg="add del mod">
          <ac:chgData name="Gabriel Marques de Melo" userId="8ece9405-ec0e-4a85-a1fb-79a54d9b4160" providerId="ADAL" clId="{FA8FDA4B-CBE7-4C6F-9B59-D7B4E891DA91}" dt="2018-03-21T09:29:26.396" v="860" actId="478"/>
          <ac:spMkLst>
            <pc:docMk/>
            <pc:sldMk cId="633237434" sldId="259"/>
            <ac:spMk id="6" creationId="{BE6DB943-5548-4BBB-B785-967D37F4736E}"/>
          </ac:spMkLst>
        </pc:spChg>
        <pc:spChg chg="add mod">
          <ac:chgData name="Gabriel Marques de Melo" userId="8ece9405-ec0e-4a85-a1fb-79a54d9b4160" providerId="ADAL" clId="{FA8FDA4B-CBE7-4C6F-9B59-D7B4E891DA91}" dt="2018-03-21T09:29:20.718" v="858" actId="14100"/>
          <ac:spMkLst>
            <pc:docMk/>
            <pc:sldMk cId="633237434" sldId="259"/>
            <ac:spMk id="8" creationId="{4E21DFAB-C861-4F65-A6AA-38D7D667FE86}"/>
          </ac:spMkLst>
        </pc:spChg>
        <pc:spChg chg="add del mod">
          <ac:chgData name="Gabriel Marques de Melo" userId="8ece9405-ec0e-4a85-a1fb-79a54d9b4160" providerId="ADAL" clId="{FA8FDA4B-CBE7-4C6F-9B59-D7B4E891DA91}" dt="2018-03-21T09:28:23.054" v="818" actId="478"/>
          <ac:spMkLst>
            <pc:docMk/>
            <pc:sldMk cId="633237434" sldId="259"/>
            <ac:spMk id="10" creationId="{E3981555-76C2-4BBF-940E-4483355DC0A8}"/>
          </ac:spMkLst>
        </pc:spChg>
        <pc:picChg chg="add del mod">
          <ac:chgData name="Gabriel Marques de Melo" userId="8ece9405-ec0e-4a85-a1fb-79a54d9b4160" providerId="ADAL" clId="{FA8FDA4B-CBE7-4C6F-9B59-D7B4E891DA91}" dt="2018-03-21T09:28:17.131" v="816" actId="478"/>
          <ac:picMkLst>
            <pc:docMk/>
            <pc:sldMk cId="633237434" sldId="259"/>
            <ac:picMk id="2050" creationId="{800BDA79-873D-4827-9BFF-20CE8593EB2A}"/>
          </ac:picMkLst>
        </pc:picChg>
        <pc:picChg chg="add mod">
          <ac:chgData name="Gabriel Marques de Melo" userId="8ece9405-ec0e-4a85-a1fb-79a54d9b4160" providerId="ADAL" clId="{FA8FDA4B-CBE7-4C6F-9B59-D7B4E891DA91}" dt="2018-03-21T09:29:32.746" v="863" actId="1076"/>
          <ac:picMkLst>
            <pc:docMk/>
            <pc:sldMk cId="633237434" sldId="259"/>
            <ac:picMk id="2052" creationId="{ACECA899-2864-4602-98A7-B48F00A28CBD}"/>
          </ac:picMkLst>
        </pc:picChg>
      </pc:sldChg>
      <pc:sldChg chg="addSp modSp">
        <pc:chgData name="Gabriel Marques de Melo" userId="8ece9405-ec0e-4a85-a1fb-79a54d9b4160" providerId="ADAL" clId="{FA8FDA4B-CBE7-4C6F-9B59-D7B4E891DA91}" dt="2018-03-21T09:33:15.005" v="898" actId="1076"/>
        <pc:sldMkLst>
          <pc:docMk/>
          <pc:sldMk cId="1283452995" sldId="260"/>
        </pc:sldMkLst>
        <pc:spChg chg="add mod">
          <ac:chgData name="Gabriel Marques de Melo" userId="8ece9405-ec0e-4a85-a1fb-79a54d9b4160" providerId="ADAL" clId="{FA8FDA4B-CBE7-4C6F-9B59-D7B4E891DA91}" dt="2018-03-21T09:32:46.525" v="892" actId="14838"/>
          <ac:spMkLst>
            <pc:docMk/>
            <pc:sldMk cId="1283452995" sldId="260"/>
            <ac:spMk id="2" creationId="{D1DECE56-88C8-42A5-8BE8-3AEEF572467F}"/>
          </ac:spMkLst>
        </pc:spChg>
        <pc:spChg chg="mod">
          <ac:chgData name="Gabriel Marques de Melo" userId="8ece9405-ec0e-4a85-a1fb-79a54d9b4160" providerId="ADAL" clId="{FA8FDA4B-CBE7-4C6F-9B59-D7B4E891DA91}" dt="2018-03-21T08:59:26.043" v="104" actId="20577"/>
          <ac:spMkLst>
            <pc:docMk/>
            <pc:sldMk cId="1283452995" sldId="260"/>
            <ac:spMk id="3" creationId="{1B551233-C6FA-4352-A8D8-E4A32450A6E8}"/>
          </ac:spMkLst>
        </pc:spChg>
        <pc:spChg chg="add mod">
          <ac:chgData name="Gabriel Marques de Melo" userId="8ece9405-ec0e-4a85-a1fb-79a54d9b4160" providerId="ADAL" clId="{FA8FDA4B-CBE7-4C6F-9B59-D7B4E891DA91}" dt="2018-03-21T09:33:15.005" v="898" actId="1076"/>
          <ac:spMkLst>
            <pc:docMk/>
            <pc:sldMk cId="1283452995" sldId="260"/>
            <ac:spMk id="5" creationId="{5A03A848-8787-4957-B242-B6D9B1FE5884}"/>
          </ac:spMkLst>
        </pc:spChg>
        <pc:spChg chg="add mod">
          <ac:chgData name="Gabriel Marques de Melo" userId="8ece9405-ec0e-4a85-a1fb-79a54d9b4160" providerId="ADAL" clId="{FA8FDA4B-CBE7-4C6F-9B59-D7B4E891DA91}" dt="2018-03-21T09:33:13.051" v="896" actId="571"/>
          <ac:spMkLst>
            <pc:docMk/>
            <pc:sldMk cId="1283452995" sldId="260"/>
            <ac:spMk id="7" creationId="{F517D1C7-C36F-4E99-AADD-951579AAAAC6}"/>
          </ac:spMkLst>
        </pc:spChg>
        <pc:picChg chg="add mod">
          <ac:chgData name="Gabriel Marques de Melo" userId="8ece9405-ec0e-4a85-a1fb-79a54d9b4160" providerId="ADAL" clId="{FA8FDA4B-CBE7-4C6F-9B59-D7B4E891DA91}" dt="2018-03-21T09:30:33.461" v="868" actId="1076"/>
          <ac:picMkLst>
            <pc:docMk/>
            <pc:sldMk cId="1283452995" sldId="260"/>
            <ac:picMk id="4098" creationId="{91E619B7-6245-40D7-9BF9-F6638A89FC4A}"/>
          </ac:picMkLst>
        </pc:picChg>
      </pc:sldChg>
      <pc:sldChg chg="modSp">
        <pc:chgData name="Gabriel Marques de Melo" userId="8ece9405-ec0e-4a85-a1fb-79a54d9b4160" providerId="ADAL" clId="{FA8FDA4B-CBE7-4C6F-9B59-D7B4E891DA91}" dt="2018-03-21T09:23:19.979" v="732" actId="2711"/>
        <pc:sldMkLst>
          <pc:docMk/>
          <pc:sldMk cId="2673911355" sldId="261"/>
        </pc:sldMkLst>
        <pc:spChg chg="mod">
          <ac:chgData name="Gabriel Marques de Melo" userId="8ece9405-ec0e-4a85-a1fb-79a54d9b4160" providerId="ADAL" clId="{FA8FDA4B-CBE7-4C6F-9B59-D7B4E891DA91}" dt="2018-03-21T09:23:19.979" v="732" actId="2711"/>
          <ac:spMkLst>
            <pc:docMk/>
            <pc:sldMk cId="2673911355" sldId="261"/>
            <ac:spMk id="6" creationId="{FD9F4B04-07A1-4203-9B6D-2DF186844CF1}"/>
          </ac:spMkLst>
        </pc:spChg>
      </pc:sldChg>
      <pc:sldChg chg="addSp delSp modSp">
        <pc:chgData name="Gabriel Marques de Melo" userId="8ece9405-ec0e-4a85-a1fb-79a54d9b4160" providerId="ADAL" clId="{FA8FDA4B-CBE7-4C6F-9B59-D7B4E891DA91}" dt="2018-03-21T09:55:36.877" v="1238" actId="1076"/>
        <pc:sldMkLst>
          <pc:docMk/>
          <pc:sldMk cId="2896102219" sldId="262"/>
        </pc:sldMkLst>
        <pc:spChg chg="del">
          <ac:chgData name="Gabriel Marques de Melo" userId="8ece9405-ec0e-4a85-a1fb-79a54d9b4160" providerId="ADAL" clId="{FA8FDA4B-CBE7-4C6F-9B59-D7B4E891DA91}" dt="2018-03-21T09:02:52.897" v="212" actId="478"/>
          <ac:spMkLst>
            <pc:docMk/>
            <pc:sldMk cId="2896102219" sldId="262"/>
            <ac:spMk id="2" creationId="{8F5E7371-3FB2-421B-B3CF-72B1E5D1CFA9}"/>
          </ac:spMkLst>
        </pc:spChg>
        <pc:spChg chg="mod">
          <ac:chgData name="Gabriel Marques de Melo" userId="8ece9405-ec0e-4a85-a1fb-79a54d9b4160" providerId="ADAL" clId="{FA8FDA4B-CBE7-4C6F-9B59-D7B4E891DA91}" dt="2018-03-21T09:34:49.376" v="903" actId="404"/>
          <ac:spMkLst>
            <pc:docMk/>
            <pc:sldMk cId="2896102219" sldId="262"/>
            <ac:spMk id="3" creationId="{68043C03-6618-4AD8-9B01-190797D4ECD2}"/>
          </ac:spMkLst>
        </pc:spChg>
        <pc:spChg chg="add">
          <ac:chgData name="Gabriel Marques de Melo" userId="8ece9405-ec0e-4a85-a1fb-79a54d9b4160" providerId="ADAL" clId="{FA8FDA4B-CBE7-4C6F-9B59-D7B4E891DA91}" dt="2018-03-21T09:33:24.620" v="899" actId="1076"/>
          <ac:spMkLst>
            <pc:docMk/>
            <pc:sldMk cId="2896102219" sldId="262"/>
            <ac:spMk id="5" creationId="{F99EC626-E0B0-4332-B7BF-FE85166209FA}"/>
          </ac:spMkLst>
        </pc:spChg>
        <pc:spChg chg="add">
          <ac:chgData name="Gabriel Marques de Melo" userId="8ece9405-ec0e-4a85-a1fb-79a54d9b4160" providerId="ADAL" clId="{FA8FDA4B-CBE7-4C6F-9B59-D7B4E891DA91}" dt="2018-03-21T09:33:24.620" v="899" actId="1076"/>
          <ac:spMkLst>
            <pc:docMk/>
            <pc:sldMk cId="2896102219" sldId="262"/>
            <ac:spMk id="6" creationId="{39F1C2EC-E7E7-4B88-9980-5A0473931C0F}"/>
          </ac:spMkLst>
        </pc:spChg>
        <pc:picChg chg="add mod">
          <ac:chgData name="Gabriel Marques de Melo" userId="8ece9405-ec0e-4a85-a1fb-79a54d9b4160" providerId="ADAL" clId="{FA8FDA4B-CBE7-4C6F-9B59-D7B4E891DA91}" dt="2018-03-21T09:55:36.877" v="1238" actId="1076"/>
          <ac:picMkLst>
            <pc:docMk/>
            <pc:sldMk cId="2896102219" sldId="262"/>
            <ac:picMk id="6146" creationId="{883785DE-B907-4A9F-8854-BFB38EE09D9E}"/>
          </ac:picMkLst>
        </pc:picChg>
      </pc:sldChg>
      <pc:sldChg chg="addSp delSp modSp add del">
        <pc:chgData name="Gabriel Marques de Melo" userId="8ece9405-ec0e-4a85-a1fb-79a54d9b4160" providerId="ADAL" clId="{FA8FDA4B-CBE7-4C6F-9B59-D7B4E891DA91}" dt="2018-03-21T12:03:20.591" v="1576" actId="2696"/>
        <pc:sldMkLst>
          <pc:docMk/>
          <pc:sldMk cId="3396208161" sldId="263"/>
        </pc:sldMkLst>
        <pc:spChg chg="del">
          <ac:chgData name="Gabriel Marques de Melo" userId="8ece9405-ec0e-4a85-a1fb-79a54d9b4160" providerId="ADAL" clId="{FA8FDA4B-CBE7-4C6F-9B59-D7B4E891DA91}" dt="2018-03-21T09:03:00.635" v="213" actId="478"/>
          <ac:spMkLst>
            <pc:docMk/>
            <pc:sldMk cId="3396208161" sldId="263"/>
            <ac:spMk id="2" creationId="{227AF160-4E08-44A2-B09B-B277800559A5}"/>
          </ac:spMkLst>
        </pc:spChg>
        <pc:spChg chg="mod">
          <ac:chgData name="Gabriel Marques de Melo" userId="8ece9405-ec0e-4a85-a1fb-79a54d9b4160" providerId="ADAL" clId="{FA8FDA4B-CBE7-4C6F-9B59-D7B4E891DA91}" dt="2018-03-21T12:02:41.969" v="1558" actId="1076"/>
          <ac:spMkLst>
            <pc:docMk/>
            <pc:sldMk cId="3396208161" sldId="263"/>
            <ac:spMk id="3" creationId="{C24B603B-F9D1-47E9-96A2-A509E245F1CC}"/>
          </ac:spMkLst>
        </pc:spChg>
        <pc:spChg chg="add mod">
          <ac:chgData name="Gabriel Marques de Melo" userId="8ece9405-ec0e-4a85-a1fb-79a54d9b4160" providerId="ADAL" clId="{FA8FDA4B-CBE7-4C6F-9B59-D7B4E891DA91}" dt="2018-03-21T12:01:28.025" v="1448" actId="20577"/>
          <ac:spMkLst>
            <pc:docMk/>
            <pc:sldMk cId="3396208161" sldId="263"/>
            <ac:spMk id="4" creationId="{D60BA2AF-C403-465B-B6B4-769733AAF9B8}"/>
          </ac:spMkLst>
        </pc:spChg>
      </pc:sldChg>
      <pc:sldChg chg="addSp delSp modSp add">
        <pc:chgData name="Gabriel Marques de Melo" userId="8ece9405-ec0e-4a85-a1fb-79a54d9b4160" providerId="ADAL" clId="{FA8FDA4B-CBE7-4C6F-9B59-D7B4E891DA91}" dt="2018-03-21T09:40:19.141" v="1141" actId="20577"/>
        <pc:sldMkLst>
          <pc:docMk/>
          <pc:sldMk cId="1680220149" sldId="264"/>
        </pc:sldMkLst>
        <pc:spChg chg="del">
          <ac:chgData name="Gabriel Marques de Melo" userId="8ece9405-ec0e-4a85-a1fb-79a54d9b4160" providerId="ADAL" clId="{FA8FDA4B-CBE7-4C6F-9B59-D7B4E891DA91}" dt="2018-03-21T09:02:46.451" v="211" actId="478"/>
          <ac:spMkLst>
            <pc:docMk/>
            <pc:sldMk cId="1680220149" sldId="264"/>
            <ac:spMk id="2" creationId="{018EA675-E4B1-46A3-BAAD-A9906912FB0D}"/>
          </ac:spMkLst>
        </pc:spChg>
        <pc:spChg chg="mod">
          <ac:chgData name="Gabriel Marques de Melo" userId="8ece9405-ec0e-4a85-a1fb-79a54d9b4160" providerId="ADAL" clId="{FA8FDA4B-CBE7-4C6F-9B59-D7B4E891DA91}" dt="2018-03-21T09:40:19.141" v="1141" actId="20577"/>
          <ac:spMkLst>
            <pc:docMk/>
            <pc:sldMk cId="1680220149" sldId="264"/>
            <ac:spMk id="3" creationId="{C269C5F3-4AED-4089-ABAF-0951B6F43E19}"/>
          </ac:spMkLst>
        </pc:spChg>
        <pc:spChg chg="add">
          <ac:chgData name="Gabriel Marques de Melo" userId="8ece9405-ec0e-4a85-a1fb-79a54d9b4160" providerId="ADAL" clId="{FA8FDA4B-CBE7-4C6F-9B59-D7B4E891DA91}" dt="2018-03-21T09:02:41.332" v="210" actId="20577"/>
          <ac:spMkLst>
            <pc:docMk/>
            <pc:sldMk cId="1680220149" sldId="264"/>
            <ac:spMk id="4" creationId="{73667C90-D6C0-4FC4-A6D6-C02427CFFFD3}"/>
          </ac:spMkLst>
        </pc:spChg>
      </pc:sldChg>
      <pc:sldChg chg="add">
        <pc:chgData name="Gabriel Marques de Melo" userId="8ece9405-ec0e-4a85-a1fb-79a54d9b4160" providerId="ADAL" clId="{FA8FDA4B-CBE7-4C6F-9B59-D7B4E891DA91}" dt="2018-03-21T09:28:12.253" v="815" actId="1076"/>
        <pc:sldMkLst>
          <pc:docMk/>
          <pc:sldMk cId="1114366886" sldId="265"/>
        </pc:sldMkLst>
      </pc:sldChg>
      <pc:sldChg chg="addSp delSp modSp add">
        <pc:chgData name="Gabriel Marques de Melo" userId="8ece9405-ec0e-4a85-a1fb-79a54d9b4160" providerId="ADAL" clId="{FA8FDA4B-CBE7-4C6F-9B59-D7B4E891DA91}" dt="2018-03-21T09:44:41.957" v="1177" actId="1076"/>
        <pc:sldMkLst>
          <pc:docMk/>
          <pc:sldMk cId="1279726834" sldId="266"/>
        </pc:sldMkLst>
        <pc:spChg chg="del">
          <ac:chgData name="Gabriel Marques de Melo" userId="8ece9405-ec0e-4a85-a1fb-79a54d9b4160" providerId="ADAL" clId="{FA8FDA4B-CBE7-4C6F-9B59-D7B4E891DA91}" dt="2018-03-21T09:44:04.010" v="1146" actId="478"/>
          <ac:spMkLst>
            <pc:docMk/>
            <pc:sldMk cId="1279726834" sldId="266"/>
            <ac:spMk id="3" creationId="{C269C5F3-4AED-4089-ABAF-0951B6F43E19}"/>
          </ac:spMkLst>
        </pc:spChg>
        <pc:spChg chg="add del mod">
          <ac:chgData name="Gabriel Marques de Melo" userId="8ece9405-ec0e-4a85-a1fb-79a54d9b4160" providerId="ADAL" clId="{FA8FDA4B-CBE7-4C6F-9B59-D7B4E891DA91}" dt="2018-03-21T09:44:06.135" v="1147" actId="478"/>
          <ac:spMkLst>
            <pc:docMk/>
            <pc:sldMk cId="1279726834" sldId="266"/>
            <ac:spMk id="5" creationId="{FB84DE1E-1609-4798-8B78-F54341D23546}"/>
          </ac:spMkLst>
        </pc:spChg>
        <pc:picChg chg="add del">
          <ac:chgData name="Gabriel Marques de Melo" userId="8ece9405-ec0e-4a85-a1fb-79a54d9b4160" providerId="ADAL" clId="{FA8FDA4B-CBE7-4C6F-9B59-D7B4E891DA91}" dt="2018-03-21T09:43:28.148" v="1144" actId="1076"/>
          <ac:picMkLst>
            <pc:docMk/>
            <pc:sldMk cId="1279726834" sldId="266"/>
            <ac:picMk id="5122" creationId="{F9771140-3AEF-4EEF-86A5-9A60D4E29CA8}"/>
          </ac:picMkLst>
        </pc:picChg>
        <pc:picChg chg="add mod modCrop">
          <ac:chgData name="Gabriel Marques de Melo" userId="8ece9405-ec0e-4a85-a1fb-79a54d9b4160" providerId="ADAL" clId="{FA8FDA4B-CBE7-4C6F-9B59-D7B4E891DA91}" dt="2018-03-21T09:44:41.957" v="1177" actId="1076"/>
          <ac:picMkLst>
            <pc:docMk/>
            <pc:sldMk cId="1279726834" sldId="266"/>
            <ac:picMk id="5124" creationId="{317C3D04-C4EF-4B89-90C7-B954687E4438}"/>
          </ac:picMkLst>
        </pc:picChg>
      </pc:sldChg>
      <pc:sldChg chg="delSp modSp add">
        <pc:chgData name="Gabriel Marques de Melo" userId="8ece9405-ec0e-4a85-a1fb-79a54d9b4160" providerId="ADAL" clId="{FA8FDA4B-CBE7-4C6F-9B59-D7B4E891DA91}" dt="2018-03-21T12:01:10.128" v="1434" actId="403"/>
        <pc:sldMkLst>
          <pc:docMk/>
          <pc:sldMk cId="3488526645" sldId="267"/>
        </pc:sldMkLst>
        <pc:spChg chg="mod">
          <ac:chgData name="Gabriel Marques de Melo" userId="8ece9405-ec0e-4a85-a1fb-79a54d9b4160" providerId="ADAL" clId="{FA8FDA4B-CBE7-4C6F-9B59-D7B4E891DA91}" dt="2018-03-21T12:01:10.128" v="1434" actId="403"/>
          <ac:spMkLst>
            <pc:docMk/>
            <pc:sldMk cId="3488526645" sldId="267"/>
            <ac:spMk id="3" creationId="{68043C03-6618-4AD8-9B01-190797D4ECD2}"/>
          </ac:spMkLst>
        </pc:spChg>
        <pc:spChg chg="mod">
          <ac:chgData name="Gabriel Marques de Melo" userId="8ece9405-ec0e-4a85-a1fb-79a54d9b4160" providerId="ADAL" clId="{FA8FDA4B-CBE7-4C6F-9B59-D7B4E891DA91}" dt="2018-03-21T11:58:42.175" v="1263" actId="20577"/>
          <ac:spMkLst>
            <pc:docMk/>
            <pc:sldMk cId="3488526645" sldId="267"/>
            <ac:spMk id="5" creationId="{F99EC626-E0B0-4332-B7BF-FE85166209FA}"/>
          </ac:spMkLst>
        </pc:spChg>
        <pc:picChg chg="del">
          <ac:chgData name="Gabriel Marques de Melo" userId="8ece9405-ec0e-4a85-a1fb-79a54d9b4160" providerId="ADAL" clId="{FA8FDA4B-CBE7-4C6F-9B59-D7B4E891DA91}" dt="2018-03-21T11:58:24.508" v="1240" actId="478"/>
          <ac:picMkLst>
            <pc:docMk/>
            <pc:sldMk cId="3488526645" sldId="267"/>
            <ac:picMk id="6146" creationId="{883785DE-B907-4A9F-8854-BFB38EE09D9E}"/>
          </ac:picMkLst>
        </pc:picChg>
      </pc:sldChg>
      <pc:sldChg chg="modSp add">
        <pc:chgData name="Gabriel Marques de Melo" userId="8ece9405-ec0e-4a85-a1fb-79a54d9b4160" providerId="ADAL" clId="{FA8FDA4B-CBE7-4C6F-9B59-D7B4E891DA91}" dt="2018-03-21T12:04:13.644" v="1633" actId="1076"/>
        <pc:sldMkLst>
          <pc:docMk/>
          <pc:sldMk cId="2878122877" sldId="268"/>
        </pc:sldMkLst>
        <pc:spChg chg="mod">
          <ac:chgData name="Gabriel Marques de Melo" userId="8ece9405-ec0e-4a85-a1fb-79a54d9b4160" providerId="ADAL" clId="{FA8FDA4B-CBE7-4C6F-9B59-D7B4E891DA91}" dt="2018-03-21T12:04:13.644" v="1633" actId="1076"/>
          <ac:spMkLst>
            <pc:docMk/>
            <pc:sldMk cId="2878122877" sldId="268"/>
            <ac:spMk id="3" creationId="{C24B603B-F9D1-47E9-96A2-A509E245F1CC}"/>
          </ac:spMkLst>
        </pc:spChg>
      </pc:sldChg>
      <pc:sldChg chg="modSp add ord">
        <pc:chgData name="Gabriel Marques de Melo" userId="8ece9405-ec0e-4a85-a1fb-79a54d9b4160" providerId="ADAL" clId="{FA8FDA4B-CBE7-4C6F-9B59-D7B4E891DA91}" dt="2018-03-21T12:04:54.271" v="1643" actId="1076"/>
        <pc:sldMkLst>
          <pc:docMk/>
          <pc:sldMk cId="677626185" sldId="269"/>
        </pc:sldMkLst>
        <pc:spChg chg="mod">
          <ac:chgData name="Gabriel Marques de Melo" userId="8ece9405-ec0e-4a85-a1fb-79a54d9b4160" providerId="ADAL" clId="{FA8FDA4B-CBE7-4C6F-9B59-D7B4E891DA91}" dt="2018-03-21T12:04:54.271" v="1643" actId="1076"/>
          <ac:spMkLst>
            <pc:docMk/>
            <pc:sldMk cId="677626185" sldId="269"/>
            <ac:spMk id="3" creationId="{C24B603B-F9D1-47E9-96A2-A509E245F1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9BCF1-02F5-46BC-A774-E0FB061C8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D6DC06-BA81-4EEA-B489-D5F758FF6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733AE3-5D1E-4C81-99AD-A5F7EBD1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629FA4-9D6B-48FF-BF9B-FC673CDF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18C90-5C7F-4BD8-BB69-4F0D9DC3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61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03BA2-9E25-4A16-AD03-A4475E43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BE3242-9C68-435B-A3C3-E5ED2E673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AC2C9F-2B48-4156-A5AC-8BA82BD8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C30D75-044A-4C3B-B031-764BC616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33DF2C-917D-4CC5-8110-0DFF850F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3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89A2C3-660F-4E01-B4FF-69703C05C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E6ACDF-4BA9-4ACE-8DA2-40C001909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2B917D-2284-4DB3-807B-E7AAEA26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2A2542-D9D6-4C39-A1FE-B3999B5C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26CF0B-1B3D-46DA-A2E5-7CAD81AC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17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AB1D7-E65D-4A26-985B-39F2EB00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E65C5-A7B0-49E5-B193-32845EDE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E6B418-EAAA-4AFD-9417-4BC81780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F4B7B4-E420-4C51-BE30-D8971D96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9CE68E-19C9-4511-9F20-BB33DACD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54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3CC3B-726C-49E9-AC5A-9FBFAE22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7A8D33-430A-4276-B9C4-9DF7B7E19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B1F9B-80A1-44D0-8372-CBEB8154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125B55-F888-48F3-8BD9-BBAC1451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8F032D-007D-460C-A475-E7972371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72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A19BA-C86A-4CC1-B060-EBDC523A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2444CD-875D-479A-8FC2-181A0FA46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5C2921-7856-453F-8254-C95E1FF74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95986-888B-4671-8C53-BE0BAF7E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D67920-C8BB-48A4-967E-85449750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A1399-A8A6-420A-AA35-C2A06C0D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5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780AE-3C90-499F-A0C6-18B1936D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863C98-EEB5-4944-99EA-475D378F4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1574F0-18F7-45BA-A313-B376352EE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E0777F-E13A-4EA0-B93A-0BB9338B4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F53AAB-896B-4535-BF23-4BD1036B1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F03D7E-C769-4EB9-8BCD-A054C6DD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04DF0A-35B7-448A-8F5F-0302E335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92006D1-21AF-4284-9A79-8488126D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2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8DADE-D522-42E4-9943-F4C15A1B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8D6734-4A05-49BE-B8EE-1249A0FC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8A0181-E9F8-43E4-85B5-D4EC001A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BF0F56-6816-481A-B36E-47F1A0B7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30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7D2BEAB-2B67-48B8-89CA-7310A0CB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059A7F-8CDA-4DB5-A0C8-F2287EB7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CE67DB-FBA4-40E4-9EF7-1BEFC4E4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92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2E20A-FFED-4D81-B699-9C26681E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A58AEF-4587-44DA-BEE0-00871EC76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DD272C-4B59-4A15-917E-077A358D5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E22ED7-0EE8-4E97-ABBC-E7A216A7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68F60B-0CEC-4478-A164-0B6D6334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1734DC-E981-4125-9185-18C29AE2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8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2CD0A-F497-4EA1-AB35-5E16B345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9D539D-33B4-4EDD-B6D0-67F8DC343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98229A-FD37-4F0E-83FA-7D2A09B2B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010251-E44A-4A50-AC51-C785E7E0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0A6E31-3FCB-4F46-A877-FF12D4C6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463033-6BC1-47E9-A601-89F0B478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43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3D4D44-D9B8-43BB-BE7A-C4458EF2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C80958-521F-4B88-83A7-2DD224684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BF96F6-D6CC-4A08-B281-A4A5F70F5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7FB13-833F-44B6-92F6-D97F8D30BA68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175361-B524-4018-8E34-235C6367D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808B22-1636-47F4-9438-8522F1805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5B1D3-F350-424F-AE36-BE4523867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7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797AE10-EFCF-4270-B98F-690EF501E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956" y="1736412"/>
            <a:ext cx="8150088" cy="470423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F8E396-40BB-40D2-A3F3-B62BC7EF4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357"/>
            <a:ext cx="9144000" cy="1436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50800" dir="5400000" algn="ctr" rotWithShape="0">
              <a:srgbClr val="000000">
                <a:alpha val="57000"/>
              </a:srgbClr>
            </a:outerShdw>
            <a:reflection endPos="0" dir="5400000" sy="-100000" algn="bl" rotWithShape="0"/>
          </a:effectLst>
        </p:spPr>
        <p:txBody>
          <a:bodyPr>
            <a:normAutofit/>
          </a:bodyPr>
          <a:lstStyle/>
          <a:p>
            <a:r>
              <a:rPr lang="pt-BR" sz="7200" dirty="0">
                <a:latin typeface="Agency FB" panose="020B0503020202020204" pitchFamily="34" charset="0"/>
              </a:rPr>
              <a:t>INTRODUÇÃO À PROGRAMAÇÃO</a:t>
            </a:r>
          </a:p>
        </p:txBody>
      </p:sp>
    </p:spTree>
    <p:extLst>
      <p:ext uri="{BB962C8B-B14F-4D97-AF65-F5344CB8AC3E}">
        <p14:creationId xmlns:p14="http://schemas.microsoft.com/office/powerpoint/2010/main" val="44288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043C03-6618-4AD8-9B01-190797D4E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PEQUENOS TRECHOS DA MEMÓRIA QUE ARMAZENAM INFORMAÇÕES (</a:t>
            </a:r>
            <a:r>
              <a:rPr lang="pt-BR" sz="1800" dirty="0"/>
              <a:t>NÚMEROS, EXPRESSÕES</a:t>
            </a:r>
            <a:r>
              <a:rPr lang="pt-BR" dirty="0"/>
              <a:t>) DO NOSSO PROGRAMA.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2A3DF6-EDDF-45B5-99BF-75D2C94304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VARIÁVEIS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9EC626-E0B0-4332-B7BF-FE85166209FA}"/>
              </a:ext>
            </a:extLst>
          </p:cNvPr>
          <p:cNvSpPr txBox="1"/>
          <p:nvPr/>
        </p:nvSpPr>
        <p:spPr>
          <a:xfrm rot="20403699">
            <a:off x="8994448" y="5281118"/>
            <a:ext cx="26508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POR EXEMPLO</a:t>
            </a:r>
          </a:p>
          <a:p>
            <a:endParaRPr lang="pt-BR" sz="3200" b="1" dirty="0">
              <a:ln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39F1C2EC-E7E7-4B88-9980-5A0473931C0F}"/>
              </a:ext>
            </a:extLst>
          </p:cNvPr>
          <p:cNvSpPr/>
          <p:nvPr/>
        </p:nvSpPr>
        <p:spPr>
          <a:xfrm>
            <a:off x="10007600" y="5974080"/>
            <a:ext cx="88392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146" name="Picture 2" descr="Resultado de imagem para variaveis programação">
            <a:extLst>
              <a:ext uri="{FF2B5EF4-FFF2-40B4-BE49-F238E27FC236}">
                <a16:creationId xmlns:a16="http://schemas.microsoft.com/office/drawing/2014/main" id="{883785DE-B907-4A9F-8854-BFB38EE09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216" y="3429000"/>
            <a:ext cx="2951567" cy="239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10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043C03-6618-4AD8-9B01-190797D4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763" y="1836102"/>
            <a:ext cx="621640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Se nós temos as seguintes variáveis: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bananas = 4;</a:t>
            </a:r>
          </a:p>
          <a:p>
            <a:pPr marL="0" indent="0" algn="ctr">
              <a:buNone/>
            </a:pPr>
            <a:r>
              <a:rPr lang="pt-BR" dirty="0"/>
              <a:t>peras = 7;</a:t>
            </a:r>
          </a:p>
          <a:p>
            <a:pPr marL="0" indent="0" algn="ctr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Então: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err="1"/>
              <a:t>total_frutas</a:t>
            </a:r>
            <a:r>
              <a:rPr lang="pt-BR" dirty="0"/>
              <a:t> = bananas + peras;</a:t>
            </a:r>
          </a:p>
          <a:p>
            <a:pPr marL="0" indent="0" algn="ctr">
              <a:buNone/>
            </a:pPr>
            <a:r>
              <a:rPr lang="pt-BR" dirty="0" err="1"/>
              <a:t>total_frutas</a:t>
            </a:r>
            <a:r>
              <a:rPr lang="pt-BR" dirty="0"/>
              <a:t> = </a:t>
            </a:r>
            <a:r>
              <a:rPr lang="pt-BR" sz="5200" dirty="0"/>
              <a:t>?</a:t>
            </a:r>
            <a:endParaRPr lang="pt-BR" sz="3900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2A3DF6-EDDF-45B5-99BF-75D2C94304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VARIÁVEIS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9EC626-E0B0-4332-B7BF-FE85166209FA}"/>
              </a:ext>
            </a:extLst>
          </p:cNvPr>
          <p:cNvSpPr txBox="1"/>
          <p:nvPr/>
        </p:nvSpPr>
        <p:spPr>
          <a:xfrm rot="20403699">
            <a:off x="8878230" y="5281118"/>
            <a:ext cx="28832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POR EXEMPLO²</a:t>
            </a:r>
          </a:p>
          <a:p>
            <a:endParaRPr lang="pt-BR" sz="3200" b="1" dirty="0">
              <a:ln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39F1C2EC-E7E7-4B88-9980-5A0473931C0F}"/>
              </a:ext>
            </a:extLst>
          </p:cNvPr>
          <p:cNvSpPr/>
          <p:nvPr/>
        </p:nvSpPr>
        <p:spPr>
          <a:xfrm>
            <a:off x="10007600" y="5974080"/>
            <a:ext cx="88392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852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4B603B-F9D1-47E9-96A2-A509E245F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546" y="1994301"/>
            <a:ext cx="4088907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Quantos anos você tem?</a:t>
            </a:r>
          </a:p>
          <a:p>
            <a:pPr marL="0" indent="0" algn="ctr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Qual a sua altura?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Qual seu nome?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60BA2AF-C403-465B-B6B4-769733AAF9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VARIÁVEIS - TIPOS</a:t>
            </a:r>
            <a:endParaRPr lang="pt-B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626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4B603B-F9D1-47E9-96A2-A509E245F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546" y="1967668"/>
            <a:ext cx="4088907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Quantos anos você tem?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22 anos (</a:t>
            </a:r>
            <a:r>
              <a:rPr lang="pt-BR" i="1" dirty="0">
                <a:solidFill>
                  <a:srgbClr val="FF0000"/>
                </a:solidFill>
              </a:rPr>
              <a:t>inteiro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Qual a sua altura?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1,71 m (</a:t>
            </a:r>
            <a:r>
              <a:rPr lang="pt-BR" i="1" dirty="0">
                <a:solidFill>
                  <a:srgbClr val="FF0000"/>
                </a:solidFill>
              </a:rPr>
              <a:t>flutuante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Qual seu nome?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Gabriel (</a:t>
            </a:r>
            <a:r>
              <a:rPr lang="pt-BR" i="1" dirty="0" err="1">
                <a:solidFill>
                  <a:srgbClr val="FF0000"/>
                </a:solidFill>
              </a:rPr>
              <a:t>string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60BA2AF-C403-465B-B6B4-769733AAF9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VARIÁVEIS - TIPOS</a:t>
            </a:r>
            <a:endParaRPr lang="pt-B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12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QUEM SOU EU?</a:t>
            </a:r>
            <a:endParaRPr lang="pt-BR" dirty="0">
              <a:latin typeface="Agency FB" panose="020B0503020202020204" pitchFamily="34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6329708-79F7-4378-B00E-77BC40574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73" y="1844636"/>
            <a:ext cx="3168727" cy="3168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D9F4B04-07A1-4203-9B6D-2DF186844CF1}"/>
              </a:ext>
            </a:extLst>
          </p:cNvPr>
          <p:cNvSpPr txBox="1"/>
          <p:nvPr/>
        </p:nvSpPr>
        <p:spPr>
          <a:xfrm>
            <a:off x="530942" y="1690688"/>
            <a:ext cx="7472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Filosofia, Administração Pública, Engenharia Mecânica, Engenharia de Controle e Automação... E Finalmente </a:t>
            </a:r>
            <a:r>
              <a:rPr lang="pt-BR" sz="2800" dirty="0"/>
              <a:t>CIÊNCIA DA COMPUTAÇÃO</a:t>
            </a:r>
            <a:r>
              <a:rPr lang="pt-BR" sz="3200" dirty="0"/>
              <a:t>!</a:t>
            </a:r>
            <a:endParaRPr lang="pt-BR" sz="2400" dirty="0"/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CC635DCF-5924-4B1C-8243-D3D93BC414C6}"/>
              </a:ext>
            </a:extLst>
          </p:cNvPr>
          <p:cNvSpPr/>
          <p:nvPr/>
        </p:nvSpPr>
        <p:spPr>
          <a:xfrm>
            <a:off x="926691" y="3220330"/>
            <a:ext cx="597310" cy="1693460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825991-C4AC-4DC2-B18A-4CAA99453216}"/>
              </a:ext>
            </a:extLst>
          </p:cNvPr>
          <p:cNvSpPr txBox="1"/>
          <p:nvPr/>
        </p:nvSpPr>
        <p:spPr>
          <a:xfrm>
            <a:off x="2111336" y="5119993"/>
            <a:ext cx="65187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GABRIEL MARQUES DE MELO</a:t>
            </a:r>
          </a:p>
          <a:p>
            <a:pPr algn="ctr"/>
            <a:r>
              <a:rPr lang="pt-BR" sz="2800" i="1" dirty="0">
                <a:solidFill>
                  <a:schemeClr val="bg2">
                    <a:lumMod val="50000"/>
                  </a:schemeClr>
                </a:solidFill>
              </a:rPr>
              <a:t>gabrielmelocomp@gmail.com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       (35) 9 9232-7177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3F16317-0AF8-4826-9139-78B993037213}"/>
              </a:ext>
            </a:extLst>
          </p:cNvPr>
          <p:cNvSpPr txBox="1"/>
          <p:nvPr/>
        </p:nvSpPr>
        <p:spPr>
          <a:xfrm>
            <a:off x="1435510" y="3259097"/>
            <a:ext cx="599767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Presidente do </a:t>
            </a:r>
            <a:r>
              <a:rPr lang="pt-BR" sz="2000" dirty="0" err="1"/>
              <a:t>Emakers</a:t>
            </a: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err="1"/>
              <a:t>Ex-capitão</a:t>
            </a:r>
            <a:r>
              <a:rPr lang="pt-BR" sz="2000" dirty="0"/>
              <a:t> da Equipe de Robótica TROIA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Bolsista INCUBACOOP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Pesquisador voluntário PIVIC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Estagiário em medições e monitoramento de </a:t>
            </a:r>
            <a:r>
              <a:rPr lang="pt-BR" sz="2000" dirty="0" err="1"/>
              <a:t>SAAEs</a:t>
            </a:r>
            <a:endParaRPr lang="pt-BR" sz="2000" dirty="0"/>
          </a:p>
          <a:p>
            <a:endParaRPr lang="pt-BR" dirty="0"/>
          </a:p>
        </p:txBody>
      </p:sp>
      <p:sp>
        <p:nvSpPr>
          <p:cNvPr id="10" name="Coração 9">
            <a:extLst>
              <a:ext uri="{FF2B5EF4-FFF2-40B4-BE49-F238E27FC236}">
                <a16:creationId xmlns:a16="http://schemas.microsoft.com/office/drawing/2014/main" id="{2477DB56-F85D-40E0-A859-DB1B9F41A72D}"/>
              </a:ext>
            </a:extLst>
          </p:cNvPr>
          <p:cNvSpPr/>
          <p:nvPr/>
        </p:nvSpPr>
        <p:spPr>
          <a:xfrm>
            <a:off x="4938110" y="2514455"/>
            <a:ext cx="432620" cy="366494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Resultado de imagem para whatsapp">
            <a:extLst>
              <a:ext uri="{FF2B5EF4-FFF2-40B4-BE49-F238E27FC236}">
                <a16:creationId xmlns:a16="http://schemas.microsoft.com/office/drawing/2014/main" id="{C1276DF4-18BB-4654-A492-B2098DA8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73" y="6046921"/>
            <a:ext cx="666027" cy="6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91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D4CE3F57-F128-4271-9D14-2F47DAC9BE3C}"/>
              </a:ext>
            </a:extLst>
          </p:cNvPr>
          <p:cNvSpPr/>
          <p:nvPr/>
        </p:nvSpPr>
        <p:spPr>
          <a:xfrm>
            <a:off x="7518400" y="4378960"/>
            <a:ext cx="4124960" cy="2346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F9205C1-57EB-406F-A004-D336AF3D9BFA}"/>
              </a:ext>
            </a:extLst>
          </p:cNvPr>
          <p:cNvSpPr/>
          <p:nvPr/>
        </p:nvSpPr>
        <p:spPr>
          <a:xfrm>
            <a:off x="680719" y="4227018"/>
            <a:ext cx="3869063" cy="25285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B84FAF4-76E8-4C40-A518-C71D2EE05B76}"/>
              </a:ext>
            </a:extLst>
          </p:cNvPr>
          <p:cNvSpPr/>
          <p:nvPr/>
        </p:nvSpPr>
        <p:spPr>
          <a:xfrm>
            <a:off x="7987661" y="1412240"/>
            <a:ext cx="2284100" cy="24924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F24C4C0-F9D0-47E8-B41E-BB7D8F468BA6}"/>
              </a:ext>
            </a:extLst>
          </p:cNvPr>
          <p:cNvSpPr/>
          <p:nvPr/>
        </p:nvSpPr>
        <p:spPr>
          <a:xfrm>
            <a:off x="680719" y="1412240"/>
            <a:ext cx="3869063" cy="25285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F234291-CFE5-457B-B276-391F4404BF7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POR QUE PROGRAMAR?</a:t>
            </a:r>
            <a:endParaRPr lang="pt-BR" dirty="0">
              <a:latin typeface="Agency FB" panose="020B0503020202020204" pitchFamily="34" charset="0"/>
            </a:endParaRPr>
          </a:p>
        </p:txBody>
      </p:sp>
      <p:pic>
        <p:nvPicPr>
          <p:cNvPr id="1026" name="Picture 2" descr="Resultado de imagem para web developer">
            <a:extLst>
              <a:ext uri="{FF2B5EF4-FFF2-40B4-BE49-F238E27FC236}">
                <a16:creationId xmlns:a16="http://schemas.microsoft.com/office/drawing/2014/main" id="{47B0DB0A-7237-463A-AA9B-F762DC083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80" y="1586160"/>
            <a:ext cx="3554145" cy="221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Android">
            <a:extLst>
              <a:ext uri="{FF2B5EF4-FFF2-40B4-BE49-F238E27FC236}">
                <a16:creationId xmlns:a16="http://schemas.microsoft.com/office/drawing/2014/main" id="{2E3EEBA2-F784-4B9F-898D-D0B5FF4D2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923" y="1586160"/>
            <a:ext cx="2108399" cy="210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3FC72B6C-BB9F-427A-A46F-F2D21C085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922" y="4586774"/>
            <a:ext cx="3854632" cy="192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19EAEE-F675-47E6-A14F-3AC06C9180A4}"/>
              </a:ext>
            </a:extLst>
          </p:cNvPr>
          <p:cNvSpPr txBox="1"/>
          <p:nvPr/>
        </p:nvSpPr>
        <p:spPr>
          <a:xfrm>
            <a:off x="4387725" y="1606816"/>
            <a:ext cx="2724274" cy="908864"/>
          </a:xfrm>
          <a:prstGeom prst="flowChartDelay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DESENVOLVIMENTO WEB</a:t>
            </a:r>
            <a:endParaRPr lang="pt-BR" sz="1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F1255F-83B6-4D82-9679-6C56146B349C}"/>
              </a:ext>
            </a:extLst>
          </p:cNvPr>
          <p:cNvSpPr txBox="1"/>
          <p:nvPr/>
        </p:nvSpPr>
        <p:spPr>
          <a:xfrm flipH="1">
            <a:off x="5122540" y="2561685"/>
            <a:ext cx="2865120" cy="908864"/>
          </a:xfrm>
          <a:prstGeom prst="flowChartDelay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DESENVOLVIMENTO MOBILE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AC5C39-C734-4E0B-B8F3-367501E28DA6}"/>
              </a:ext>
            </a:extLst>
          </p:cNvPr>
          <p:cNvSpPr txBox="1"/>
          <p:nvPr/>
        </p:nvSpPr>
        <p:spPr>
          <a:xfrm>
            <a:off x="4539622" y="4566454"/>
            <a:ext cx="2724274" cy="908864"/>
          </a:xfrm>
          <a:prstGeom prst="flowChartDelay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ATUALIZAÇÃO DE FIRMWARE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9DCB27A-F540-4699-B966-E0DF4272271A}"/>
              </a:ext>
            </a:extLst>
          </p:cNvPr>
          <p:cNvSpPr txBox="1"/>
          <p:nvPr/>
        </p:nvSpPr>
        <p:spPr>
          <a:xfrm flipH="1">
            <a:off x="4714240" y="5542117"/>
            <a:ext cx="2865120" cy="908864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DESENVOLVIMENTO DE GAMES</a:t>
            </a:r>
          </a:p>
        </p:txBody>
      </p:sp>
      <p:pic>
        <p:nvPicPr>
          <p:cNvPr id="1034" name="Picture 10" descr="Resultado de imagem para arduino PNG">
            <a:extLst>
              <a:ext uri="{FF2B5EF4-FFF2-40B4-BE49-F238E27FC236}">
                <a16:creationId xmlns:a16="http://schemas.microsoft.com/office/drawing/2014/main" id="{2058D806-F5ED-4E97-AC38-6B17EE809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4" y="4295385"/>
            <a:ext cx="3398837" cy="235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47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4242E3D-EAFF-4D45-A8FC-CA4397E7C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56" y="2426335"/>
            <a:ext cx="7045287" cy="40665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5148094-A672-407A-876F-07C42971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PROGRAMAÇÃO?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14F07-9A5D-485F-9DF8-AB281FC8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Método padronizado para comunicar </a:t>
            </a:r>
            <a:r>
              <a:rPr lang="pt-BR" sz="3600" b="1" dirty="0"/>
              <a:t>instruções</a:t>
            </a:r>
            <a:r>
              <a:rPr lang="pt-BR" sz="3600" dirty="0"/>
              <a:t> a um computador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3DEE045-7F79-486D-8469-FB676C9195A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LINGUAGENS DE PROGRAMAÇÃO?</a:t>
            </a:r>
            <a:endParaRPr lang="pt-B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19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A34C65E-C5F4-4F45-98E2-D32148B9C0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LÓGICA DE PROGRAMAÇÃO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E21DFAB-C861-4F65-A6AA-38D7D667F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7975"/>
          </a:xfrm>
        </p:spPr>
        <p:txBody>
          <a:bodyPr/>
          <a:lstStyle/>
          <a:p>
            <a:r>
              <a:rPr lang="pt-BR" dirty="0"/>
              <a:t>É pensar como o computador!</a:t>
            </a:r>
          </a:p>
        </p:txBody>
      </p:sp>
      <p:pic>
        <p:nvPicPr>
          <p:cNvPr id="2052" name="Picture 4" descr="Resultado de imagem para cerebro eletronico">
            <a:extLst>
              <a:ext uri="{FF2B5EF4-FFF2-40B4-BE49-F238E27FC236}">
                <a16:creationId xmlns:a16="http://schemas.microsoft.com/office/drawing/2014/main" id="{ACECA899-2864-4602-98A7-B48F00A28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941" y="2896232"/>
            <a:ext cx="3734117" cy="355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23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E3995-B0B1-4033-B246-19B6BDE6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A34C65E-C5F4-4F45-98E2-D32148B9C0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LÓGICA DE PROGRAMAÇÃO</a:t>
            </a:r>
            <a:endParaRPr lang="pt-BR" dirty="0">
              <a:latin typeface="Agency FB" panose="020B0503020202020204" pitchFamily="34" charset="0"/>
            </a:endParaRPr>
          </a:p>
        </p:txBody>
      </p:sp>
      <p:pic>
        <p:nvPicPr>
          <p:cNvPr id="2050" name="Picture 2" descr="Resultado de imagem para importante">
            <a:extLst>
              <a:ext uri="{FF2B5EF4-FFF2-40B4-BE49-F238E27FC236}">
                <a16:creationId xmlns:a16="http://schemas.microsoft.com/office/drawing/2014/main" id="{800BDA79-873D-4827-9BFF-20CE8593EB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52" y="1690688"/>
            <a:ext cx="4772096" cy="268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E6DB943-5548-4BBB-B785-967D37F4736E}"/>
              </a:ext>
            </a:extLst>
          </p:cNvPr>
          <p:cNvSpPr txBox="1"/>
          <p:nvPr/>
        </p:nvSpPr>
        <p:spPr>
          <a:xfrm>
            <a:off x="838200" y="5028009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TODO DESENVOLVIMENTO ENVOLVE LÓGICA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111436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551233-C6FA-4352-A8D8-E4A32450A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SEQUÊNCIA DE PASSOS ASSUMIDOS PARA SE ALCANÇAR UM OBJETIVO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E2C5D12-BE88-4C89-857E-1A3BAC49B4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ALGORITMOS: O QUE SÃO?</a:t>
            </a:r>
            <a:endParaRPr lang="pt-BR" dirty="0">
              <a:latin typeface="Agency FB" panose="020B0503020202020204" pitchFamily="34" charset="0"/>
            </a:endParaRPr>
          </a:p>
        </p:txBody>
      </p:sp>
      <p:pic>
        <p:nvPicPr>
          <p:cNvPr id="4098" name="Picture 2" descr="Resultado de imagem para escada vector">
            <a:extLst>
              <a:ext uri="{FF2B5EF4-FFF2-40B4-BE49-F238E27FC236}">
                <a16:creationId xmlns:a16="http://schemas.microsoft.com/office/drawing/2014/main" id="{91E619B7-6245-40D7-9BF9-F6638A89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67542" y="2983395"/>
            <a:ext cx="3256916" cy="331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1DECE56-88C8-42A5-8BE8-3AEEF572467F}"/>
              </a:ext>
            </a:extLst>
          </p:cNvPr>
          <p:cNvSpPr txBox="1"/>
          <p:nvPr/>
        </p:nvSpPr>
        <p:spPr>
          <a:xfrm rot="20403699">
            <a:off x="8994448" y="5281118"/>
            <a:ext cx="26508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POR EXEMPLO</a:t>
            </a:r>
          </a:p>
          <a:p>
            <a:endParaRPr lang="pt-BR" sz="3200" b="1" dirty="0">
              <a:ln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5A03A848-8787-4957-B242-B6D9B1FE5884}"/>
              </a:ext>
            </a:extLst>
          </p:cNvPr>
          <p:cNvSpPr/>
          <p:nvPr/>
        </p:nvSpPr>
        <p:spPr>
          <a:xfrm>
            <a:off x="10007600" y="5974080"/>
            <a:ext cx="88392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345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9C5F3-4AED-4089-ABAF-0951B6F43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 algn="ctr">
              <a:buNone/>
            </a:pPr>
            <a:r>
              <a:rPr lang="pt-BR" sz="3200" b="1" dirty="0"/>
              <a:t>MEU ALGORITMO PARA </a:t>
            </a:r>
          </a:p>
          <a:p>
            <a:pPr marL="457200" lvl="1" indent="0" algn="ctr">
              <a:buNone/>
            </a:pPr>
            <a:r>
              <a:rPr lang="pt-BR" sz="3200" b="1" dirty="0"/>
              <a:t>VIR PARA UFLA DE MANHÃ</a:t>
            </a:r>
          </a:p>
          <a:p>
            <a:pPr marL="457200" lvl="1" indent="0" algn="ctr">
              <a:buNone/>
            </a:pPr>
            <a:endParaRPr lang="pt-BR" sz="3200" b="1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Acordar;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Conferir e-mails e mensagens;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Tomar banho;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Tomar café;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Escovar dentes;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Entrar no carro;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Vir para UFLA;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3667C90-D6C0-4FC4-A6D6-C02427CFFFD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ALGORITMOS: O QUE SÃO?</a:t>
            </a:r>
            <a:endParaRPr lang="pt-B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22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3667C90-D6C0-4FC4-A6D6-C02427CFFFD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ALGORITMOS: O QUE SÃO?</a:t>
            </a:r>
            <a:endParaRPr lang="pt-BR" dirty="0">
              <a:latin typeface="Agency FB" panose="020B0503020202020204" pitchFamily="34" charset="0"/>
            </a:endParaRPr>
          </a:p>
        </p:txBody>
      </p:sp>
      <p:pic>
        <p:nvPicPr>
          <p:cNvPr id="5124" name="Picture 4" descr="Resultado de imagem para algoritmo">
            <a:extLst>
              <a:ext uri="{FF2B5EF4-FFF2-40B4-BE49-F238E27FC236}">
                <a16:creationId xmlns:a16="http://schemas.microsoft.com/office/drawing/2014/main" id="{317C3D04-C4EF-4B89-90C7-B954687E4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3250"/>
          <a:stretch/>
        </p:blipFill>
        <p:spPr bwMode="auto">
          <a:xfrm>
            <a:off x="2112000" y="1443760"/>
            <a:ext cx="7968000" cy="51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726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231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Agency FB</vt:lpstr>
      <vt:lpstr>Arial</vt:lpstr>
      <vt:lpstr>Calibri</vt:lpstr>
      <vt:lpstr>Calibri Light</vt:lpstr>
      <vt:lpstr>Wingdings</vt:lpstr>
      <vt:lpstr>Tema do Office</vt:lpstr>
      <vt:lpstr>INTRODUÇÃO À PROGRAMAÇÃO</vt:lpstr>
      <vt:lpstr> QUEM SOU EU?</vt:lpstr>
      <vt:lpstr>Apresentação do PowerPoint</vt:lpstr>
      <vt:lpstr>LINGUAGEM DE PROGRAMAÇÃO?</vt:lpstr>
      <vt:lpstr>Apresentação do PowerPoint</vt:lpstr>
      <vt:lpstr>LÓGICA DE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Marques de Melo</dc:creator>
  <cp:lastModifiedBy>Gabriel Marques de Melo</cp:lastModifiedBy>
  <cp:revision>11</cp:revision>
  <dcterms:created xsi:type="dcterms:W3CDTF">2018-03-20T13:22:01Z</dcterms:created>
  <dcterms:modified xsi:type="dcterms:W3CDTF">2018-03-21T12:04:58Z</dcterms:modified>
</cp:coreProperties>
</file>