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2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INTRODUÇÃO À PROGRAMAÇÃO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442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8043C03-6618-4AD8-9B01-190797D4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PEQUENOS TRECHOS DA MEMÓRIA QUE ARMAZENAM INFORMAÇÕES (</a:t>
            </a:r>
            <a:r>
              <a:rPr lang="pt-BR" sz="1800" dirty="0"/>
              <a:t>NÚMEROS, EXPRESSÕES</a:t>
            </a:r>
            <a:r>
              <a:rPr lang="pt-BR" dirty="0"/>
              <a:t>) DO NOSSO PROGRAMA.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C2A3DF6-EDDF-45B5-99BF-75D2C94304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99EC626-E0B0-4332-B7BF-FE85166209FA}"/>
              </a:ext>
            </a:extLst>
          </p:cNvPr>
          <p:cNvSpPr txBox="1"/>
          <p:nvPr/>
        </p:nvSpPr>
        <p:spPr>
          <a:xfrm rot="20403699">
            <a:off x="8994448" y="5281118"/>
            <a:ext cx="2650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39F1C2EC-E7E7-4B88-9980-5A0473931C0F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6" name="Picture 2" descr="Resultado de imagem para variaveis programação">
            <a:extLst>
              <a:ext uri="{FF2B5EF4-FFF2-40B4-BE49-F238E27FC236}">
                <a16:creationId xmlns:a16="http://schemas.microsoft.com/office/drawing/2014/main" xmlns="" id="{883785DE-B907-4A9F-8854-BFB38EE0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0216" y="3429000"/>
            <a:ext cx="2951567" cy="23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61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8043C03-6618-4AD8-9B01-190797D4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63" y="1836102"/>
            <a:ext cx="621640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Se nós temos as seguintes variáveis: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bananas = 4</a:t>
            </a:r>
            <a:r>
              <a:rPr lang="pt-BR" dirty="0" smtClean="0"/>
              <a:t>;</a:t>
            </a:r>
          </a:p>
          <a:p>
            <a:pPr marL="0" indent="0" algn="ctr">
              <a:buNone/>
            </a:pPr>
            <a:r>
              <a:rPr lang="pt-BR" dirty="0" smtClean="0"/>
              <a:t>b</a:t>
            </a:r>
            <a:r>
              <a:rPr lang="pt-BR" dirty="0" smtClean="0"/>
              <a:t>ananas = 4 + 5;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peras = 7;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Então: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/>
              <a:t>total_frutas</a:t>
            </a:r>
            <a:r>
              <a:rPr lang="pt-BR" dirty="0"/>
              <a:t> = bananas + peras;</a:t>
            </a:r>
          </a:p>
          <a:p>
            <a:pPr marL="0" indent="0" algn="ctr">
              <a:buNone/>
            </a:pPr>
            <a:r>
              <a:rPr lang="pt-BR" dirty="0" err="1"/>
              <a:t>total_frutas</a:t>
            </a:r>
            <a:r>
              <a:rPr lang="pt-BR" dirty="0"/>
              <a:t> = </a:t>
            </a:r>
            <a:r>
              <a:rPr lang="pt-BR" sz="5200" dirty="0"/>
              <a:t>?</a:t>
            </a:r>
            <a:endParaRPr lang="pt-BR" sz="3900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C2A3DF6-EDDF-45B5-99BF-75D2C94304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99EC626-E0B0-4332-B7BF-FE85166209FA}"/>
              </a:ext>
            </a:extLst>
          </p:cNvPr>
          <p:cNvSpPr txBox="1"/>
          <p:nvPr/>
        </p:nvSpPr>
        <p:spPr>
          <a:xfrm rot="20403699">
            <a:off x="8878230" y="5281118"/>
            <a:ext cx="2883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EXEMPLO²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39F1C2EC-E7E7-4B88-9980-5A0473931C0F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4B603B-F9D1-47E9-96A2-A509E245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46" y="1994301"/>
            <a:ext cx="40889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Quantos anos você tem?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a sua altura?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seu nome?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60BA2AF-C403-465B-B6B4-769733AAF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 - TIPOS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4B603B-F9D1-47E9-96A2-A509E245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46" y="1967668"/>
            <a:ext cx="40889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Quantos anos você tem?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22 anos (</a:t>
            </a:r>
            <a:r>
              <a:rPr lang="pt-BR" i="1" dirty="0">
                <a:solidFill>
                  <a:srgbClr val="FF0000"/>
                </a:solidFill>
              </a:rPr>
              <a:t>inteiro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a sua altura?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1,71 m (</a:t>
            </a:r>
            <a:r>
              <a:rPr lang="pt-BR" i="1" dirty="0">
                <a:solidFill>
                  <a:srgbClr val="FF0000"/>
                </a:solidFill>
              </a:rPr>
              <a:t>flutuante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Qual seu nome?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Gabriel (</a:t>
            </a:r>
            <a:r>
              <a:rPr lang="pt-BR" i="1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60BA2AF-C403-465B-B6B4-769733AAF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VARIÁVEIS - TIPOS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1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*</a:t>
            </a:r>
            <a:r>
              <a:rPr lang="pt-BR" dirty="0" err="1" smtClean="0"/>
              <a:t>linux</a:t>
            </a:r>
            <a:endParaRPr lang="pt-BR" dirty="0" smtClean="0"/>
          </a:p>
          <a:p>
            <a:r>
              <a:rPr lang="pt-BR" dirty="0" smtClean="0"/>
              <a:t>João </a:t>
            </a:r>
            <a:r>
              <a:rPr lang="pt-BR" dirty="0" smtClean="0"/>
              <a:t>P</a:t>
            </a:r>
            <a:r>
              <a:rPr lang="pt-BR" dirty="0" smtClean="0"/>
              <a:t>edro – (35) 9 9988-1426 (</a:t>
            </a:r>
            <a:r>
              <a:rPr lang="pt-BR" dirty="0" err="1" smtClean="0"/>
              <a:t>Arduino</a:t>
            </a:r>
            <a:r>
              <a:rPr lang="pt-BR" dirty="0" smtClean="0"/>
              <a:t>)</a:t>
            </a:r>
          </a:p>
          <a:p>
            <a:r>
              <a:rPr lang="pt-BR" dirty="0" smtClean="0"/>
              <a:t>João Vitor – </a:t>
            </a:r>
          </a:p>
          <a:p>
            <a:r>
              <a:rPr lang="pt-BR" dirty="0" smtClean="0"/>
              <a:t>Mariana – 9 8856-8631</a:t>
            </a:r>
          </a:p>
          <a:p>
            <a:r>
              <a:rPr lang="pt-BR" dirty="0" smtClean="0"/>
              <a:t>Fernando – 9 9817-8081 (</a:t>
            </a:r>
            <a:r>
              <a:rPr lang="pt-BR" dirty="0" err="1" smtClean="0"/>
              <a:t>Joke</a:t>
            </a:r>
            <a:r>
              <a:rPr lang="pt-BR" dirty="0" smtClean="0"/>
              <a:t> </a:t>
            </a:r>
            <a:r>
              <a:rPr lang="pt-BR" dirty="0" err="1" smtClean="0"/>
              <a:t>Virus</a:t>
            </a:r>
            <a:r>
              <a:rPr lang="pt-BR" dirty="0" smtClean="0"/>
              <a:t>, .</a:t>
            </a:r>
            <a:r>
              <a:rPr lang="pt-BR" dirty="0" err="1" smtClean="0"/>
              <a:t>apk</a:t>
            </a:r>
            <a:r>
              <a:rPr lang="pt-BR" dirty="0" smtClean="0"/>
              <a:t> &gt; código)</a:t>
            </a:r>
          </a:p>
          <a:p>
            <a:r>
              <a:rPr lang="pt-BR" dirty="0" smtClean="0"/>
              <a:t>Henrique – 9 9759-4877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QUEM SOU EU?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6329708-79F7-4378-B00E-77BC4057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5073" y="1844636"/>
            <a:ext cx="3168727" cy="316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2" y="1690688"/>
            <a:ext cx="7472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Filosofia, Administração Pública, Engenharia Mecânica, Engenharia de Controle e Automação... E Finalmente </a:t>
            </a:r>
            <a:r>
              <a:rPr lang="pt-BR" sz="2800" dirty="0"/>
              <a:t>CIÊNCIA DA COMPUTAÇÃO</a:t>
            </a:r>
            <a:r>
              <a:rPr lang="pt-BR" sz="3200" dirty="0"/>
              <a:t>!</a:t>
            </a:r>
            <a:endParaRPr lang="pt-BR" sz="2400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xmlns="" id="{CC635DCF-5924-4B1C-8243-D3D93BC414C6}"/>
              </a:ext>
            </a:extLst>
          </p:cNvPr>
          <p:cNvSpPr/>
          <p:nvPr/>
        </p:nvSpPr>
        <p:spPr>
          <a:xfrm>
            <a:off x="926691" y="3220330"/>
            <a:ext cx="597310" cy="169346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C825991-C4AC-4DC2-B18A-4CAA99453216}"/>
              </a:ext>
            </a:extLst>
          </p:cNvPr>
          <p:cNvSpPr txBox="1"/>
          <p:nvPr/>
        </p:nvSpPr>
        <p:spPr>
          <a:xfrm>
            <a:off x="2111336" y="5119993"/>
            <a:ext cx="6518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MARQUES DE MELO</a:t>
            </a:r>
          </a:p>
          <a:p>
            <a:pPr algn="ctr"/>
            <a:r>
              <a:rPr lang="pt-BR" sz="2800" i="1" dirty="0">
                <a:solidFill>
                  <a:schemeClr val="bg2">
                    <a:lumMod val="50000"/>
                  </a:schemeClr>
                </a:solidFill>
              </a:rPr>
              <a:t>gabrielmelocomp@gmail.com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       (35) 9 9232-7177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3F16317-0AF8-4826-9139-78B993037213}"/>
              </a:ext>
            </a:extLst>
          </p:cNvPr>
          <p:cNvSpPr txBox="1"/>
          <p:nvPr/>
        </p:nvSpPr>
        <p:spPr>
          <a:xfrm>
            <a:off x="1435510" y="3259097"/>
            <a:ext cx="59976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Presidente do </a:t>
            </a:r>
            <a:r>
              <a:rPr lang="pt-BR" sz="2000" dirty="0" err="1"/>
              <a:t>Emakers</a:t>
            </a: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/>
              <a:t>Ex-capitão</a:t>
            </a:r>
            <a:r>
              <a:rPr lang="pt-BR" sz="2000" dirty="0"/>
              <a:t> da Equipe de Robótica TROIA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Bolsista INCUBACOOP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Pesquisador voluntário PIVIC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Estagiário em medições e monitoramento de </a:t>
            </a:r>
            <a:r>
              <a:rPr lang="pt-BR" sz="2000" dirty="0" err="1"/>
              <a:t>SAAEs</a:t>
            </a:r>
            <a:endParaRPr lang="pt-BR" sz="2000" dirty="0"/>
          </a:p>
          <a:p>
            <a:endParaRPr lang="pt-BR" dirty="0"/>
          </a:p>
        </p:txBody>
      </p:sp>
      <p:sp>
        <p:nvSpPr>
          <p:cNvPr id="10" name="Coração 9">
            <a:extLst>
              <a:ext uri="{FF2B5EF4-FFF2-40B4-BE49-F238E27FC236}">
                <a16:creationId xmlns:a16="http://schemas.microsoft.com/office/drawing/2014/main" xmlns="" id="{2477DB56-F85D-40E0-A859-DB1B9F41A72D}"/>
              </a:ext>
            </a:extLst>
          </p:cNvPr>
          <p:cNvSpPr/>
          <p:nvPr/>
        </p:nvSpPr>
        <p:spPr>
          <a:xfrm>
            <a:off x="4938110" y="2514455"/>
            <a:ext cx="432620" cy="36649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whatsapp">
            <a:extLst>
              <a:ext uri="{FF2B5EF4-FFF2-40B4-BE49-F238E27FC236}">
                <a16:creationId xmlns:a16="http://schemas.microsoft.com/office/drawing/2014/main" xmlns="" id="{C1276DF4-18BB-4654-A492-B2098DA8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1173" y="6046921"/>
            <a:ext cx="666027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39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D4CE3F57-F128-4271-9D14-2F47DAC9BE3C}"/>
              </a:ext>
            </a:extLst>
          </p:cNvPr>
          <p:cNvSpPr/>
          <p:nvPr/>
        </p:nvSpPr>
        <p:spPr>
          <a:xfrm>
            <a:off x="7518400" y="4378960"/>
            <a:ext cx="4124960" cy="234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0F9205C1-57EB-406F-A004-D336AF3D9BFA}"/>
              </a:ext>
            </a:extLst>
          </p:cNvPr>
          <p:cNvSpPr/>
          <p:nvPr/>
        </p:nvSpPr>
        <p:spPr>
          <a:xfrm>
            <a:off x="680719" y="4227018"/>
            <a:ext cx="3869063" cy="2528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DB84FAF4-76E8-4C40-A518-C71D2EE05B76}"/>
              </a:ext>
            </a:extLst>
          </p:cNvPr>
          <p:cNvSpPr/>
          <p:nvPr/>
        </p:nvSpPr>
        <p:spPr>
          <a:xfrm>
            <a:off x="7987661" y="1412240"/>
            <a:ext cx="2284100" cy="2492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F24C4C0-F9D0-47E8-B41E-BB7D8F468BA6}"/>
              </a:ext>
            </a:extLst>
          </p:cNvPr>
          <p:cNvSpPr/>
          <p:nvPr/>
        </p:nvSpPr>
        <p:spPr>
          <a:xfrm>
            <a:off x="680719" y="1412240"/>
            <a:ext cx="3869063" cy="2528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F234291-CFE5-457B-B276-391F4404BF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POR QUE PROGRAMAR?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Resultado de imagem para web developer">
            <a:extLst>
              <a:ext uri="{FF2B5EF4-FFF2-40B4-BE49-F238E27FC236}">
                <a16:creationId xmlns:a16="http://schemas.microsoft.com/office/drawing/2014/main" xmlns="" id="{47B0DB0A-7237-463A-AA9B-F762DC08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80" y="1586160"/>
            <a:ext cx="3554145" cy="22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ndroid">
            <a:extLst>
              <a:ext uri="{FF2B5EF4-FFF2-40B4-BE49-F238E27FC236}">
                <a16:creationId xmlns:a16="http://schemas.microsoft.com/office/drawing/2014/main" xmlns="" id="{2E3EEBA2-F784-4B9F-898D-D0B5FF4D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1923" y="1586160"/>
            <a:ext cx="2108399" cy="21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xmlns="" id="{3FC72B6C-BB9F-427A-A46F-F2D21C08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2922" y="4586774"/>
            <a:ext cx="3854632" cy="19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D19EAEE-F675-47E6-A14F-3AC06C9180A4}"/>
              </a:ext>
            </a:extLst>
          </p:cNvPr>
          <p:cNvSpPr txBox="1"/>
          <p:nvPr/>
        </p:nvSpPr>
        <p:spPr>
          <a:xfrm>
            <a:off x="4387725" y="1606816"/>
            <a:ext cx="2724274" cy="908864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WEB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2F1255F-83B6-4D82-9679-6C56146B349C}"/>
              </a:ext>
            </a:extLst>
          </p:cNvPr>
          <p:cNvSpPr txBox="1"/>
          <p:nvPr/>
        </p:nvSpPr>
        <p:spPr>
          <a:xfrm flipH="1">
            <a:off x="5122540" y="2561685"/>
            <a:ext cx="2865120" cy="908864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MOBILE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ECAC5C39-C734-4E0B-B8F3-367501E28DA6}"/>
              </a:ext>
            </a:extLst>
          </p:cNvPr>
          <p:cNvSpPr txBox="1"/>
          <p:nvPr/>
        </p:nvSpPr>
        <p:spPr>
          <a:xfrm>
            <a:off x="4539622" y="4566454"/>
            <a:ext cx="2724274" cy="908864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ATUALIZAÇÃO DE FIRMWARE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E9DCB27A-F540-4699-B966-E0DF4272271A}"/>
              </a:ext>
            </a:extLst>
          </p:cNvPr>
          <p:cNvSpPr txBox="1"/>
          <p:nvPr/>
        </p:nvSpPr>
        <p:spPr>
          <a:xfrm flipH="1">
            <a:off x="4714240" y="5542117"/>
            <a:ext cx="2865120" cy="908864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DE GAMES</a:t>
            </a:r>
          </a:p>
        </p:txBody>
      </p:sp>
      <p:pic>
        <p:nvPicPr>
          <p:cNvPr id="1034" name="Picture 10" descr="Resultado de imagem para arduino PNG">
            <a:extLst>
              <a:ext uri="{FF2B5EF4-FFF2-40B4-BE49-F238E27FC236}">
                <a16:creationId xmlns:a16="http://schemas.microsoft.com/office/drawing/2014/main" xmlns="" id="{2058D806-F5ED-4E97-AC38-6B17EE8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664" y="4295385"/>
            <a:ext cx="3398837" cy="23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54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4242E3D-EAFF-4D45-A8FC-CA4397E7C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3356" y="2426335"/>
            <a:ext cx="7045287" cy="40665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48094-A672-407A-876F-07C42971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6614F07-9A5D-485F-9DF8-AB281FC8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Método padronizado para comunicar </a:t>
            </a:r>
            <a:r>
              <a:rPr lang="pt-BR" sz="3600" b="1" dirty="0"/>
              <a:t>instruções</a:t>
            </a:r>
            <a:r>
              <a:rPr lang="pt-BR" sz="3600" dirty="0"/>
              <a:t> a um computador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3DEE045-7F79-486D-8469-FB676C9195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LINGUAGENS DE PROGRAMAÇÃO?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1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0A34C65E-C5F4-4F45-98E2-D32148B9C0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LÓGICA DE PROGRAMAÇÃO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xmlns="" id="{4E21DFAB-C861-4F65-A6AA-38D7D667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pt-BR" dirty="0"/>
              <a:t>É pensar como o computador!</a:t>
            </a:r>
          </a:p>
        </p:txBody>
      </p:sp>
      <p:pic>
        <p:nvPicPr>
          <p:cNvPr id="2052" name="Picture 4" descr="Resultado de imagem para cerebro eletronico">
            <a:extLst>
              <a:ext uri="{FF2B5EF4-FFF2-40B4-BE49-F238E27FC236}">
                <a16:creationId xmlns:a16="http://schemas.microsoft.com/office/drawing/2014/main" xmlns="" id="{ACECA899-2864-4602-98A7-B48F00A2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941" y="2896232"/>
            <a:ext cx="3734117" cy="355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32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8E3995-B0B1-4033-B246-19B6BDE6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0A34C65E-C5F4-4F45-98E2-D32148B9C0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LÓGICA DE PROGRAMAÇÃO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Resultado de imagem para importante">
            <a:extLst>
              <a:ext uri="{FF2B5EF4-FFF2-40B4-BE49-F238E27FC236}">
                <a16:creationId xmlns:a16="http://schemas.microsoft.com/office/drawing/2014/main" xmlns="" id="{800BDA79-873D-4827-9BFF-20CE8593E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952" y="1690688"/>
            <a:ext cx="4772096" cy="26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BE6DB943-5548-4BBB-B785-967D37F4736E}"/>
              </a:ext>
            </a:extLst>
          </p:cNvPr>
          <p:cNvSpPr txBox="1"/>
          <p:nvPr/>
        </p:nvSpPr>
        <p:spPr>
          <a:xfrm>
            <a:off x="838200" y="502800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TODO DESENVOLVIMENTO ENVOLVE 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114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B551233-C6FA-4352-A8D8-E4A32450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 DE PASSOS ASSUMIDOS PARA SE ALCANÇAR UM OBJETIVO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E2C5D12-BE88-4C89-857E-1A3BAC49B4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Resultado de imagem para escada vector">
            <a:extLst>
              <a:ext uri="{FF2B5EF4-FFF2-40B4-BE49-F238E27FC236}">
                <a16:creationId xmlns:a16="http://schemas.microsoft.com/office/drawing/2014/main" xmlns="" id="{91E619B7-6245-40D7-9BF9-F6638A89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7542" y="2983395"/>
            <a:ext cx="3256916" cy="33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DECE56-88C8-42A5-8BE8-3AEEF572467F}"/>
              </a:ext>
            </a:extLst>
          </p:cNvPr>
          <p:cNvSpPr txBox="1"/>
          <p:nvPr/>
        </p:nvSpPr>
        <p:spPr>
          <a:xfrm rot="20403699">
            <a:off x="8994448" y="5281118"/>
            <a:ext cx="2650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POR EXEMPLO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5A03A848-8787-4957-B242-B6D9B1FE5884}"/>
              </a:ext>
            </a:extLst>
          </p:cNvPr>
          <p:cNvSpPr/>
          <p:nvPr/>
        </p:nvSpPr>
        <p:spPr>
          <a:xfrm>
            <a:off x="10007600" y="5974080"/>
            <a:ext cx="88392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69C5F3-4AED-4089-ABAF-0951B6F4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ctr">
              <a:buNone/>
            </a:pPr>
            <a:r>
              <a:rPr lang="pt-BR" sz="3200" b="1" dirty="0"/>
              <a:t>MEU ALGORITMO PARA </a:t>
            </a:r>
          </a:p>
          <a:p>
            <a:pPr marL="457200" lvl="1" indent="0" algn="ctr">
              <a:buNone/>
            </a:pPr>
            <a:r>
              <a:rPr lang="pt-BR" sz="3200" b="1" dirty="0"/>
              <a:t>VIR PARA UFLA DE MANHÃ</a:t>
            </a:r>
          </a:p>
          <a:p>
            <a:pPr marL="457200" lvl="1" indent="0" algn="ctr">
              <a:buNone/>
            </a:pPr>
            <a:endParaRPr lang="pt-BR" sz="3200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Acordar;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Conferir e-mails e mensagens;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Tomar banho;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Tomar café;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Escovar dentes;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Entrar no carro;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Vir para UFLA;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3667C90-D6C0-4FC4-A6D6-C02427CFFF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3667C90-D6C0-4FC4-A6D6-C02427CFFF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ALGORITMOS: O QUE SÃO?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124" name="Picture 4" descr="Resultado de imagem para algoritmo">
            <a:extLst>
              <a:ext uri="{FF2B5EF4-FFF2-40B4-BE49-F238E27FC236}">
                <a16:creationId xmlns:a16="http://schemas.microsoft.com/office/drawing/2014/main" xmlns="" id="{317C3D04-C4EF-4B89-90C7-B954687E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13250"/>
          <a:stretch/>
        </p:blipFill>
        <p:spPr bwMode="auto">
          <a:xfrm>
            <a:off x="2112000" y="1443760"/>
            <a:ext cx="7968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97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267</Words>
  <Application>Microsoft Office PowerPoint</Application>
  <PresentationFormat>Personalizar</PresentationFormat>
  <Paragraphs>78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INTRODUÇÃO À PROGRAMAÇÃO</vt:lpstr>
      <vt:lpstr> QUEM SOU EU?</vt:lpstr>
      <vt:lpstr>Slide 3</vt:lpstr>
      <vt:lpstr>LINGUAGEM DE PROGRAMAÇÃO?</vt:lpstr>
      <vt:lpstr>Slide 5</vt:lpstr>
      <vt:lpstr>LÓGICA DE PROGRAMAÇÃO</vt:lpstr>
      <vt:lpstr>Slide 7</vt:lpstr>
      <vt:lpstr>Slide 8</vt:lpstr>
      <vt:lpstr>Slide 9</vt:lpstr>
      <vt:lpstr>Slide 10</vt:lpstr>
      <vt:lpstr>Slide 11</vt:lpstr>
      <vt:lpstr>Slide 12</vt:lpstr>
      <vt:lpstr>Slide 13</vt:lpstr>
      <vt:lpstr>Anotações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aluno</cp:lastModifiedBy>
  <cp:revision>17</cp:revision>
  <dcterms:created xsi:type="dcterms:W3CDTF">2018-03-20T13:22:01Z</dcterms:created>
  <dcterms:modified xsi:type="dcterms:W3CDTF">2018-03-21T13:24:50Z</dcterms:modified>
</cp:coreProperties>
</file>