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77" r:id="rId4"/>
    <p:sldId id="285" r:id="rId5"/>
    <p:sldId id="286" r:id="rId6"/>
    <p:sldId id="278" r:id="rId7"/>
    <p:sldId id="28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74" d="100"/>
          <a:sy n="74" d="100"/>
        </p:scale>
        <p:origin x="74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9BCF1-02F5-46BC-A774-E0FB061C8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D6DC06-BA81-4EEA-B489-D5F758FF6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733AE3-5D1E-4C81-99AD-A5F7EBD1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18/04/2018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629FA4-9D6B-48FF-BF9B-FC673CDF9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018C90-5C7F-4BD8-BB69-4F0D9DC3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61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03BA2-9E25-4A16-AD03-A4475E43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BE3242-9C68-435B-A3C3-E5ED2E673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AC2C9F-2B48-4156-A5AC-8BA82BD8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18/04/2018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C30D75-044A-4C3B-B031-764BC616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33DF2C-917D-4CC5-8110-0DFF850F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73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89A2C3-660F-4E01-B4FF-69703C05C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E6ACDF-4BA9-4ACE-8DA2-40C001909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2B917D-2284-4DB3-807B-E7AAEA26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18/04/2018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2A2542-D9D6-4C39-A1FE-B3999B5C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26CF0B-1B3D-46DA-A2E5-7CAD81AC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17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AB1D7-E65D-4A26-985B-39F2EB00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E65C5-A7B0-49E5-B193-32845EDE9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E6B418-EAAA-4AFD-9417-4BC81780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18/04/2018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F4B7B4-E420-4C51-BE30-D8971D96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9CE68E-19C9-4511-9F20-BB33DACD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54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3CC3B-726C-49E9-AC5A-9FBFAE22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7A8D33-430A-4276-B9C4-9DF7B7E19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DB1F9B-80A1-44D0-8372-CBEB8154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18/04/2018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125B55-F888-48F3-8BD9-BBAC1451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8F032D-007D-460C-A475-E7972371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72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A19BA-C86A-4CC1-B060-EBDC523A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2444CD-875D-479A-8FC2-181A0FA46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5C2921-7856-453F-8254-C95E1FF74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A95986-888B-4671-8C53-BE0BAF7E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18/04/2018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D67920-C8BB-48A4-967E-85449750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EA1399-A8A6-420A-AA35-C2A06C0D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15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780AE-3C90-499F-A0C6-18B1936D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863C98-EEB5-4944-99EA-475D378F4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1574F0-18F7-45BA-A313-B376352EE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E0777F-E13A-4EA0-B93A-0BB9338B4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6F53AAB-896B-4535-BF23-4BD1036B1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F03D7E-C769-4EB9-8BCD-A054C6DD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18/04/2018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104DF0A-35B7-448A-8F5F-0302E335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92006D1-21AF-4284-9A79-8488126D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12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8DADE-D522-42E4-9943-F4C15A1B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A8D6734-4A05-49BE-B8EE-1249A0FC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18/04/2018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8A0181-E9F8-43E4-85B5-D4EC001A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BF0F56-6816-481A-B36E-47F1A0B7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30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7D2BEAB-2B67-48B8-89CA-7310A0CB2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18/04/2018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1059A7F-8CDA-4DB5-A0C8-F2287EB7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CE67DB-FBA4-40E4-9EF7-1BEFC4E4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92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2E20A-FFED-4D81-B699-9C26681E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A58AEF-4587-44DA-BEE0-00871EC76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DD272C-4B59-4A15-917E-077A358D5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E22ED7-0EE8-4E97-ABBC-E7A216A7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18/04/2018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68F60B-0CEC-4478-A164-0B6D6334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1734DC-E981-4125-9185-18C29AE2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83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2CD0A-F497-4EA1-AB35-5E16B345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29D539D-33B4-4EDD-B6D0-67F8DC343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98229A-FD37-4F0E-83FA-7D2A09B2B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010251-E44A-4A50-AC51-C785E7E0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18/04/2018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0A6E31-3FCB-4F46-A877-FF12D4C6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463033-6BC1-47E9-A601-89F0B478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43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73D4D44-D9B8-43BB-BE7A-C4458EF27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C80958-521F-4B88-83A7-2DD224684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BF96F6-D6CC-4A08-B281-A4A5F70F5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7FB13-833F-44B6-92F6-D97F8D30BA68}" type="datetimeFigureOut">
              <a:rPr lang="pt-BR" smtClean="0"/>
              <a:pPr/>
              <a:t>18/04/2018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175361-B524-4018-8E34-235C6367D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808B22-1636-47F4-9438-8522F1805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71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797AE10-EFCF-4270-B98F-690EF501EC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956" y="1736412"/>
            <a:ext cx="8150088" cy="470423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6F8E396-40BB-40D2-A3F3-B62BC7EF4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357"/>
            <a:ext cx="9144000" cy="14368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50800" dir="5400000" algn="ctr" rotWithShape="0">
              <a:srgbClr val="000000">
                <a:alpha val="57000"/>
              </a:srgbClr>
            </a:outerShdw>
            <a:reflection endPos="0" dir="5400000" sy="-100000" algn="bl" rotWithShape="0"/>
          </a:effectLst>
        </p:spPr>
        <p:txBody>
          <a:bodyPr>
            <a:normAutofit/>
          </a:bodyPr>
          <a:lstStyle/>
          <a:p>
            <a:r>
              <a:rPr lang="pt-BR" sz="7200" dirty="0">
                <a:latin typeface="Agency FB" panose="020B0503020202020204" pitchFamily="34" charset="0"/>
              </a:rPr>
              <a:t>CONCEITOS DE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44288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acordo png">
            <a:extLst>
              <a:ext uri="{FF2B5EF4-FFF2-40B4-BE49-F238E27FC236}">
                <a16:creationId xmlns:a16="http://schemas.microsoft.com/office/drawing/2014/main" id="{8AD9CA84-B804-4221-95D8-810230E496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850" y="1939925"/>
            <a:ext cx="50402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C592D7C8-6ED0-4BCC-84A0-CC01927B9A6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04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RELEMBRANDO...</a:t>
            </a:r>
            <a:endParaRPr lang="pt-BR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925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A7CCB-0CD1-4B97-95FB-25D19F36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443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RELEMBRANDO...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BFA517-2141-4BBC-9895-7C6FB4C78B62}"/>
              </a:ext>
            </a:extLst>
          </p:cNvPr>
          <p:cNvSpPr txBox="1"/>
          <p:nvPr/>
        </p:nvSpPr>
        <p:spPr>
          <a:xfrm>
            <a:off x="1271335" y="2367171"/>
            <a:ext cx="96493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total_frutas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== 10: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mensagem = “VOCÊ REALMENTE AMA FRUTAS!”</a:t>
            </a:r>
          </a:p>
          <a:p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 mensagem</a:t>
            </a:r>
          </a:p>
          <a:p>
            <a:pPr algn="ctr"/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3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A7CCB-0CD1-4B97-95FB-25D19F36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443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RELEMBRANDO...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635C0B-896D-4BC7-8339-B6AF1E73A39A}"/>
              </a:ext>
            </a:extLst>
          </p:cNvPr>
          <p:cNvSpPr txBox="1"/>
          <p:nvPr/>
        </p:nvSpPr>
        <p:spPr>
          <a:xfrm>
            <a:off x="1271335" y="2449012"/>
            <a:ext cx="964933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total_frutas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== 1: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mensagem = “VOCÊ NÃO POSSUI FRUTAS!”</a:t>
            </a:r>
          </a:p>
          <a:p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mensagem = “VOCÊ POSSUI FRUTAS!”</a:t>
            </a:r>
          </a:p>
          <a:p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 mensagem</a:t>
            </a:r>
          </a:p>
          <a:p>
            <a:pPr algn="ctr"/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46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A7CCB-0CD1-4B97-95FB-25D19F36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443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GMAIL?</a:t>
            </a:r>
            <a:endParaRPr lang="pt-BR" dirty="0">
              <a:latin typeface="Agency FB" panose="020B0503020202020204" pitchFamily="34" charset="0"/>
            </a:endParaRPr>
          </a:p>
        </p:txBody>
      </p:sp>
      <p:pic>
        <p:nvPicPr>
          <p:cNvPr id="1026" name="Picture 2" descr="Resultado de imagem para gmail">
            <a:extLst>
              <a:ext uri="{FF2B5EF4-FFF2-40B4-BE49-F238E27FC236}">
                <a16:creationId xmlns:a16="http://schemas.microsoft.com/office/drawing/2014/main" id="{B35E4F2D-ACCE-4C60-BBF2-5BEB1704C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172" y="1304439"/>
            <a:ext cx="5271655" cy="527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50DEB6AB-3A83-4625-960E-C06BA41BE35C}"/>
              </a:ext>
            </a:extLst>
          </p:cNvPr>
          <p:cNvGrpSpPr/>
          <p:nvPr/>
        </p:nvGrpSpPr>
        <p:grpSpPr>
          <a:xfrm>
            <a:off x="7674009" y="4595527"/>
            <a:ext cx="4367814" cy="1916068"/>
            <a:chOff x="8640364" y="4748906"/>
            <a:chExt cx="4367814" cy="1916068"/>
          </a:xfrm>
        </p:grpSpPr>
        <p:sp>
          <p:nvSpPr>
            <p:cNvPr id="6" name="Explosão: 14 Pontos 5">
              <a:extLst>
                <a:ext uri="{FF2B5EF4-FFF2-40B4-BE49-F238E27FC236}">
                  <a16:creationId xmlns:a16="http://schemas.microsoft.com/office/drawing/2014/main" id="{0DCA2B03-412C-45CE-A225-A1B0403D0F60}"/>
                </a:ext>
              </a:extLst>
            </p:cNvPr>
            <p:cNvSpPr/>
            <p:nvPr/>
          </p:nvSpPr>
          <p:spPr>
            <a:xfrm rot="21156177">
              <a:off x="8640364" y="4748906"/>
              <a:ext cx="4367814" cy="1916068"/>
            </a:xfrm>
            <a:prstGeom prst="irregularSeal2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BCD9B9E-D761-4906-8FBB-46FFDBB5D8CD}"/>
                </a:ext>
              </a:extLst>
            </p:cNvPr>
            <p:cNvSpPr txBox="1"/>
            <p:nvPr/>
          </p:nvSpPr>
          <p:spPr>
            <a:xfrm rot="20827602">
              <a:off x="9499646" y="5425783"/>
              <a:ext cx="2649251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BORA PRO PC!</a:t>
              </a:r>
            </a:p>
            <a:p>
              <a:endParaRPr lang="pt-BR" sz="3200" b="1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87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A7CCB-0CD1-4B97-95FB-25D19F36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443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INTRODUÇÃO AO MOBILE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9F4B04-07A1-4203-9B6D-2DF186844CF1}"/>
              </a:ext>
            </a:extLst>
          </p:cNvPr>
          <p:cNvSpPr txBox="1"/>
          <p:nvPr/>
        </p:nvSpPr>
        <p:spPr>
          <a:xfrm>
            <a:off x="530941" y="1676504"/>
            <a:ext cx="11130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Vamos fazer nossos primeiros apps mobile com o </a:t>
            </a:r>
            <a:r>
              <a:rPr lang="pt-BR" sz="3200" b="1" i="1" dirty="0"/>
              <a:t>App Inventor</a:t>
            </a:r>
            <a:r>
              <a:rPr lang="pt-BR" sz="3200" dirty="0"/>
              <a:t>, uma poderosa ferramenta!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BFA517-2141-4BBC-9895-7C6FB4C78B62}"/>
              </a:ext>
            </a:extLst>
          </p:cNvPr>
          <p:cNvSpPr txBox="1"/>
          <p:nvPr/>
        </p:nvSpPr>
        <p:spPr>
          <a:xfrm>
            <a:off x="530941" y="4101720"/>
            <a:ext cx="9341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http://ai2.appinventor.mit.edu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 descr="Resultado de imagem para android">
            <a:extLst>
              <a:ext uri="{FF2B5EF4-FFF2-40B4-BE49-F238E27FC236}">
                <a16:creationId xmlns:a16="http://schemas.microsoft.com/office/drawing/2014/main" id="{83C40747-048E-4BBF-8464-C385E3BBD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158" y="3125787"/>
            <a:ext cx="2598198" cy="259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15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arduino">
            <a:extLst>
              <a:ext uri="{FF2B5EF4-FFF2-40B4-BE49-F238E27FC236}">
                <a16:creationId xmlns:a16="http://schemas.microsoft.com/office/drawing/2014/main" id="{121EF21A-E0AA-4016-9E30-41D07427D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147" y="3360130"/>
            <a:ext cx="6373705" cy="218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7A7CCB-0CD1-4B97-95FB-25D19F36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443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INTRODUÇÃO AO ARDUINO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9F4B04-07A1-4203-9B6D-2DF186844CF1}"/>
              </a:ext>
            </a:extLst>
          </p:cNvPr>
          <p:cNvSpPr txBox="1"/>
          <p:nvPr/>
        </p:nvSpPr>
        <p:spPr>
          <a:xfrm>
            <a:off x="530941" y="1676504"/>
            <a:ext cx="11130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Vamos conhecer uma plataforma bem legal que pode nos ajudar em tarefas do dia a dia! </a:t>
            </a:r>
          </a:p>
        </p:txBody>
      </p:sp>
    </p:spTree>
    <p:extLst>
      <p:ext uri="{BB962C8B-B14F-4D97-AF65-F5344CB8AC3E}">
        <p14:creationId xmlns:p14="http://schemas.microsoft.com/office/powerpoint/2010/main" val="13125497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62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Agency FB</vt:lpstr>
      <vt:lpstr>Arial</vt:lpstr>
      <vt:lpstr>Calibri</vt:lpstr>
      <vt:lpstr>Calibri Light</vt:lpstr>
      <vt:lpstr>Courier New</vt:lpstr>
      <vt:lpstr>Tema do Office</vt:lpstr>
      <vt:lpstr>CONCEITOS DE PROGRAMAÇÃO</vt:lpstr>
      <vt:lpstr>Apresentação do PowerPoint</vt:lpstr>
      <vt:lpstr> RELEMBRANDO...</vt:lpstr>
      <vt:lpstr> RELEMBRANDO...</vt:lpstr>
      <vt:lpstr> GMAIL?</vt:lpstr>
      <vt:lpstr> INTRODUÇÃO AO MOBILE</vt:lpstr>
      <vt:lpstr> INTRODUÇÃO AO ARDUINO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Marques de Melo</dc:creator>
  <cp:lastModifiedBy>Gabriel Marques de Melo</cp:lastModifiedBy>
  <cp:revision>36</cp:revision>
  <dcterms:created xsi:type="dcterms:W3CDTF">2018-03-20T13:22:01Z</dcterms:created>
  <dcterms:modified xsi:type="dcterms:W3CDTF">2018-04-18T13:42:48Z</dcterms:modified>
</cp:coreProperties>
</file>