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e9d84db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e9d84db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e9d84db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e9d84db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e9d84db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e9d84db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e9d84db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e9d84db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49e801e2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49e801e2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e9d84db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e9d84db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49e801e2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49e801e2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5abf0bbb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45abf0bbb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5abf0bbb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5abf0bbb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9e801e2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9e801e2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9e801e2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9e801e2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9e801e2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9e801e2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e9d84d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e9d84d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e9d84db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e9d84db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e9d84db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e9d84d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e9d84db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e9d84db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674EA7"/>
            </a:gs>
            <a:gs pos="13000">
              <a:srgbClr val="674EA7"/>
            </a:gs>
            <a:gs pos="13000">
              <a:srgbClr val="FFFFFF"/>
            </a:gs>
            <a:gs pos="100000">
              <a:srgbClr val="FFFFFF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5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Python4Teens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pt-BR" sz="2400">
                <a:latin typeface="Roboto"/>
                <a:ea typeface="Roboto"/>
                <a:cs typeface="Roboto"/>
                <a:sym typeface="Roboto"/>
              </a:rPr>
              <a:t>Python para jovens</a:t>
            </a:r>
            <a:r>
              <a:rPr lang="pt-BR" sz="2400"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Atividades CEDET 2019/1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3600"/>
              <a:t>c</a:t>
            </a:r>
            <a:r>
              <a:rPr i="1" lang="pt-BR"/>
              <a:t>ircle()</a:t>
            </a:r>
            <a:r>
              <a:rPr lang="pt-BR"/>
              <a:t>: uma opção ao </a:t>
            </a:r>
            <a:r>
              <a:rPr i="1" lang="pt-BR"/>
              <a:t>t.foward()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953" y="1671075"/>
            <a:ext cx="2704099" cy="27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A</a:t>
            </a:r>
            <a:r>
              <a:rPr lang="pt-BR"/>
              <a:t>dicionando cores…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613" y="1202225"/>
            <a:ext cx="2508771" cy="36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M</a:t>
            </a:r>
            <a:r>
              <a:rPr lang="pt-BR"/>
              <a:t>AIS CORES...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525" y="1202225"/>
            <a:ext cx="4066962" cy="363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C</a:t>
            </a:r>
            <a:r>
              <a:rPr lang="pt-BR"/>
              <a:t>ORES,</a:t>
            </a:r>
            <a:r>
              <a:rPr lang="pt-BR"/>
              <a:t> CORES e CORES…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Cor de fundo...</a:t>
            </a:r>
            <a:endParaRPr i="1"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525" y="2348525"/>
            <a:ext cx="2870175" cy="256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6" y="1920475"/>
            <a:ext cx="1770500" cy="256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127046" y="1654000"/>
            <a:ext cx="1770500" cy="256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O</a:t>
            </a:r>
            <a:r>
              <a:rPr lang="pt-BR"/>
              <a:t> poder de uma variável!</a:t>
            </a:r>
            <a:endParaRPr sz="2200"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650" y="1817950"/>
            <a:ext cx="4038700" cy="26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M</a:t>
            </a:r>
            <a:r>
              <a:rPr lang="pt-BR"/>
              <a:t>omento de reflexão…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o que já aprendemos até aqui?</a:t>
            </a:r>
            <a:endParaRPr sz="2200"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325" y="1895300"/>
            <a:ext cx="2726150" cy="27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H</a:t>
            </a:r>
            <a:r>
              <a:rPr lang="pt-BR" sz="3600"/>
              <a:t>ora do desafio!</a:t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200"/>
              <a:t>Conversando com a tartaruga?!</a:t>
            </a:r>
            <a:endParaRPr i="1"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624" y="1615875"/>
            <a:ext cx="3924550" cy="31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</a:t>
            </a:r>
            <a:r>
              <a:rPr lang="pt-BR"/>
              <a:t>ossos materiais!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125" y="1096827"/>
            <a:ext cx="2668900" cy="26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/>
        </p:nvSpPr>
        <p:spPr>
          <a:xfrm>
            <a:off x="2271325" y="3684950"/>
            <a:ext cx="412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2400"/>
              <a:t>/GabrielMMelo/python4teens</a:t>
            </a:r>
            <a:endParaRPr i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R</a:t>
            </a:r>
            <a:r>
              <a:rPr lang="pt-BR"/>
              <a:t>ecapitulando...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059" y="1606275"/>
            <a:ext cx="4068924" cy="22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1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O</a:t>
            </a:r>
            <a:r>
              <a:rPr lang="pt-BR"/>
              <a:t> que é programar?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devo fazer isso?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745450"/>
            <a:ext cx="8520600" cy="28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800">
                <a:solidFill>
                  <a:srgbClr val="674EA7"/>
                </a:solidFill>
              </a:rPr>
              <a:t>?</a:t>
            </a:r>
            <a:endParaRPr sz="148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1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O</a:t>
            </a:r>
            <a:r>
              <a:rPr lang="pt-BR"/>
              <a:t> que é programar?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devo fazer isso?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231050" y="1890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rgbClr val="674EA7"/>
                </a:solidFill>
              </a:rPr>
              <a:t>Resolver </a:t>
            </a:r>
            <a:r>
              <a:rPr b="1" lang="pt-BR" sz="2400">
                <a:solidFill>
                  <a:srgbClr val="674EA7"/>
                </a:solidFill>
              </a:rPr>
              <a:t>problemas</a:t>
            </a:r>
            <a:endParaRPr b="1" sz="2400">
              <a:solidFill>
                <a:srgbClr val="674EA7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486425" y="3043625"/>
            <a:ext cx="30000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rgbClr val="674EA7"/>
                </a:solidFill>
              </a:rPr>
              <a:t>Conversar</a:t>
            </a:r>
            <a:r>
              <a:rPr lang="pt-BR" sz="2400">
                <a:solidFill>
                  <a:srgbClr val="674EA7"/>
                </a:solidFill>
              </a:rPr>
              <a:t> com o computador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720025" y="1890475"/>
            <a:ext cx="30000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rgbClr val="674EA7"/>
                </a:solidFill>
              </a:rPr>
              <a:t>Uma </a:t>
            </a:r>
            <a:r>
              <a:rPr b="1" lang="pt-BR" sz="2400">
                <a:solidFill>
                  <a:srgbClr val="674EA7"/>
                </a:solidFill>
              </a:rPr>
              <a:t>ferramenta</a:t>
            </a:r>
            <a:r>
              <a:rPr lang="pt-BR" sz="2400">
                <a:solidFill>
                  <a:srgbClr val="674EA7"/>
                </a:solidFill>
              </a:rPr>
              <a:t> preciosa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902550" y="3126900"/>
            <a:ext cx="30000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rgbClr val="674EA7"/>
                </a:solidFill>
              </a:rPr>
              <a:t>Desenhar</a:t>
            </a:r>
            <a:r>
              <a:rPr lang="pt-BR" sz="2400">
                <a:solidFill>
                  <a:srgbClr val="674EA7"/>
                </a:solidFill>
              </a:rPr>
              <a:t>...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397600" y="4214100"/>
            <a:ext cx="30000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rgbClr val="674EA7"/>
                </a:solidFill>
              </a:rPr>
              <a:t>…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O</a:t>
            </a:r>
            <a:r>
              <a:rPr lang="pt-BR"/>
              <a:t> que é o Python?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375" y="1446050"/>
            <a:ext cx="2283250" cy="30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U</a:t>
            </a:r>
            <a:r>
              <a:rPr lang="pt-BR"/>
              <a:t>ma tartaruga e um lápis...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700" y="1202225"/>
            <a:ext cx="4170605" cy="363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M</a:t>
            </a:r>
            <a:r>
              <a:rPr lang="pt-BR"/>
              <a:t>as... como isso funciona?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175" y="1318800"/>
            <a:ext cx="2955625" cy="36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B</a:t>
            </a:r>
            <a:r>
              <a:rPr lang="pt-BR"/>
              <a:t>iblioteca?!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733363"/>
            <a:ext cx="47625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O</a:t>
            </a:r>
            <a:r>
              <a:rPr lang="pt-BR"/>
              <a:t>k… mas como modificar espiral?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488" y="1202225"/>
            <a:ext cx="4209026" cy="36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