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68" r:id="rId3"/>
    <p:sldId id="260" r:id="rId4"/>
    <p:sldId id="259" r:id="rId5"/>
    <p:sldId id="267" r:id="rId6"/>
    <p:sldId id="274" r:id="rId7"/>
    <p:sldId id="269" r:id="rId8"/>
    <p:sldId id="275" r:id="rId9"/>
    <p:sldId id="270" r:id="rId10"/>
    <p:sldId id="276" r:id="rId11"/>
    <p:sldId id="271" r:id="rId12"/>
    <p:sldId id="277" r:id="rId13"/>
    <p:sldId id="272" r:id="rId14"/>
    <p:sldId id="278" r:id="rId15"/>
    <p:sldId id="273" r:id="rId16"/>
    <p:sldId id="279" r:id="rId17"/>
    <p:sldId id="261" r:id="rId18"/>
    <p:sldId id="282" r:id="rId19"/>
    <p:sldId id="280" r:id="rId20"/>
    <p:sldId id="283" r:id="rId21"/>
    <p:sldId id="281" r:id="rId22"/>
    <p:sldId id="284" r:id="rId23"/>
    <p:sldId id="262" r:id="rId24"/>
    <p:sldId id="288" r:id="rId25"/>
    <p:sldId id="285" r:id="rId26"/>
    <p:sldId id="289" r:id="rId27"/>
    <p:sldId id="286" r:id="rId28"/>
    <p:sldId id="290" r:id="rId29"/>
    <p:sldId id="287" r:id="rId30"/>
    <p:sldId id="291" r:id="rId31"/>
    <p:sldId id="263" r:id="rId32"/>
    <p:sldId id="294" r:id="rId33"/>
    <p:sldId id="292" r:id="rId34"/>
    <p:sldId id="295" r:id="rId35"/>
    <p:sldId id="293" r:id="rId36"/>
    <p:sldId id="296" r:id="rId37"/>
    <p:sldId id="297" r:id="rId38"/>
    <p:sldId id="298" r:id="rId39"/>
    <p:sldId id="264" r:id="rId40"/>
    <p:sldId id="299" r:id="rId41"/>
    <p:sldId id="265" r:id="rId42"/>
    <p:sldId id="300" r:id="rId43"/>
    <p:sldId id="302" r:id="rId44"/>
    <p:sldId id="301" r:id="rId45"/>
    <p:sldId id="266" r:id="rId46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234" y="-10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7" name="Imagem 76"/>
          <p:cNvPicPr/>
          <p:nvPr/>
        </p:nvPicPr>
        <p:blipFill>
          <a:blip r:embed="rId2" cstate="print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Imagem 77"/>
          <p:cNvPicPr/>
          <p:nvPr/>
        </p:nvPicPr>
        <p:blipFill>
          <a:blip r:embed="rId2" cstate="print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8100000" cy="5119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/>
          <p:cNvPicPr/>
          <p:nvPr/>
        </p:nvPicPr>
        <p:blipFill>
          <a:blip r:embed="rId14" cstate="print"/>
          <a:stretch/>
        </p:blipFill>
        <p:spPr>
          <a:xfrm>
            <a:off x="0" y="0"/>
            <a:ext cx="10079640" cy="75556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>
                <a:latin typeface="Times New Roman"/>
              </a:rPr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Times New Roman"/>
              </a:rPr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pt-BR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C66D468A-ACBE-406B-979E-AF285D040CB8}" type="slidenum">
              <a:rPr lang="pt-BR" sz="1400">
                <a:latin typeface="Times New Roman"/>
              </a:rPr>
              <a:pPr algn="r"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173880"/>
            <a:ext cx="8100000" cy="1332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8800" dirty="0" err="1">
                <a:solidFill>
                  <a:srgbClr val="FFFFFF"/>
                </a:solidFill>
                <a:latin typeface="Monotype Corsiva"/>
              </a:rPr>
              <a:t>King's</a:t>
            </a:r>
            <a:r>
              <a:rPr lang="pt-BR" sz="8800" dirty="0">
                <a:solidFill>
                  <a:srgbClr val="FFFFFF"/>
                </a:solidFill>
                <a:latin typeface="Monotype Corsiva"/>
              </a:rPr>
              <a:t> </a:t>
            </a:r>
            <a:r>
              <a:rPr lang="pt-BR" sz="8800" dirty="0" smtClean="0">
                <a:solidFill>
                  <a:srgbClr val="FFFFFF"/>
                </a:solidFill>
                <a:latin typeface="Monotype Corsiva"/>
              </a:rPr>
              <a:t>VALLEY </a:t>
            </a:r>
            <a:r>
              <a:rPr lang="pt-BR" sz="8800" dirty="0">
                <a:solidFill>
                  <a:srgbClr val="FFFFFF"/>
                </a:solidFill>
                <a:latin typeface="Monotype Corsiva"/>
              </a:rPr>
              <a:t>II</a:t>
            </a:r>
            <a:endParaRPr sz="8800" dirty="0"/>
          </a:p>
        </p:txBody>
      </p:sp>
      <p:sp>
        <p:nvSpPr>
          <p:cNvPr id="80" name="TextShape 2"/>
          <p:cNvSpPr txBox="1"/>
          <p:nvPr/>
        </p:nvSpPr>
        <p:spPr>
          <a:xfrm>
            <a:off x="504000" y="1823760"/>
            <a:ext cx="9072000" cy="4557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BR" dirty="0"/>
          </a:p>
          <a:p>
            <a:endParaRPr lang="pt-BR" sz="3200" dirty="0">
              <a:solidFill>
                <a:schemeClr val="tx2">
                  <a:lumMod val="75000"/>
                </a:schemeClr>
              </a:solidFill>
              <a:latin typeface="Arial"/>
            </a:endParaRPr>
          </a:p>
          <a:p>
            <a:endParaRPr lang="pt-BR" sz="3200" dirty="0">
              <a:solidFill>
                <a:schemeClr val="tx2">
                  <a:lumMod val="75000"/>
                </a:schemeClr>
              </a:solidFill>
              <a:latin typeface="Arial"/>
            </a:endParaRPr>
          </a:p>
          <a:p>
            <a:endParaRPr lang="pt-BR" sz="3200" dirty="0">
              <a:solidFill>
                <a:schemeClr val="tx2">
                  <a:lumMod val="75000"/>
                </a:schemeClr>
              </a:solidFill>
              <a:latin typeface="Arial"/>
            </a:endParaRPr>
          </a:p>
          <a:p>
            <a:endParaRPr lang="pt-BR" sz="3200" dirty="0">
              <a:solidFill>
                <a:schemeClr val="tx2">
                  <a:lumMod val="75000"/>
                </a:schemeClr>
              </a:solidFill>
              <a:latin typeface="Arial"/>
            </a:endParaRPr>
          </a:p>
          <a:p>
            <a:endParaRPr lang="pt-BR" sz="3200" dirty="0">
              <a:solidFill>
                <a:schemeClr val="tx2">
                  <a:lumMod val="75000"/>
                </a:schemeClr>
              </a:solidFill>
              <a:latin typeface="Arial"/>
            </a:endParaRPr>
          </a:p>
          <a:p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Arial"/>
              </a:rPr>
              <a:t>Equipe </a:t>
            </a:r>
            <a:r>
              <a:rPr lang="pt-BR" sz="3200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de produção: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  <a:p>
            <a:endParaRPr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3200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Éder </a:t>
            </a:r>
            <a:r>
              <a:rPr lang="pt-BR" sz="3200" dirty="0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Rösner</a:t>
            </a:r>
            <a:r>
              <a:rPr lang="pt-BR" sz="3200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 de Macedo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3200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Gabriel Marshall Rebello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  <a:p>
            <a:endParaRPr dirty="0"/>
          </a:p>
        </p:txBody>
      </p:sp>
      <p:pic>
        <p:nvPicPr>
          <p:cNvPr id="81" name="Imagem 80"/>
          <p:cNvPicPr/>
          <p:nvPr/>
        </p:nvPicPr>
        <p:blipFill>
          <a:blip r:embed="rId2" cstate="print"/>
          <a:stretch/>
        </p:blipFill>
        <p:spPr>
          <a:xfrm>
            <a:off x="5305784" y="1630080"/>
            <a:ext cx="4343040" cy="5771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0080625" cy="806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 smtClean="0">
                <a:latin typeface="Shana" pitchFamily="2" charset="0"/>
              </a:rPr>
              <a:t>Estou com dificuldades!</a:t>
            </a:r>
            <a:br>
              <a:rPr lang="pt-BR" sz="4400" dirty="0" smtClean="0">
                <a:latin typeface="Shana" pitchFamily="2" charset="0"/>
              </a:rPr>
            </a:br>
            <a:r>
              <a:rPr lang="pt-BR" sz="4400" dirty="0" smtClean="0">
                <a:latin typeface="Shana" pitchFamily="2" charset="0"/>
              </a:rPr>
              <a:t>Como solucionar o nível?!?</a:t>
            </a:r>
            <a:endParaRPr lang="pt-BR" sz="4400" dirty="0">
              <a:latin typeface="Shana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04000" y="1823759"/>
            <a:ext cx="9072000" cy="5628485"/>
          </a:xfrm>
        </p:spPr>
        <p:txBody>
          <a:bodyPr numCol="2" anchor="t"/>
          <a:lstStyle/>
          <a:p>
            <a:pPr marL="742950" indent="-742950" algn="l">
              <a:buFont typeface="+mj-lt"/>
              <a:buAutoNum type="arabicPeriod"/>
            </a:pPr>
            <a:r>
              <a:rPr lang="pt-BR" sz="4000" dirty="0" smtClean="0">
                <a:latin typeface="Shana" pitchFamily="2" charset="0"/>
              </a:rPr>
              <a:t>Suba a primeira escada à sua esquerda.</a:t>
            </a:r>
          </a:p>
          <a:p>
            <a:pPr marL="742950" indent="-742950" algn="l">
              <a:buFont typeface="+mj-lt"/>
              <a:buAutoNum type="arabicPeriod"/>
            </a:pPr>
            <a:endParaRPr lang="pt-BR" sz="4000" dirty="0" smtClean="0">
              <a:latin typeface="Shana" pitchFamily="2" charset="0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pt-BR" sz="4000" dirty="0" smtClean="0">
                <a:latin typeface="Shana" pitchFamily="2" charset="0"/>
              </a:rPr>
              <a:t>Pegue a furadeira.</a:t>
            </a:r>
          </a:p>
          <a:p>
            <a:pPr marL="742950" indent="-742950" algn="l">
              <a:buFont typeface="+mj-lt"/>
              <a:buAutoNum type="arabicPeriod"/>
            </a:pPr>
            <a:endParaRPr lang="pt-BR" sz="4000" dirty="0">
              <a:latin typeface="Shana" pitchFamily="2" charset="0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pt-BR" sz="4000" dirty="0" smtClean="0">
                <a:latin typeface="Shana" pitchFamily="2" charset="0"/>
              </a:rPr>
              <a:t>Suba a escada maior e fure a parede.</a:t>
            </a:r>
          </a:p>
          <a:p>
            <a:pPr marL="742950" indent="-742950" algn="l">
              <a:buFont typeface="+mj-lt"/>
              <a:buAutoNum type="arabicPeriod"/>
            </a:pPr>
            <a:r>
              <a:rPr lang="pt-BR" sz="4000" dirty="0" smtClean="0">
                <a:latin typeface="Shana" pitchFamily="2" charset="0"/>
              </a:rPr>
              <a:t>Pegue a </a:t>
            </a:r>
            <a:r>
              <a:rPr lang="pt-BR" sz="4000" dirty="0" smtClean="0">
                <a:solidFill>
                  <a:srgbClr val="FF0000"/>
                </a:solidFill>
                <a:latin typeface="Shana" pitchFamily="2" charset="0"/>
              </a:rPr>
              <a:t>primeira</a:t>
            </a:r>
            <a:r>
              <a:rPr lang="pt-BR" sz="4000" dirty="0" smtClean="0">
                <a:latin typeface="Shana" pitchFamily="2" charset="0"/>
              </a:rPr>
              <a:t> </a:t>
            </a:r>
            <a:r>
              <a:rPr lang="pt-BR" sz="4000" dirty="0" smtClean="0">
                <a:solidFill>
                  <a:srgbClr val="FF0000"/>
                </a:solidFill>
                <a:latin typeface="Shana" pitchFamily="2" charset="0"/>
              </a:rPr>
              <a:t>pedra d’alma</a:t>
            </a:r>
            <a:r>
              <a:rPr lang="pt-BR" sz="4000" dirty="0" smtClean="0">
                <a:latin typeface="Shana" pitchFamily="2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0080625" cy="806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 smtClean="0">
                <a:latin typeface="Shana" pitchFamily="2" charset="0"/>
              </a:rPr>
              <a:t>Estou com dificuldades!</a:t>
            </a:r>
            <a:br>
              <a:rPr lang="pt-BR" sz="4400" dirty="0" smtClean="0">
                <a:latin typeface="Shana" pitchFamily="2" charset="0"/>
              </a:rPr>
            </a:br>
            <a:r>
              <a:rPr lang="pt-BR" sz="4400" dirty="0" smtClean="0">
                <a:latin typeface="Shana" pitchFamily="2" charset="0"/>
              </a:rPr>
              <a:t>Como solucionar o nível?!?</a:t>
            </a:r>
            <a:endParaRPr lang="pt-BR" sz="4400" dirty="0">
              <a:latin typeface="Shana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04000" y="1823759"/>
            <a:ext cx="9072000" cy="5628485"/>
          </a:xfrm>
        </p:spPr>
        <p:txBody>
          <a:bodyPr numCol="2" anchor="t"/>
          <a:lstStyle/>
          <a:p>
            <a:pPr marL="742950" indent="-742950" algn="l">
              <a:buFont typeface="+mj-lt"/>
              <a:buAutoNum type="arabicPeriod"/>
            </a:pPr>
            <a:r>
              <a:rPr lang="pt-BR" sz="4000" dirty="0" smtClean="0">
                <a:latin typeface="Shana" pitchFamily="2" charset="0"/>
              </a:rPr>
              <a:t>Suba a primeira escada à sua esquerda.</a:t>
            </a:r>
          </a:p>
          <a:p>
            <a:pPr marL="742950" indent="-742950" algn="l">
              <a:buFont typeface="+mj-lt"/>
              <a:buAutoNum type="arabicPeriod"/>
            </a:pPr>
            <a:endParaRPr lang="pt-BR" sz="4000" dirty="0" smtClean="0">
              <a:latin typeface="Shana" pitchFamily="2" charset="0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pt-BR" sz="4000" dirty="0" smtClean="0">
                <a:latin typeface="Shana" pitchFamily="2" charset="0"/>
              </a:rPr>
              <a:t>Pegue a furadeira.</a:t>
            </a:r>
          </a:p>
          <a:p>
            <a:pPr marL="742950" indent="-742950" algn="l">
              <a:buFont typeface="+mj-lt"/>
              <a:buAutoNum type="arabicPeriod"/>
            </a:pPr>
            <a:endParaRPr lang="pt-BR" sz="4000" dirty="0">
              <a:latin typeface="Shana" pitchFamily="2" charset="0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pt-BR" sz="4000" dirty="0" smtClean="0">
                <a:latin typeface="Shana" pitchFamily="2" charset="0"/>
              </a:rPr>
              <a:t>Suba a escada maior e fure a parede.</a:t>
            </a:r>
          </a:p>
          <a:p>
            <a:pPr marL="742950" indent="-742950" algn="l">
              <a:buFont typeface="+mj-lt"/>
              <a:buAutoNum type="arabicPeriod"/>
            </a:pPr>
            <a:r>
              <a:rPr lang="pt-BR" sz="4000" dirty="0" smtClean="0">
                <a:latin typeface="Shana" pitchFamily="2" charset="0"/>
              </a:rPr>
              <a:t>Pegue a </a:t>
            </a:r>
            <a:r>
              <a:rPr lang="pt-BR" sz="4000" dirty="0" smtClean="0">
                <a:solidFill>
                  <a:srgbClr val="FF0000"/>
                </a:solidFill>
                <a:latin typeface="Shana" pitchFamily="2" charset="0"/>
              </a:rPr>
              <a:t>primeira</a:t>
            </a:r>
            <a:r>
              <a:rPr lang="pt-BR" sz="4000" dirty="0" smtClean="0">
                <a:latin typeface="Shana" pitchFamily="2" charset="0"/>
              </a:rPr>
              <a:t> </a:t>
            </a:r>
            <a:r>
              <a:rPr lang="pt-BR" sz="4000" dirty="0" smtClean="0">
                <a:solidFill>
                  <a:srgbClr val="FF0000"/>
                </a:solidFill>
                <a:latin typeface="Shana" pitchFamily="2" charset="0"/>
              </a:rPr>
              <a:t>pedra d’alma</a:t>
            </a:r>
            <a:r>
              <a:rPr lang="pt-BR" sz="4000" dirty="0" smtClean="0">
                <a:latin typeface="Shana" pitchFamily="2" charset="0"/>
              </a:rPr>
              <a:t>.</a:t>
            </a:r>
          </a:p>
          <a:p>
            <a:pPr marL="742950" indent="-742950" algn="l">
              <a:buFont typeface="+mj-lt"/>
              <a:buAutoNum type="arabicPeriod"/>
            </a:pPr>
            <a:endParaRPr lang="pt-BR" sz="4000" dirty="0" smtClean="0">
              <a:latin typeface="Shana" pitchFamily="2" charset="0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pt-BR" sz="4000" dirty="0" smtClean="0">
                <a:latin typeface="Shana" pitchFamily="2" charset="0"/>
              </a:rPr>
              <a:t>Derrube o bloco azul empurrando para a esquerda.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0080625" cy="806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 smtClean="0">
                <a:latin typeface="Shana" pitchFamily="2" charset="0"/>
              </a:rPr>
              <a:t>Estou com dificuldades!</a:t>
            </a:r>
            <a:br>
              <a:rPr lang="pt-BR" sz="4400" dirty="0" smtClean="0">
                <a:latin typeface="Shana" pitchFamily="2" charset="0"/>
              </a:rPr>
            </a:br>
            <a:r>
              <a:rPr lang="pt-BR" sz="4400" dirty="0" smtClean="0">
                <a:latin typeface="Shana" pitchFamily="2" charset="0"/>
              </a:rPr>
              <a:t>Como solucionar o nível?!?</a:t>
            </a:r>
            <a:endParaRPr lang="pt-BR" sz="4400" dirty="0">
              <a:latin typeface="Shana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04000" y="1823759"/>
            <a:ext cx="9072000" cy="5628485"/>
          </a:xfrm>
        </p:spPr>
        <p:txBody>
          <a:bodyPr numCol="2" anchor="t"/>
          <a:lstStyle/>
          <a:p>
            <a:pPr marL="742950" indent="-742950" algn="l">
              <a:buFont typeface="+mj-lt"/>
              <a:buAutoNum type="arabicPeriod"/>
            </a:pPr>
            <a:r>
              <a:rPr lang="pt-BR" sz="4000" dirty="0" smtClean="0">
                <a:latin typeface="Shana" pitchFamily="2" charset="0"/>
              </a:rPr>
              <a:t>Suba a primeira escada à sua esquerda.</a:t>
            </a:r>
          </a:p>
          <a:p>
            <a:pPr marL="742950" indent="-742950" algn="l">
              <a:buFont typeface="+mj-lt"/>
              <a:buAutoNum type="arabicPeriod"/>
            </a:pPr>
            <a:endParaRPr lang="pt-BR" sz="4000" dirty="0" smtClean="0">
              <a:latin typeface="Shana" pitchFamily="2" charset="0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pt-BR" sz="4000" dirty="0" smtClean="0">
                <a:latin typeface="Shana" pitchFamily="2" charset="0"/>
              </a:rPr>
              <a:t>Pegue a furadeira.</a:t>
            </a:r>
          </a:p>
          <a:p>
            <a:pPr marL="742950" indent="-742950" algn="l">
              <a:buFont typeface="+mj-lt"/>
              <a:buAutoNum type="arabicPeriod"/>
            </a:pPr>
            <a:endParaRPr lang="pt-BR" sz="4000" dirty="0">
              <a:latin typeface="Shana" pitchFamily="2" charset="0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pt-BR" sz="4000" dirty="0" smtClean="0">
                <a:latin typeface="Shana" pitchFamily="2" charset="0"/>
              </a:rPr>
              <a:t>Suba a escada maior e fure a parede.</a:t>
            </a:r>
          </a:p>
          <a:p>
            <a:pPr marL="742950" indent="-742950" algn="l">
              <a:buFont typeface="+mj-lt"/>
              <a:buAutoNum type="arabicPeriod"/>
            </a:pPr>
            <a:r>
              <a:rPr lang="pt-BR" sz="4000" dirty="0" smtClean="0">
                <a:latin typeface="Shana" pitchFamily="2" charset="0"/>
              </a:rPr>
              <a:t>Pegue a </a:t>
            </a:r>
            <a:r>
              <a:rPr lang="pt-BR" sz="4000" dirty="0" smtClean="0">
                <a:solidFill>
                  <a:srgbClr val="FF0000"/>
                </a:solidFill>
                <a:latin typeface="Shana" pitchFamily="2" charset="0"/>
              </a:rPr>
              <a:t>primeira</a:t>
            </a:r>
            <a:r>
              <a:rPr lang="pt-BR" sz="4000" dirty="0" smtClean="0">
                <a:latin typeface="Shana" pitchFamily="2" charset="0"/>
              </a:rPr>
              <a:t> </a:t>
            </a:r>
            <a:r>
              <a:rPr lang="pt-BR" sz="4000" dirty="0" smtClean="0">
                <a:solidFill>
                  <a:srgbClr val="FF0000"/>
                </a:solidFill>
                <a:latin typeface="Shana" pitchFamily="2" charset="0"/>
              </a:rPr>
              <a:t>pedra d’alma</a:t>
            </a:r>
            <a:r>
              <a:rPr lang="pt-BR" sz="4000" dirty="0" smtClean="0">
                <a:latin typeface="Shana" pitchFamily="2" charset="0"/>
              </a:rPr>
              <a:t>.</a:t>
            </a:r>
          </a:p>
          <a:p>
            <a:pPr marL="742950" indent="-742950" algn="l">
              <a:buFont typeface="+mj-lt"/>
              <a:buAutoNum type="arabicPeriod"/>
            </a:pPr>
            <a:endParaRPr lang="pt-BR" sz="4000" dirty="0" smtClean="0">
              <a:latin typeface="Shana" pitchFamily="2" charset="0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pt-BR" sz="4000" dirty="0" smtClean="0">
                <a:latin typeface="Shana" pitchFamily="2" charset="0"/>
              </a:rPr>
              <a:t>Derrube o bloco azul empurrando para a esquerda.</a:t>
            </a:r>
          </a:p>
          <a:p>
            <a:pPr marL="742950" indent="-742950" algn="l">
              <a:buFont typeface="+mj-lt"/>
              <a:buAutoNum type="arabicPeriod"/>
            </a:pPr>
            <a:endParaRPr lang="pt-BR" sz="4000" dirty="0">
              <a:latin typeface="Shana" pitchFamily="2" charset="0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pt-BR" sz="4000" dirty="0" smtClean="0">
                <a:latin typeface="Shana" pitchFamily="2" charset="0"/>
              </a:rPr>
              <a:t>Volte e pegue a pá.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0080625" cy="806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 smtClean="0">
                <a:latin typeface="Shana" pitchFamily="2" charset="0"/>
              </a:rPr>
              <a:t>Estou com dificuldades!</a:t>
            </a:r>
            <a:br>
              <a:rPr lang="pt-BR" sz="4400" dirty="0" smtClean="0">
                <a:latin typeface="Shana" pitchFamily="2" charset="0"/>
              </a:rPr>
            </a:br>
            <a:r>
              <a:rPr lang="pt-BR" sz="4400" dirty="0" smtClean="0">
                <a:latin typeface="Shana" pitchFamily="2" charset="0"/>
              </a:rPr>
              <a:t>Como solucionar o nível?!?</a:t>
            </a:r>
            <a:endParaRPr lang="pt-BR" sz="4400" dirty="0">
              <a:latin typeface="Shana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04000" y="1823759"/>
            <a:ext cx="9072000" cy="5628485"/>
          </a:xfrm>
        </p:spPr>
        <p:txBody>
          <a:bodyPr numCol="2" anchor="t"/>
          <a:lstStyle/>
          <a:p>
            <a:pPr marL="742950" indent="-742950" algn="l">
              <a:buFont typeface="+mj-lt"/>
              <a:buAutoNum type="arabicPeriod" startAt="7"/>
            </a:pPr>
            <a:r>
              <a:rPr lang="pt-BR" sz="4000" dirty="0" smtClean="0">
                <a:latin typeface="Shana" pitchFamily="2" charset="0"/>
              </a:rPr>
              <a:t>Vá até a escada mais à esquerda do cenário e use a pá no topo, caia e pegue a </a:t>
            </a:r>
            <a:r>
              <a:rPr lang="pt-BR" sz="4000" dirty="0" smtClean="0">
                <a:solidFill>
                  <a:srgbClr val="FF0000"/>
                </a:solidFill>
                <a:latin typeface="Shana" pitchFamily="2" charset="0"/>
              </a:rPr>
              <a:t>segunda pedra d’alma</a:t>
            </a:r>
            <a:r>
              <a:rPr lang="pt-BR" sz="4000" dirty="0" smtClean="0">
                <a:latin typeface="Shana" pitchFamily="2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0080625" cy="806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 smtClean="0">
                <a:latin typeface="Shana" pitchFamily="2" charset="0"/>
              </a:rPr>
              <a:t>Estou com dificuldades!</a:t>
            </a:r>
            <a:br>
              <a:rPr lang="pt-BR" sz="4400" dirty="0" smtClean="0">
                <a:latin typeface="Shana" pitchFamily="2" charset="0"/>
              </a:rPr>
            </a:br>
            <a:r>
              <a:rPr lang="pt-BR" sz="4400" dirty="0" smtClean="0">
                <a:latin typeface="Shana" pitchFamily="2" charset="0"/>
              </a:rPr>
              <a:t>Como solucionar o nível?!?</a:t>
            </a:r>
            <a:endParaRPr lang="pt-BR" sz="4400" dirty="0">
              <a:latin typeface="Shana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04000" y="1823759"/>
            <a:ext cx="9072000" cy="5628485"/>
          </a:xfrm>
        </p:spPr>
        <p:txBody>
          <a:bodyPr numCol="2" anchor="t"/>
          <a:lstStyle/>
          <a:p>
            <a:pPr marL="742950" indent="-742950" algn="l">
              <a:buFont typeface="+mj-lt"/>
              <a:buAutoNum type="arabicPeriod" startAt="7"/>
            </a:pPr>
            <a:r>
              <a:rPr lang="pt-BR" sz="4000" dirty="0" smtClean="0">
                <a:latin typeface="Shana" pitchFamily="2" charset="0"/>
              </a:rPr>
              <a:t>Vá até a escada mais à esquerda do cenário e use a pá no topo, caia e pegue a </a:t>
            </a:r>
            <a:r>
              <a:rPr lang="pt-BR" sz="4000" dirty="0" smtClean="0">
                <a:solidFill>
                  <a:srgbClr val="FF0000"/>
                </a:solidFill>
                <a:latin typeface="Shana" pitchFamily="2" charset="0"/>
              </a:rPr>
              <a:t>segunda pedra d’alma</a:t>
            </a:r>
            <a:r>
              <a:rPr lang="pt-BR" sz="4000" dirty="0" smtClean="0">
                <a:latin typeface="Shana" pitchFamily="2" charset="0"/>
              </a:rPr>
              <a:t>.</a:t>
            </a:r>
          </a:p>
          <a:p>
            <a:pPr marL="742950" indent="-742950" algn="l">
              <a:buFont typeface="+mj-lt"/>
              <a:buAutoNum type="arabicPeriod" startAt="7"/>
            </a:pPr>
            <a:endParaRPr lang="pt-BR" sz="4000" dirty="0">
              <a:latin typeface="Shana" pitchFamily="2" charset="0"/>
            </a:endParaRPr>
          </a:p>
          <a:p>
            <a:pPr marL="742950" indent="-742950" algn="l">
              <a:buFont typeface="+mj-lt"/>
              <a:buAutoNum type="arabicPeriod" startAt="7"/>
            </a:pPr>
            <a:r>
              <a:rPr lang="pt-BR" sz="4000" dirty="0" smtClean="0">
                <a:latin typeface="Shana" pitchFamily="2" charset="0"/>
              </a:rPr>
              <a:t>Cairá em cima da picareta, utilize-a para furar o chão nos 4 blocos.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i="1" dirty="0" smtClean="0">
                <a:latin typeface="Shana" pitchFamily="2" charset="0"/>
                <a:ea typeface="MS Gothic" pitchFamily="49" charset="-128"/>
              </a:rPr>
              <a:t>Nova DLC!!</a:t>
            </a:r>
            <a:br>
              <a:rPr lang="pt-BR" sz="4400" i="1" dirty="0" smtClean="0">
                <a:latin typeface="Shana" pitchFamily="2" charset="0"/>
                <a:ea typeface="MS Gothic" pitchFamily="49" charset="-128"/>
              </a:rPr>
            </a:br>
            <a:r>
              <a:rPr lang="pt-BR" sz="4400" i="1" dirty="0" smtClean="0">
                <a:latin typeface="Shana" pitchFamily="2" charset="0"/>
                <a:ea typeface="MS Gothic" pitchFamily="49" charset="-128"/>
              </a:rPr>
              <a:t>Tumba do faraó </a:t>
            </a:r>
            <a:r>
              <a:rPr lang="pt-BR" sz="4400" i="1" dirty="0" err="1" smtClean="0">
                <a:latin typeface="Shana" pitchFamily="2" charset="0"/>
                <a:ea typeface="MS Gothic" pitchFamily="49" charset="-128"/>
              </a:rPr>
              <a:t>Ladder</a:t>
            </a:r>
            <a:r>
              <a:rPr lang="pt-BR" sz="4400" i="1" dirty="0" smtClean="0">
                <a:latin typeface="Shana" pitchFamily="2" charset="0"/>
                <a:ea typeface="MS Gothic" pitchFamily="49" charset="-128"/>
              </a:rPr>
              <a:t> </a:t>
            </a:r>
            <a:r>
              <a:rPr lang="pt-BR" sz="4400" i="1" dirty="0" err="1" smtClean="0">
                <a:latin typeface="Shana" pitchFamily="2" charset="0"/>
                <a:ea typeface="MS Gothic" pitchFamily="49" charset="-128"/>
              </a:rPr>
              <a:t>Up</a:t>
            </a:r>
            <a:r>
              <a:rPr lang="pt-BR" sz="4400" i="1" dirty="0" smtClean="0">
                <a:latin typeface="Shana" pitchFamily="2" charset="0"/>
                <a:ea typeface="MS Gothic" pitchFamily="49" charset="-128"/>
              </a:rPr>
              <a:t> III</a:t>
            </a:r>
            <a:endParaRPr lang="pt-BR" sz="4400" dirty="0">
              <a:latin typeface="Shana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04000" y="1823759"/>
            <a:ext cx="9072000" cy="5628485"/>
          </a:xfrm>
        </p:spPr>
        <p:txBody>
          <a:bodyPr numCol="1" anchor="t"/>
          <a:lstStyle/>
          <a:p>
            <a:r>
              <a:rPr lang="pt-BR" sz="3600" dirty="0" smtClean="0">
                <a:solidFill>
                  <a:schemeClr val="bg1"/>
                </a:solidFill>
                <a:latin typeface="Shana" pitchFamily="2" charset="0"/>
              </a:rPr>
              <a:t>	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Shana" pitchFamily="2" charset="0"/>
              </a:rPr>
              <a:t>Descrição breve:</a:t>
            </a:r>
          </a:p>
          <a:p>
            <a:endParaRPr lang="pt-BR" sz="3600" dirty="0" smtClean="0">
              <a:solidFill>
                <a:schemeClr val="accent1">
                  <a:lumMod val="75000"/>
                </a:schemeClr>
              </a:solidFill>
              <a:latin typeface="Shana" pitchFamily="2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Shana" pitchFamily="2" charset="0"/>
              </a:rPr>
              <a:t>DLC baseada nos antigos níveis de </a:t>
            </a:r>
            <a:r>
              <a:rPr lang="pt-BR" sz="3600" dirty="0" err="1" smtClean="0">
                <a:solidFill>
                  <a:schemeClr val="accent1">
                    <a:lumMod val="75000"/>
                  </a:schemeClr>
                </a:solidFill>
                <a:latin typeface="Shana" pitchFamily="2" charset="0"/>
              </a:rPr>
              <a:t>Tomb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Shana" pitchFamily="2" charset="0"/>
              </a:rPr>
              <a:t> </a:t>
            </a:r>
            <a:r>
              <a:rPr lang="pt-BR" sz="3600" dirty="0" err="1" smtClean="0">
                <a:solidFill>
                  <a:schemeClr val="accent1">
                    <a:lumMod val="75000"/>
                  </a:schemeClr>
                </a:solidFill>
                <a:latin typeface="Shana" pitchFamily="2" charset="0"/>
              </a:rPr>
              <a:t>Raider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Shana" pitchFamily="2" charset="0"/>
              </a:rPr>
              <a:t>, altamente focada na exploração da antiga tumba, cheia de armadilhas infernais.</a:t>
            </a:r>
          </a:p>
          <a:p>
            <a:pPr algn="just">
              <a:buFont typeface="Wingdings" pitchFamily="2" charset="2"/>
              <a:buChar char="Ø"/>
            </a:pPr>
            <a:endParaRPr lang="pt-BR" sz="3600" dirty="0" smtClean="0">
              <a:solidFill>
                <a:schemeClr val="accent1">
                  <a:lumMod val="75000"/>
                </a:schemeClr>
              </a:solidFill>
              <a:latin typeface="Shana" pitchFamily="2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Shana" pitchFamily="2" charset="0"/>
              </a:rPr>
              <a:t>Cuidado! A múmia do grande faraó </a:t>
            </a:r>
            <a:r>
              <a:rPr lang="pt-BR" sz="3600" dirty="0" err="1" smtClean="0">
                <a:solidFill>
                  <a:schemeClr val="accent1">
                    <a:lumMod val="75000"/>
                  </a:schemeClr>
                </a:solidFill>
                <a:latin typeface="Shana" pitchFamily="2" charset="0"/>
              </a:rPr>
              <a:t>Ladder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Shana" pitchFamily="2" charset="0"/>
              </a:rPr>
              <a:t> </a:t>
            </a:r>
            <a:r>
              <a:rPr lang="pt-BR" sz="3600" dirty="0" err="1" smtClean="0">
                <a:solidFill>
                  <a:schemeClr val="accent1">
                    <a:lumMod val="75000"/>
                  </a:schemeClr>
                </a:solidFill>
                <a:latin typeface="Shana" pitchFamily="2" charset="0"/>
              </a:rPr>
              <a:t>Up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Shana" pitchFamily="2" charset="0"/>
              </a:rPr>
              <a:t> Terceiro estará em seu encalço!!</a:t>
            </a:r>
          </a:p>
          <a:p>
            <a:pPr lvl="2" algn="just"/>
            <a:endParaRPr lang="pt-BR" sz="3600" dirty="0" smtClean="0">
              <a:solidFill>
                <a:schemeClr val="accent1">
                  <a:lumMod val="75000"/>
                </a:schemeClr>
              </a:solidFill>
              <a:latin typeface="Shana" pitchFamily="2" charset="0"/>
            </a:endParaRPr>
          </a:p>
          <a:p>
            <a:pPr lvl="2" algn="just"/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  <a:latin typeface="Shana" pitchFamily="2" charset="0"/>
              </a:rPr>
              <a:t>Dizem que ainda é possível ouvi-lo murmurar: </a:t>
            </a:r>
            <a:r>
              <a:rPr lang="pt-BR" sz="2400" b="1" dirty="0" smtClean="0">
                <a:solidFill>
                  <a:schemeClr val="accent2"/>
                </a:solidFill>
                <a:latin typeface="Shana" pitchFamily="2" charset="0"/>
              </a:rPr>
              <a:t>“Deixe meu tesouro em paz!”</a:t>
            </a:r>
          </a:p>
          <a:p>
            <a:pPr marL="742950" indent="-742950" algn="l"/>
            <a:endParaRPr lang="pt-BR" sz="4000" dirty="0" smtClean="0">
              <a:latin typeface="Shan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0080625" cy="806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 smtClean="0">
                <a:latin typeface="Shana" pitchFamily="2" charset="0"/>
              </a:rPr>
              <a:t>Estou com dificuldades!</a:t>
            </a:r>
            <a:br>
              <a:rPr lang="pt-BR" sz="4400" dirty="0" smtClean="0">
                <a:latin typeface="Shana" pitchFamily="2" charset="0"/>
              </a:rPr>
            </a:br>
            <a:r>
              <a:rPr lang="pt-BR" sz="4400" dirty="0" smtClean="0">
                <a:latin typeface="Shana" pitchFamily="2" charset="0"/>
              </a:rPr>
              <a:t>Como solucionar o nível?!?</a:t>
            </a:r>
            <a:endParaRPr lang="pt-BR" sz="4400" dirty="0">
              <a:latin typeface="Shana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04000" y="1823759"/>
            <a:ext cx="9072000" cy="5628485"/>
          </a:xfrm>
        </p:spPr>
        <p:txBody>
          <a:bodyPr numCol="2" anchor="t"/>
          <a:lstStyle/>
          <a:p>
            <a:pPr marL="742950" indent="-742950" algn="l">
              <a:buFont typeface="+mj-lt"/>
              <a:buAutoNum type="arabicPeriod" startAt="7"/>
            </a:pPr>
            <a:r>
              <a:rPr lang="pt-BR" sz="4000" dirty="0" smtClean="0">
                <a:latin typeface="Shana" pitchFamily="2" charset="0"/>
              </a:rPr>
              <a:t>Vá até a escada mais à esquerda do cenário e use a pá no topo, caia e pegue a </a:t>
            </a:r>
            <a:r>
              <a:rPr lang="pt-BR" sz="4000" dirty="0" smtClean="0">
                <a:solidFill>
                  <a:srgbClr val="FF0000"/>
                </a:solidFill>
                <a:latin typeface="Shana" pitchFamily="2" charset="0"/>
              </a:rPr>
              <a:t>segunda pedra d’alma</a:t>
            </a:r>
            <a:r>
              <a:rPr lang="pt-BR" sz="4000" dirty="0" smtClean="0">
                <a:latin typeface="Shana" pitchFamily="2" charset="0"/>
              </a:rPr>
              <a:t>.</a:t>
            </a:r>
          </a:p>
          <a:p>
            <a:pPr marL="742950" indent="-742950" algn="l">
              <a:buFont typeface="+mj-lt"/>
              <a:buAutoNum type="arabicPeriod" startAt="7"/>
            </a:pPr>
            <a:endParaRPr lang="pt-BR" sz="4000" dirty="0">
              <a:latin typeface="Shana" pitchFamily="2" charset="0"/>
            </a:endParaRPr>
          </a:p>
          <a:p>
            <a:pPr marL="742950" indent="-742950" algn="l">
              <a:buFont typeface="+mj-lt"/>
              <a:buAutoNum type="arabicPeriod" startAt="7"/>
            </a:pPr>
            <a:r>
              <a:rPr lang="pt-BR" sz="4000" dirty="0" smtClean="0">
                <a:latin typeface="Shana" pitchFamily="2" charset="0"/>
              </a:rPr>
              <a:t>Cairá em cima da picareta, utilize-a para furar o chão nos 4 blocos.</a:t>
            </a:r>
          </a:p>
          <a:p>
            <a:pPr marL="742950" indent="-742950" algn="l">
              <a:buFont typeface="+mj-lt"/>
              <a:buAutoNum type="arabicPeriod" startAt="7"/>
            </a:pPr>
            <a:endParaRPr lang="pt-BR" sz="4000" dirty="0">
              <a:latin typeface="Shana" pitchFamily="2" charset="0"/>
            </a:endParaRPr>
          </a:p>
          <a:p>
            <a:pPr marL="742950" indent="-742950" algn="l">
              <a:buFont typeface="+mj-lt"/>
              <a:buAutoNum type="arabicPeriod" startAt="7"/>
            </a:pPr>
            <a:r>
              <a:rPr lang="pt-BR" sz="4000" dirty="0" smtClean="0">
                <a:latin typeface="Shana" pitchFamily="2" charset="0"/>
              </a:rPr>
              <a:t>Derrube o bloco azul pela fissura criada pela picareta.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0080625" cy="806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 smtClean="0">
                <a:latin typeface="Shana" pitchFamily="2" charset="0"/>
              </a:rPr>
              <a:t>Estou com dificuldades!</a:t>
            </a:r>
            <a:br>
              <a:rPr lang="pt-BR" sz="4400" dirty="0" smtClean="0">
                <a:latin typeface="Shana" pitchFamily="2" charset="0"/>
              </a:rPr>
            </a:br>
            <a:r>
              <a:rPr lang="pt-BR" sz="4400" dirty="0" smtClean="0">
                <a:latin typeface="Shana" pitchFamily="2" charset="0"/>
              </a:rPr>
              <a:t>Como solucionar o nível?!?</a:t>
            </a:r>
            <a:endParaRPr lang="pt-BR" sz="4400" dirty="0">
              <a:latin typeface="Shana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04000" y="1823759"/>
            <a:ext cx="9072000" cy="5628485"/>
          </a:xfrm>
        </p:spPr>
        <p:txBody>
          <a:bodyPr numCol="2" anchor="t"/>
          <a:lstStyle/>
          <a:p>
            <a:pPr marL="742950" indent="-742950" algn="l">
              <a:buFont typeface="+mj-lt"/>
              <a:buAutoNum type="arabicPeriod" startAt="10"/>
            </a:pPr>
            <a:r>
              <a:rPr lang="pt-BR" sz="4000" dirty="0" smtClean="0">
                <a:latin typeface="Shana" pitchFamily="2" charset="0"/>
              </a:rPr>
              <a:t>Caia pela fissura e pegue a </a:t>
            </a:r>
            <a:r>
              <a:rPr lang="pt-BR" sz="4000" dirty="0" smtClean="0">
                <a:solidFill>
                  <a:srgbClr val="FF0000"/>
                </a:solidFill>
                <a:latin typeface="Shana" pitchFamily="2" charset="0"/>
              </a:rPr>
              <a:t>terceira pedra d’alma</a:t>
            </a:r>
            <a:r>
              <a:rPr lang="pt-BR" sz="4000" dirty="0" smtClean="0">
                <a:latin typeface="Shana" pitchFamily="2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0080625" cy="806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 smtClean="0">
                <a:latin typeface="Shana" pitchFamily="2" charset="0"/>
              </a:rPr>
              <a:t>Estou com dificuldades!</a:t>
            </a:r>
            <a:br>
              <a:rPr lang="pt-BR" sz="4400" dirty="0" smtClean="0">
                <a:latin typeface="Shana" pitchFamily="2" charset="0"/>
              </a:rPr>
            </a:br>
            <a:r>
              <a:rPr lang="pt-BR" sz="4400" dirty="0" smtClean="0">
                <a:latin typeface="Shana" pitchFamily="2" charset="0"/>
              </a:rPr>
              <a:t>Como solucionar o nível?!?</a:t>
            </a:r>
            <a:endParaRPr lang="pt-BR" sz="4400" dirty="0">
              <a:latin typeface="Shana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04000" y="1823759"/>
            <a:ext cx="9072000" cy="5628485"/>
          </a:xfrm>
        </p:spPr>
        <p:txBody>
          <a:bodyPr numCol="2" anchor="t"/>
          <a:lstStyle/>
          <a:p>
            <a:pPr marL="742950" indent="-742950" algn="l">
              <a:buFont typeface="+mj-lt"/>
              <a:buAutoNum type="arabicPeriod" startAt="10"/>
            </a:pPr>
            <a:r>
              <a:rPr lang="pt-BR" sz="4000" dirty="0" smtClean="0">
                <a:latin typeface="Shana" pitchFamily="2" charset="0"/>
              </a:rPr>
              <a:t>Caia pela fissura e pegue a </a:t>
            </a:r>
            <a:r>
              <a:rPr lang="pt-BR" sz="4000" dirty="0" smtClean="0">
                <a:solidFill>
                  <a:srgbClr val="FF0000"/>
                </a:solidFill>
                <a:latin typeface="Shana" pitchFamily="2" charset="0"/>
              </a:rPr>
              <a:t>terceira pedra d’alma</a:t>
            </a:r>
            <a:r>
              <a:rPr lang="pt-BR" sz="4000" dirty="0" smtClean="0">
                <a:latin typeface="Shana" pitchFamily="2" charset="0"/>
              </a:rPr>
              <a:t>.</a:t>
            </a:r>
          </a:p>
          <a:p>
            <a:pPr marL="742950" indent="-742950" algn="l">
              <a:buFont typeface="+mj-lt"/>
              <a:buAutoNum type="arabicPeriod" startAt="10"/>
            </a:pPr>
            <a:endParaRPr lang="pt-BR" sz="4000" dirty="0">
              <a:latin typeface="Shana" pitchFamily="2" charset="0"/>
            </a:endParaRPr>
          </a:p>
          <a:p>
            <a:pPr marL="742950" indent="-742950" algn="l">
              <a:buFont typeface="+mj-lt"/>
              <a:buAutoNum type="arabicPeriod" startAt="10"/>
            </a:pPr>
            <a:r>
              <a:rPr lang="pt-BR" sz="4000" dirty="0" smtClean="0">
                <a:latin typeface="Shana" pitchFamily="2" charset="0"/>
              </a:rPr>
              <a:t>Arme-se com a faca e livre-se temporariamente da múmia.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0080625" cy="806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 smtClean="0">
                <a:latin typeface="Shana" pitchFamily="2" charset="0"/>
              </a:rPr>
              <a:t>Estou com dificuldades!</a:t>
            </a:r>
            <a:br>
              <a:rPr lang="pt-BR" sz="4400" dirty="0" smtClean="0">
                <a:latin typeface="Shana" pitchFamily="2" charset="0"/>
              </a:rPr>
            </a:br>
            <a:r>
              <a:rPr lang="pt-BR" sz="4400" dirty="0" smtClean="0">
                <a:latin typeface="Shana" pitchFamily="2" charset="0"/>
              </a:rPr>
              <a:t>Como solucionar o nível?!?</a:t>
            </a:r>
            <a:endParaRPr lang="pt-BR" sz="4400" dirty="0">
              <a:latin typeface="Shana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04000" y="1823759"/>
            <a:ext cx="9072000" cy="5628485"/>
          </a:xfrm>
        </p:spPr>
        <p:txBody>
          <a:bodyPr numCol="2" anchor="t"/>
          <a:lstStyle/>
          <a:p>
            <a:pPr marL="742950" indent="-742950" algn="l">
              <a:buFont typeface="+mj-lt"/>
              <a:buAutoNum type="arabicPeriod" startAt="10"/>
            </a:pPr>
            <a:r>
              <a:rPr lang="pt-BR" sz="4000" dirty="0" smtClean="0">
                <a:latin typeface="Shana" pitchFamily="2" charset="0"/>
              </a:rPr>
              <a:t>Caia pela fissura e pegue a </a:t>
            </a:r>
            <a:r>
              <a:rPr lang="pt-BR" sz="4000" dirty="0" smtClean="0">
                <a:solidFill>
                  <a:srgbClr val="FF0000"/>
                </a:solidFill>
                <a:latin typeface="Shana" pitchFamily="2" charset="0"/>
              </a:rPr>
              <a:t>terceira pedra d’alma</a:t>
            </a:r>
            <a:r>
              <a:rPr lang="pt-BR" sz="4000" dirty="0" smtClean="0">
                <a:latin typeface="Shana" pitchFamily="2" charset="0"/>
              </a:rPr>
              <a:t>.</a:t>
            </a:r>
          </a:p>
          <a:p>
            <a:pPr marL="742950" indent="-742950" algn="l">
              <a:buFont typeface="+mj-lt"/>
              <a:buAutoNum type="arabicPeriod" startAt="10"/>
            </a:pPr>
            <a:endParaRPr lang="pt-BR" sz="4000" dirty="0">
              <a:latin typeface="Shana" pitchFamily="2" charset="0"/>
            </a:endParaRPr>
          </a:p>
          <a:p>
            <a:pPr marL="742950" indent="-742950" algn="l">
              <a:buFont typeface="+mj-lt"/>
              <a:buAutoNum type="arabicPeriod" startAt="10"/>
            </a:pPr>
            <a:r>
              <a:rPr lang="pt-BR" sz="4000" dirty="0" smtClean="0">
                <a:latin typeface="Shana" pitchFamily="2" charset="0"/>
              </a:rPr>
              <a:t>Arme-se com a faca e livre-se temporariamente da múmia.</a:t>
            </a:r>
          </a:p>
          <a:p>
            <a:pPr marL="742950" indent="-742950" algn="l">
              <a:buFont typeface="+mj-lt"/>
              <a:buAutoNum type="arabicPeriod" startAt="10"/>
            </a:pPr>
            <a:endParaRPr lang="pt-BR" sz="4000" dirty="0">
              <a:latin typeface="Shana" pitchFamily="2" charset="0"/>
            </a:endParaRPr>
          </a:p>
          <a:p>
            <a:pPr marL="742950" indent="-742950" algn="l">
              <a:buFont typeface="+mj-lt"/>
              <a:buAutoNum type="arabicPeriod" startAt="10"/>
            </a:pPr>
            <a:r>
              <a:rPr lang="pt-BR" sz="4000" dirty="0" smtClean="0">
                <a:latin typeface="Shana" pitchFamily="2" charset="0"/>
              </a:rPr>
              <a:t>Volte, salte para cima e pegue o martelo.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0080625" cy="806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 smtClean="0">
                <a:latin typeface="Shana" pitchFamily="2" charset="0"/>
              </a:rPr>
              <a:t>Estou com dificuldades!</a:t>
            </a:r>
            <a:br>
              <a:rPr lang="pt-BR" sz="4400" dirty="0" smtClean="0">
                <a:latin typeface="Shana" pitchFamily="2" charset="0"/>
              </a:rPr>
            </a:br>
            <a:r>
              <a:rPr lang="pt-BR" sz="4400" dirty="0" smtClean="0">
                <a:latin typeface="Shana" pitchFamily="2" charset="0"/>
              </a:rPr>
              <a:t>Como solucionar o nível?!?</a:t>
            </a:r>
            <a:endParaRPr lang="pt-BR" sz="4400" dirty="0">
              <a:latin typeface="Shana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04000" y="1823759"/>
            <a:ext cx="9072000" cy="5628485"/>
          </a:xfrm>
        </p:spPr>
        <p:txBody>
          <a:bodyPr numCol="2" anchor="t"/>
          <a:lstStyle/>
          <a:p>
            <a:pPr marL="742950" indent="-742950" algn="l">
              <a:buFont typeface="+mj-lt"/>
              <a:buAutoNum type="arabicPeriod" startAt="10"/>
            </a:pPr>
            <a:r>
              <a:rPr lang="pt-BR" sz="4000" dirty="0" smtClean="0">
                <a:latin typeface="Shana" pitchFamily="2" charset="0"/>
              </a:rPr>
              <a:t>Caia pela fissura e pegue a </a:t>
            </a:r>
            <a:r>
              <a:rPr lang="pt-BR" sz="4000" dirty="0" smtClean="0">
                <a:solidFill>
                  <a:srgbClr val="FF0000"/>
                </a:solidFill>
                <a:latin typeface="Shana" pitchFamily="2" charset="0"/>
              </a:rPr>
              <a:t>terceira pedra d’alma</a:t>
            </a:r>
            <a:r>
              <a:rPr lang="pt-BR" sz="4000" dirty="0" smtClean="0">
                <a:latin typeface="Shana" pitchFamily="2" charset="0"/>
              </a:rPr>
              <a:t>.</a:t>
            </a:r>
          </a:p>
          <a:p>
            <a:pPr marL="742950" indent="-742950" algn="l">
              <a:buFont typeface="+mj-lt"/>
              <a:buAutoNum type="arabicPeriod" startAt="10"/>
            </a:pPr>
            <a:endParaRPr lang="pt-BR" sz="4000" dirty="0">
              <a:latin typeface="Shana" pitchFamily="2" charset="0"/>
            </a:endParaRPr>
          </a:p>
          <a:p>
            <a:pPr marL="742950" indent="-742950" algn="l">
              <a:buFont typeface="+mj-lt"/>
              <a:buAutoNum type="arabicPeriod" startAt="10"/>
            </a:pPr>
            <a:r>
              <a:rPr lang="pt-BR" sz="4000" dirty="0" smtClean="0">
                <a:latin typeface="Shana" pitchFamily="2" charset="0"/>
              </a:rPr>
              <a:t>Arme-se com a faca e livre-se temporariamente da múmia.</a:t>
            </a:r>
          </a:p>
          <a:p>
            <a:pPr marL="742950" indent="-742950" algn="l">
              <a:buFont typeface="+mj-lt"/>
              <a:buAutoNum type="arabicPeriod" startAt="10"/>
            </a:pPr>
            <a:endParaRPr lang="pt-BR" sz="4000" dirty="0">
              <a:latin typeface="Shana" pitchFamily="2" charset="0"/>
            </a:endParaRPr>
          </a:p>
          <a:p>
            <a:pPr marL="742950" indent="-742950" algn="l">
              <a:buFont typeface="+mj-lt"/>
              <a:buAutoNum type="arabicPeriod" startAt="10"/>
            </a:pPr>
            <a:r>
              <a:rPr lang="pt-BR" sz="4000" dirty="0" smtClean="0">
                <a:latin typeface="Shana" pitchFamily="2" charset="0"/>
              </a:rPr>
              <a:t>Volte, salte para cima e pegue o martelo.</a:t>
            </a:r>
          </a:p>
          <a:p>
            <a:pPr marL="742950" indent="-742950" algn="l">
              <a:buFont typeface="+mj-lt"/>
              <a:buAutoNum type="arabicPeriod" startAt="10"/>
            </a:pPr>
            <a:endParaRPr lang="pt-BR" sz="4000" dirty="0">
              <a:latin typeface="Shana" pitchFamily="2" charset="0"/>
            </a:endParaRPr>
          </a:p>
          <a:p>
            <a:pPr marL="742950" indent="-742950" algn="l">
              <a:buFont typeface="+mj-lt"/>
              <a:buAutoNum type="arabicPeriod" startAt="10"/>
            </a:pPr>
            <a:r>
              <a:rPr lang="pt-BR" sz="4000" dirty="0" smtClean="0">
                <a:latin typeface="Shana" pitchFamily="2" charset="0"/>
              </a:rPr>
              <a:t>Avance adiante, atravesse a porta giratória e pegue a </a:t>
            </a:r>
            <a:r>
              <a:rPr lang="pt-BR" sz="4000" dirty="0" smtClean="0">
                <a:solidFill>
                  <a:srgbClr val="FF0000"/>
                </a:solidFill>
                <a:latin typeface="Shana" pitchFamily="2" charset="0"/>
              </a:rPr>
              <a:t>quarta pedra d’alma</a:t>
            </a:r>
            <a:r>
              <a:rPr lang="pt-BR" sz="4000" dirty="0" smtClean="0">
                <a:latin typeface="Shana" pitchFamily="2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i="1" dirty="0" smtClean="0">
                <a:latin typeface="Shana" pitchFamily="2" charset="0"/>
                <a:ea typeface="MS Gothic" pitchFamily="49" charset="-128"/>
              </a:rPr>
              <a:t>Nova DLC!!</a:t>
            </a:r>
            <a:br>
              <a:rPr lang="pt-BR" sz="4400" i="1" dirty="0" smtClean="0">
                <a:latin typeface="Shana" pitchFamily="2" charset="0"/>
                <a:ea typeface="MS Gothic" pitchFamily="49" charset="-128"/>
              </a:rPr>
            </a:br>
            <a:r>
              <a:rPr lang="pt-BR" sz="4400" i="1" dirty="0" smtClean="0">
                <a:latin typeface="Shana" pitchFamily="2" charset="0"/>
                <a:ea typeface="MS Gothic" pitchFamily="49" charset="-128"/>
              </a:rPr>
              <a:t>Tumba do faraó </a:t>
            </a:r>
            <a:r>
              <a:rPr lang="pt-BR" sz="4400" i="1" dirty="0" err="1" smtClean="0">
                <a:latin typeface="Shana" pitchFamily="2" charset="0"/>
                <a:ea typeface="MS Gothic" pitchFamily="49" charset="-128"/>
              </a:rPr>
              <a:t>Ladder</a:t>
            </a:r>
            <a:r>
              <a:rPr lang="pt-BR" sz="4400" i="1" dirty="0" smtClean="0">
                <a:latin typeface="Shana" pitchFamily="2" charset="0"/>
                <a:ea typeface="MS Gothic" pitchFamily="49" charset="-128"/>
              </a:rPr>
              <a:t> </a:t>
            </a:r>
            <a:r>
              <a:rPr lang="pt-BR" sz="4400" i="1" dirty="0" err="1" smtClean="0">
                <a:latin typeface="Shana" pitchFamily="2" charset="0"/>
                <a:ea typeface="MS Gothic" pitchFamily="49" charset="-128"/>
              </a:rPr>
              <a:t>Up</a:t>
            </a:r>
            <a:r>
              <a:rPr lang="pt-BR" sz="4400" i="1" dirty="0" smtClean="0">
                <a:latin typeface="Shana" pitchFamily="2" charset="0"/>
                <a:ea typeface="MS Gothic" pitchFamily="49" charset="-128"/>
              </a:rPr>
              <a:t> III</a:t>
            </a:r>
            <a:endParaRPr lang="pt-BR" sz="4400" dirty="0">
              <a:latin typeface="Shana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04000" y="1823759"/>
            <a:ext cx="9072000" cy="5628485"/>
          </a:xfrm>
        </p:spPr>
        <p:txBody>
          <a:bodyPr numCol="1" anchor="t"/>
          <a:lstStyle/>
          <a:p>
            <a:r>
              <a:rPr lang="pt-BR" sz="4000" dirty="0" smtClean="0">
                <a:solidFill>
                  <a:schemeClr val="bg1"/>
                </a:solidFill>
                <a:latin typeface="Shana" pitchFamily="2" charset="0"/>
              </a:rPr>
              <a:t>	</a:t>
            </a:r>
            <a:r>
              <a:rPr lang="pt-BR" sz="4000" dirty="0" smtClean="0">
                <a:solidFill>
                  <a:schemeClr val="accent1">
                    <a:lumMod val="75000"/>
                  </a:schemeClr>
                </a:solidFill>
                <a:latin typeface="Shana" pitchFamily="2" charset="0"/>
              </a:rPr>
              <a:t>Objetivos:</a:t>
            </a:r>
          </a:p>
          <a:p>
            <a:endParaRPr lang="pt-BR" sz="4000" dirty="0" smtClean="0">
              <a:solidFill>
                <a:schemeClr val="accent1">
                  <a:lumMod val="75000"/>
                </a:schemeClr>
              </a:solidFill>
              <a:latin typeface="Shana" pitchFamily="2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pt-BR" sz="4000" dirty="0" smtClean="0">
                <a:solidFill>
                  <a:schemeClr val="accent1">
                    <a:lumMod val="75000"/>
                  </a:schemeClr>
                </a:solidFill>
                <a:latin typeface="Shana" pitchFamily="2" charset="0"/>
              </a:rPr>
              <a:t>Recupere todas as gemas de alma para poder abrir o lacre da tumba e escapar com vida.</a:t>
            </a:r>
          </a:p>
          <a:p>
            <a:pPr algn="just">
              <a:buFont typeface="Wingdings" pitchFamily="2" charset="2"/>
              <a:buChar char="Ø"/>
            </a:pPr>
            <a:endParaRPr lang="pt-BR" sz="4000" dirty="0" smtClean="0">
              <a:solidFill>
                <a:schemeClr val="accent1">
                  <a:lumMod val="75000"/>
                </a:schemeClr>
              </a:solidFill>
              <a:latin typeface="Shana" pitchFamily="2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pt-BR" sz="4000" dirty="0" smtClean="0">
                <a:solidFill>
                  <a:schemeClr val="accent1">
                    <a:lumMod val="75000"/>
                  </a:schemeClr>
                </a:solidFill>
                <a:latin typeface="Shana" pitchFamily="2" charset="0"/>
              </a:rPr>
              <a:t>Terás que usar sua intuição para desvendar as armadilhas e utilizar os recursos limitados ao seu dispor.</a:t>
            </a:r>
          </a:p>
          <a:p>
            <a:pPr marL="742950" indent="-742950" algn="l"/>
            <a:endParaRPr lang="pt-BR" sz="4000" dirty="0" smtClean="0">
              <a:latin typeface="Shan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0080625" cy="806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 smtClean="0">
                <a:latin typeface="Shana" pitchFamily="2" charset="0"/>
              </a:rPr>
              <a:t>Estou com dificuldades!</a:t>
            </a:r>
            <a:br>
              <a:rPr lang="pt-BR" sz="4400" dirty="0" smtClean="0">
                <a:latin typeface="Shana" pitchFamily="2" charset="0"/>
              </a:rPr>
            </a:br>
            <a:r>
              <a:rPr lang="pt-BR" sz="4400" dirty="0" smtClean="0">
                <a:latin typeface="Shana" pitchFamily="2" charset="0"/>
              </a:rPr>
              <a:t>Como solucionar o nível?!?</a:t>
            </a:r>
            <a:endParaRPr lang="pt-BR" sz="4400" dirty="0">
              <a:latin typeface="Shana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04000" y="1823759"/>
            <a:ext cx="9072000" cy="5628485"/>
          </a:xfrm>
        </p:spPr>
        <p:txBody>
          <a:bodyPr numCol="2" anchor="t"/>
          <a:lstStyle/>
          <a:p>
            <a:pPr marL="742950" indent="-742950" algn="l">
              <a:buFont typeface="+mj-lt"/>
              <a:buAutoNum type="arabicPeriod" startAt="14"/>
            </a:pPr>
            <a:r>
              <a:rPr lang="pt-BR" sz="4000" dirty="0" smtClean="0">
                <a:latin typeface="Shana" pitchFamily="2" charset="0"/>
              </a:rPr>
              <a:t>Suba a escada à esquerda da porta giratória e pegue a </a:t>
            </a:r>
            <a:r>
              <a:rPr lang="pt-BR" sz="4000" dirty="0" smtClean="0">
                <a:solidFill>
                  <a:srgbClr val="FF0000"/>
                </a:solidFill>
                <a:latin typeface="Shana" pitchFamily="2" charset="0"/>
              </a:rPr>
              <a:t>quinta pedra d’alma</a:t>
            </a:r>
            <a:r>
              <a:rPr lang="pt-BR" sz="4000" dirty="0" smtClean="0">
                <a:latin typeface="Shana" pitchFamily="2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0080625" cy="755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 smtClean="0">
                <a:latin typeface="Shana" pitchFamily="2" charset="0"/>
              </a:rPr>
              <a:t>Estou com dificuldades!</a:t>
            </a:r>
            <a:br>
              <a:rPr lang="pt-BR" sz="4400" dirty="0" smtClean="0">
                <a:latin typeface="Shana" pitchFamily="2" charset="0"/>
              </a:rPr>
            </a:br>
            <a:r>
              <a:rPr lang="pt-BR" sz="4400" dirty="0" smtClean="0">
                <a:latin typeface="Shana" pitchFamily="2" charset="0"/>
              </a:rPr>
              <a:t>Como solucionar o nível?!?</a:t>
            </a:r>
            <a:endParaRPr lang="pt-BR" sz="4400" dirty="0">
              <a:latin typeface="Shana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04000" y="1823759"/>
            <a:ext cx="9072000" cy="5628485"/>
          </a:xfrm>
        </p:spPr>
        <p:txBody>
          <a:bodyPr numCol="2" anchor="t"/>
          <a:lstStyle/>
          <a:p>
            <a:pPr marL="742950" indent="-742950" algn="l">
              <a:buFont typeface="+mj-lt"/>
              <a:buAutoNum type="arabicPeriod" startAt="14"/>
            </a:pPr>
            <a:r>
              <a:rPr lang="pt-BR" sz="4000" dirty="0" smtClean="0">
                <a:latin typeface="Shana" pitchFamily="2" charset="0"/>
              </a:rPr>
              <a:t>Suba a escada à esquerda da porta giratória e pegue a </a:t>
            </a:r>
            <a:r>
              <a:rPr lang="pt-BR" sz="4000" dirty="0" smtClean="0">
                <a:solidFill>
                  <a:srgbClr val="FF0000"/>
                </a:solidFill>
                <a:latin typeface="Shana" pitchFamily="2" charset="0"/>
              </a:rPr>
              <a:t>quinta pedra d’alma</a:t>
            </a:r>
            <a:r>
              <a:rPr lang="pt-BR" sz="4000" dirty="0" smtClean="0">
                <a:latin typeface="Shana" pitchFamily="2" charset="0"/>
              </a:rPr>
              <a:t>.</a:t>
            </a:r>
          </a:p>
          <a:p>
            <a:pPr marL="742950" indent="-742950" algn="l">
              <a:buFont typeface="+mj-lt"/>
              <a:buAutoNum type="arabicPeriod" startAt="14"/>
            </a:pPr>
            <a:endParaRPr lang="pt-BR" sz="4000" dirty="0">
              <a:latin typeface="Shana" pitchFamily="2" charset="0"/>
            </a:endParaRPr>
          </a:p>
          <a:p>
            <a:pPr marL="742950" indent="-742950" algn="l">
              <a:buFont typeface="+mj-lt"/>
              <a:buAutoNum type="arabicPeriod" startAt="14"/>
            </a:pPr>
            <a:r>
              <a:rPr lang="pt-BR" sz="4000" dirty="0" smtClean="0">
                <a:latin typeface="Shana" pitchFamily="2" charset="0"/>
              </a:rPr>
              <a:t>Use o martelo em mãos para quebrar a parede, o próximo martelo será coletado.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0080625" cy="806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 smtClean="0">
                <a:latin typeface="Shana" pitchFamily="2" charset="0"/>
              </a:rPr>
              <a:t>Estou com dificuldades!</a:t>
            </a:r>
            <a:br>
              <a:rPr lang="pt-BR" sz="4400" dirty="0" smtClean="0">
                <a:latin typeface="Shana" pitchFamily="2" charset="0"/>
              </a:rPr>
            </a:br>
            <a:r>
              <a:rPr lang="pt-BR" sz="4400" dirty="0" smtClean="0">
                <a:latin typeface="Shana" pitchFamily="2" charset="0"/>
              </a:rPr>
              <a:t>Como solucionar o nível?!?</a:t>
            </a:r>
            <a:endParaRPr lang="pt-BR" sz="4400" dirty="0">
              <a:latin typeface="Shana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04000" y="1823759"/>
            <a:ext cx="9072000" cy="5628485"/>
          </a:xfrm>
        </p:spPr>
        <p:txBody>
          <a:bodyPr numCol="2" anchor="t"/>
          <a:lstStyle/>
          <a:p>
            <a:pPr marL="742950" indent="-742950" algn="l">
              <a:buFont typeface="+mj-lt"/>
              <a:buAutoNum type="arabicPeriod" startAt="14"/>
            </a:pPr>
            <a:r>
              <a:rPr lang="pt-BR" sz="4000" dirty="0" smtClean="0">
                <a:latin typeface="Shana" pitchFamily="2" charset="0"/>
              </a:rPr>
              <a:t>Suba a escada à esquerda da porta giratória e pegue a </a:t>
            </a:r>
            <a:r>
              <a:rPr lang="pt-BR" sz="4000" dirty="0" smtClean="0">
                <a:solidFill>
                  <a:srgbClr val="FF0000"/>
                </a:solidFill>
                <a:latin typeface="Shana" pitchFamily="2" charset="0"/>
              </a:rPr>
              <a:t>quinta pedra d’alma</a:t>
            </a:r>
            <a:r>
              <a:rPr lang="pt-BR" sz="4000" dirty="0" smtClean="0">
                <a:latin typeface="Shana" pitchFamily="2" charset="0"/>
              </a:rPr>
              <a:t>.</a:t>
            </a:r>
          </a:p>
          <a:p>
            <a:pPr marL="742950" indent="-742950" algn="l">
              <a:buFont typeface="+mj-lt"/>
              <a:buAutoNum type="arabicPeriod" startAt="14"/>
            </a:pPr>
            <a:endParaRPr lang="pt-BR" sz="4000" dirty="0">
              <a:latin typeface="Shana" pitchFamily="2" charset="0"/>
            </a:endParaRPr>
          </a:p>
          <a:p>
            <a:pPr marL="742950" indent="-742950" algn="l">
              <a:buFont typeface="+mj-lt"/>
              <a:buAutoNum type="arabicPeriod" startAt="14"/>
            </a:pPr>
            <a:r>
              <a:rPr lang="pt-BR" sz="4000" dirty="0" smtClean="0">
                <a:latin typeface="Shana" pitchFamily="2" charset="0"/>
              </a:rPr>
              <a:t>Use o martelo em mãos para quebrar a parede, o próximo martelo será coletado.</a:t>
            </a:r>
          </a:p>
          <a:p>
            <a:pPr marL="742950" indent="-742950" algn="l">
              <a:buFont typeface="+mj-lt"/>
              <a:buAutoNum type="arabicPeriod" startAt="14"/>
            </a:pPr>
            <a:endParaRPr lang="pt-BR" sz="4000" dirty="0">
              <a:latin typeface="Shana" pitchFamily="2" charset="0"/>
            </a:endParaRPr>
          </a:p>
          <a:p>
            <a:pPr marL="742950" indent="-742950" algn="l">
              <a:buFont typeface="+mj-lt"/>
              <a:buAutoNum type="arabicPeriod" startAt="14"/>
            </a:pPr>
            <a:r>
              <a:rPr lang="pt-BR" sz="4000" dirty="0" smtClean="0">
                <a:latin typeface="Shana" pitchFamily="2" charset="0"/>
              </a:rPr>
              <a:t>Suba a escada amarela e suba a escada do centro do nível, colete a </a:t>
            </a:r>
            <a:r>
              <a:rPr lang="pt-BR" sz="4000" dirty="0" smtClean="0">
                <a:solidFill>
                  <a:srgbClr val="FF0000"/>
                </a:solidFill>
                <a:latin typeface="Shana" pitchFamily="2" charset="0"/>
              </a:rPr>
              <a:t>sexta pedra d’alma </a:t>
            </a:r>
            <a:r>
              <a:rPr lang="pt-BR" sz="4000" dirty="0" smtClean="0">
                <a:solidFill>
                  <a:schemeClr val="tx1"/>
                </a:solidFill>
                <a:latin typeface="Shana" pitchFamily="2" charset="0"/>
              </a:rPr>
              <a:t>à sua direita</a:t>
            </a:r>
            <a:r>
              <a:rPr lang="pt-BR" sz="4000" dirty="0" smtClean="0">
                <a:latin typeface="Shana" pitchFamily="2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0080625" cy="806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 smtClean="0">
                <a:latin typeface="Shana" pitchFamily="2" charset="0"/>
              </a:rPr>
              <a:t>Estou com dificuldades!</a:t>
            </a:r>
            <a:br>
              <a:rPr lang="pt-BR" sz="4400" dirty="0" smtClean="0">
                <a:latin typeface="Shana" pitchFamily="2" charset="0"/>
              </a:rPr>
            </a:br>
            <a:r>
              <a:rPr lang="pt-BR" sz="4400" dirty="0" smtClean="0">
                <a:latin typeface="Shana" pitchFamily="2" charset="0"/>
              </a:rPr>
              <a:t>Como solucionar o nível?!?</a:t>
            </a:r>
            <a:endParaRPr lang="pt-BR" sz="4400" dirty="0">
              <a:latin typeface="Shana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04000" y="1823759"/>
            <a:ext cx="9072000" cy="5628485"/>
          </a:xfrm>
        </p:spPr>
        <p:txBody>
          <a:bodyPr numCol="2" anchor="t"/>
          <a:lstStyle/>
          <a:p>
            <a:pPr marL="742950" indent="-742950" algn="l">
              <a:buFont typeface="+mj-lt"/>
              <a:buAutoNum type="arabicPeriod" startAt="17"/>
            </a:pPr>
            <a:r>
              <a:rPr lang="pt-BR" sz="4000" dirty="0" smtClean="0">
                <a:latin typeface="Shana" pitchFamily="2" charset="0"/>
              </a:rPr>
              <a:t>Avance à esquerda para coletar a </a:t>
            </a:r>
            <a:r>
              <a:rPr lang="pt-BR" sz="4000" dirty="0" smtClean="0">
                <a:solidFill>
                  <a:srgbClr val="FF0000"/>
                </a:solidFill>
                <a:latin typeface="Shana" pitchFamily="2" charset="0"/>
              </a:rPr>
              <a:t>sétima pedra d’alma</a:t>
            </a:r>
            <a:r>
              <a:rPr lang="pt-BR" sz="4000" dirty="0" smtClean="0">
                <a:solidFill>
                  <a:schemeClr val="tx1"/>
                </a:solidFill>
                <a:latin typeface="Shana" pitchFamily="2" charset="0"/>
              </a:rPr>
              <a:t>, continue avançando para coletar a </a:t>
            </a:r>
            <a:r>
              <a:rPr lang="pt-BR" sz="4000" dirty="0" smtClean="0">
                <a:solidFill>
                  <a:srgbClr val="FF0000"/>
                </a:solidFill>
                <a:latin typeface="Shana" pitchFamily="2" charset="0"/>
              </a:rPr>
              <a:t>oitava pedra d’alma </a:t>
            </a:r>
            <a:r>
              <a:rPr lang="pt-BR" sz="4000" dirty="0" smtClean="0">
                <a:solidFill>
                  <a:schemeClr val="tx1"/>
                </a:solidFill>
                <a:latin typeface="Shana" pitchFamily="2" charset="0"/>
              </a:rPr>
              <a:t>do outro lado da tela</a:t>
            </a:r>
            <a:r>
              <a:rPr lang="pt-BR" sz="4000" dirty="0" smtClean="0">
                <a:latin typeface="Shana" pitchFamily="2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0080625" cy="806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 smtClean="0">
                <a:latin typeface="Shana" pitchFamily="2" charset="0"/>
              </a:rPr>
              <a:t>Estou com dificuldades!</a:t>
            </a:r>
            <a:br>
              <a:rPr lang="pt-BR" sz="4400" dirty="0" smtClean="0">
                <a:latin typeface="Shana" pitchFamily="2" charset="0"/>
              </a:rPr>
            </a:br>
            <a:r>
              <a:rPr lang="pt-BR" sz="4400" dirty="0" smtClean="0">
                <a:latin typeface="Shana" pitchFamily="2" charset="0"/>
              </a:rPr>
              <a:t>Como solucionar o nível?!?</a:t>
            </a:r>
            <a:endParaRPr lang="pt-BR" sz="4400" dirty="0">
              <a:latin typeface="Shana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04000" y="1823759"/>
            <a:ext cx="9072000" cy="5628485"/>
          </a:xfrm>
        </p:spPr>
        <p:txBody>
          <a:bodyPr numCol="2" anchor="t"/>
          <a:lstStyle/>
          <a:p>
            <a:pPr marL="742950" indent="-742950" algn="l">
              <a:buFont typeface="+mj-lt"/>
              <a:buAutoNum type="arabicPeriod" startAt="17"/>
            </a:pPr>
            <a:r>
              <a:rPr lang="pt-BR" sz="4000" dirty="0" smtClean="0">
                <a:latin typeface="Shana" pitchFamily="2" charset="0"/>
              </a:rPr>
              <a:t>Avance à esquerda para coletar a </a:t>
            </a:r>
            <a:r>
              <a:rPr lang="pt-BR" sz="4000" dirty="0" smtClean="0">
                <a:solidFill>
                  <a:srgbClr val="FF0000"/>
                </a:solidFill>
                <a:latin typeface="Shana" pitchFamily="2" charset="0"/>
              </a:rPr>
              <a:t>sétima pedra d’alma</a:t>
            </a:r>
            <a:r>
              <a:rPr lang="pt-BR" sz="4000" dirty="0" smtClean="0">
                <a:solidFill>
                  <a:schemeClr val="tx1"/>
                </a:solidFill>
                <a:latin typeface="Shana" pitchFamily="2" charset="0"/>
              </a:rPr>
              <a:t>, continue avançando para coletar a </a:t>
            </a:r>
            <a:r>
              <a:rPr lang="pt-BR" sz="4000" dirty="0" smtClean="0">
                <a:solidFill>
                  <a:srgbClr val="FF0000"/>
                </a:solidFill>
                <a:latin typeface="Shana" pitchFamily="2" charset="0"/>
              </a:rPr>
              <a:t>oitava pedra d’alma </a:t>
            </a:r>
            <a:r>
              <a:rPr lang="pt-BR" sz="4000" dirty="0" smtClean="0">
                <a:solidFill>
                  <a:schemeClr val="tx1"/>
                </a:solidFill>
                <a:latin typeface="Shana" pitchFamily="2" charset="0"/>
              </a:rPr>
              <a:t>do outro lado da tela</a:t>
            </a:r>
            <a:r>
              <a:rPr lang="pt-BR" sz="4000" dirty="0" smtClean="0">
                <a:latin typeface="Shana" pitchFamily="2" charset="0"/>
              </a:rPr>
              <a:t>.</a:t>
            </a:r>
          </a:p>
          <a:p>
            <a:pPr marL="742950" indent="-742950" algn="l">
              <a:buFont typeface="+mj-lt"/>
              <a:buAutoNum type="arabicPeriod" startAt="17"/>
            </a:pPr>
            <a:endParaRPr lang="pt-BR" sz="4000" dirty="0">
              <a:latin typeface="Shana" pitchFamily="2" charset="0"/>
            </a:endParaRPr>
          </a:p>
          <a:p>
            <a:pPr marL="742950" indent="-742950" algn="l">
              <a:buFont typeface="+mj-lt"/>
              <a:buAutoNum type="arabicPeriod" startAt="17"/>
            </a:pPr>
            <a:r>
              <a:rPr lang="pt-BR" sz="4000" dirty="0" smtClean="0">
                <a:latin typeface="Shana" pitchFamily="2" charset="0"/>
              </a:rPr>
              <a:t>Use o martelo em mãos para quebrar a primeira barreira da armadilha, e o segundo martelo quebre a segunda armadilha.</a:t>
            </a:r>
          </a:p>
          <a:p>
            <a:pPr marL="742950" indent="-742950" algn="l">
              <a:buFont typeface="+mj-lt"/>
              <a:buAutoNum type="arabicPeriod" startAt="17"/>
            </a:pPr>
            <a:endParaRPr lang="pt-BR" sz="4000" dirty="0">
              <a:latin typeface="Shan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0080625" cy="806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0080625" cy="806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 smtClean="0">
                <a:latin typeface="Shana" pitchFamily="2" charset="0"/>
              </a:rPr>
              <a:t>Estou com dificuldades!</a:t>
            </a:r>
            <a:br>
              <a:rPr lang="pt-BR" sz="4400" dirty="0" smtClean="0">
                <a:latin typeface="Shana" pitchFamily="2" charset="0"/>
              </a:rPr>
            </a:br>
            <a:r>
              <a:rPr lang="pt-BR" sz="4400" dirty="0" smtClean="0">
                <a:latin typeface="Shana" pitchFamily="2" charset="0"/>
              </a:rPr>
              <a:t>Como solucionar o nível?!?</a:t>
            </a:r>
            <a:endParaRPr lang="pt-BR" sz="4400" dirty="0">
              <a:latin typeface="Shana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04000" y="1823759"/>
            <a:ext cx="9072000" cy="5628485"/>
          </a:xfrm>
        </p:spPr>
        <p:txBody>
          <a:bodyPr numCol="2" anchor="t"/>
          <a:lstStyle/>
          <a:p>
            <a:pPr marL="742950" indent="-742950" algn="l">
              <a:buFont typeface="+mj-lt"/>
              <a:buAutoNum type="arabicPeriod" startAt="19"/>
            </a:pPr>
            <a:r>
              <a:rPr lang="pt-BR" sz="4000" dirty="0" smtClean="0">
                <a:latin typeface="Shana" pitchFamily="2" charset="0"/>
              </a:rPr>
              <a:t>Desça a escada até o segundo andar e suba a escada à direita, salte as plataformas e colete a </a:t>
            </a:r>
            <a:r>
              <a:rPr lang="pt-BR" sz="4000" dirty="0" smtClean="0">
                <a:solidFill>
                  <a:srgbClr val="FF0000"/>
                </a:solidFill>
                <a:latin typeface="Shana" pitchFamily="2" charset="0"/>
              </a:rPr>
              <a:t>nona pedra d’alma</a:t>
            </a:r>
            <a:r>
              <a:rPr lang="pt-BR" sz="4000" dirty="0" smtClean="0">
                <a:latin typeface="Shana" pitchFamily="2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0080625" cy="806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 smtClean="0">
                <a:latin typeface="Shana" pitchFamily="2" charset="0"/>
              </a:rPr>
              <a:t>Estou com dificuldades!</a:t>
            </a:r>
            <a:br>
              <a:rPr lang="pt-BR" sz="4400" dirty="0" smtClean="0">
                <a:latin typeface="Shana" pitchFamily="2" charset="0"/>
              </a:rPr>
            </a:br>
            <a:r>
              <a:rPr lang="pt-BR" sz="4400" dirty="0" smtClean="0">
                <a:latin typeface="Shana" pitchFamily="2" charset="0"/>
              </a:rPr>
              <a:t>Como solucionar o nível?!?</a:t>
            </a:r>
            <a:endParaRPr lang="pt-BR" sz="4400" dirty="0">
              <a:latin typeface="Shana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04000" y="1823759"/>
            <a:ext cx="9072000" cy="5628485"/>
          </a:xfrm>
        </p:spPr>
        <p:txBody>
          <a:bodyPr numCol="2" anchor="t"/>
          <a:lstStyle/>
          <a:p>
            <a:pPr marL="742950" indent="-742950" algn="l">
              <a:buFont typeface="+mj-lt"/>
              <a:buAutoNum type="arabicPeriod" startAt="19"/>
            </a:pPr>
            <a:r>
              <a:rPr lang="pt-BR" sz="4000" dirty="0" smtClean="0">
                <a:latin typeface="Shana" pitchFamily="2" charset="0"/>
              </a:rPr>
              <a:t>Desça a escada até o segundo andar e suba a escada à direita, salte as plataformas e colete a </a:t>
            </a:r>
            <a:r>
              <a:rPr lang="pt-BR" sz="4000" dirty="0" smtClean="0">
                <a:solidFill>
                  <a:srgbClr val="FF0000"/>
                </a:solidFill>
                <a:latin typeface="Shana" pitchFamily="2" charset="0"/>
              </a:rPr>
              <a:t>nona pedra d’alma</a:t>
            </a:r>
            <a:r>
              <a:rPr lang="pt-BR" sz="4000" dirty="0" smtClean="0">
                <a:latin typeface="Shana" pitchFamily="2" charset="0"/>
              </a:rPr>
              <a:t>.</a:t>
            </a:r>
          </a:p>
          <a:p>
            <a:pPr marL="742950" indent="-742950" algn="l">
              <a:buFont typeface="+mj-lt"/>
              <a:buAutoNum type="arabicPeriod" startAt="19"/>
            </a:pPr>
            <a:endParaRPr lang="pt-BR" sz="4000" dirty="0" smtClean="0">
              <a:latin typeface="Shana" pitchFamily="2" charset="0"/>
            </a:endParaRPr>
          </a:p>
          <a:p>
            <a:pPr marL="742950" indent="-742950" algn="l">
              <a:buFont typeface="+mj-lt"/>
              <a:buAutoNum type="arabicPeriod" startAt="19"/>
            </a:pPr>
            <a:endParaRPr lang="pt-BR" sz="4000" dirty="0">
              <a:latin typeface="Shana" pitchFamily="2" charset="0"/>
            </a:endParaRPr>
          </a:p>
          <a:p>
            <a:pPr marL="742950" indent="-742950" algn="l">
              <a:buFont typeface="+mj-lt"/>
              <a:buAutoNum type="arabicPeriod" startAt="19"/>
            </a:pPr>
            <a:r>
              <a:rPr lang="pt-BR" sz="4000" dirty="0" smtClean="0">
                <a:latin typeface="Shana" pitchFamily="2" charset="0"/>
              </a:rPr>
              <a:t>Agora vá em direção à saída, cuidado com a múmia, pois você poderá perder todo o seu progresso no último instante.</a:t>
            </a:r>
            <a:endParaRPr lang="pt-BR" sz="4000" dirty="0">
              <a:latin typeface="Shan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0080625" cy="806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 smtClean="0">
                <a:latin typeface="Shana" pitchFamily="2" charset="0"/>
              </a:rPr>
              <a:t>Estou com dificuldades!</a:t>
            </a:r>
            <a:br>
              <a:rPr lang="pt-BR" sz="4400" dirty="0" smtClean="0">
                <a:latin typeface="Shana" pitchFamily="2" charset="0"/>
              </a:rPr>
            </a:br>
            <a:r>
              <a:rPr lang="pt-BR" sz="4400" dirty="0" smtClean="0">
                <a:latin typeface="Shana" pitchFamily="2" charset="0"/>
              </a:rPr>
              <a:t>Como solucionar o nível?!?</a:t>
            </a:r>
            <a:endParaRPr lang="pt-BR" sz="4400" dirty="0">
              <a:latin typeface="Shana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04000" y="1823759"/>
            <a:ext cx="9072000" cy="5628485"/>
          </a:xfrm>
        </p:spPr>
        <p:txBody>
          <a:bodyPr numCol="1" anchor="ctr"/>
          <a:lstStyle/>
          <a:p>
            <a:pPr marL="742950" indent="-742950" algn="ctr"/>
            <a:r>
              <a:rPr lang="pt-BR" sz="5400" dirty="0" smtClean="0">
                <a:solidFill>
                  <a:schemeClr val="accent1">
                    <a:lumMod val="75000"/>
                  </a:schemeClr>
                </a:solidFill>
                <a:latin typeface="Shana" pitchFamily="2" charset="0"/>
              </a:rPr>
              <a:t>Parabéns, você completou a fase!</a:t>
            </a:r>
            <a:endParaRPr lang="pt-BR" sz="5400" dirty="0">
              <a:solidFill>
                <a:schemeClr val="accent1">
                  <a:lumMod val="75000"/>
                </a:schemeClr>
              </a:solidFill>
              <a:latin typeface="Shan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 smtClean="0">
                <a:latin typeface="Shana" pitchFamily="2" charset="0"/>
              </a:rPr>
              <a:t>Estou com dificuldades!</a:t>
            </a:r>
            <a:br>
              <a:rPr lang="pt-BR" sz="4400" dirty="0" smtClean="0">
                <a:latin typeface="Shana" pitchFamily="2" charset="0"/>
              </a:rPr>
            </a:br>
            <a:r>
              <a:rPr lang="pt-BR" sz="4400" dirty="0" smtClean="0">
                <a:latin typeface="Shana" pitchFamily="2" charset="0"/>
              </a:rPr>
              <a:t>Como solucionar o nível?!?</a:t>
            </a:r>
            <a:endParaRPr lang="pt-BR" sz="4400" dirty="0">
              <a:latin typeface="Shana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04000" y="1823759"/>
            <a:ext cx="9072000" cy="5628485"/>
          </a:xfrm>
        </p:spPr>
        <p:txBody>
          <a:bodyPr numCol="2" anchor="t"/>
          <a:lstStyle/>
          <a:p>
            <a:pPr marL="742950" indent="-742950" algn="l">
              <a:buFont typeface="+mj-lt"/>
              <a:buAutoNum type="arabicPeriod"/>
            </a:pPr>
            <a:r>
              <a:rPr lang="pt-BR" sz="4000" dirty="0" smtClean="0">
                <a:latin typeface="Shana" pitchFamily="2" charset="0"/>
              </a:rPr>
              <a:t>Suba a primeira escada à sua esquerda.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10080625" cy="806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 smtClean="0">
                <a:latin typeface="Shana" pitchFamily="2" charset="0"/>
              </a:rPr>
              <a:t>Estou com dificuldades!</a:t>
            </a:r>
            <a:br>
              <a:rPr lang="pt-BR" sz="4400" dirty="0" smtClean="0">
                <a:latin typeface="Shana" pitchFamily="2" charset="0"/>
              </a:rPr>
            </a:br>
            <a:r>
              <a:rPr lang="pt-BR" sz="4400" dirty="0" smtClean="0">
                <a:latin typeface="Shana" pitchFamily="2" charset="0"/>
              </a:rPr>
              <a:t>Como solucionar o nível?!?</a:t>
            </a:r>
            <a:endParaRPr lang="pt-BR" sz="4400" dirty="0">
              <a:latin typeface="Shana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04000" y="1823759"/>
            <a:ext cx="9072000" cy="5628485"/>
          </a:xfrm>
        </p:spPr>
        <p:txBody>
          <a:bodyPr numCol="2" anchor="t"/>
          <a:lstStyle/>
          <a:p>
            <a:pPr marL="742950" indent="-742950" algn="l">
              <a:buFont typeface="+mj-lt"/>
              <a:buAutoNum type="arabicPeriod"/>
            </a:pPr>
            <a:r>
              <a:rPr lang="pt-BR" sz="4000" dirty="0" smtClean="0">
                <a:latin typeface="Shana" pitchFamily="2" charset="0"/>
              </a:rPr>
              <a:t>Suba a primeira escada à sua esquerda.</a:t>
            </a:r>
          </a:p>
          <a:p>
            <a:pPr marL="742950" indent="-742950" algn="l">
              <a:buFont typeface="+mj-lt"/>
              <a:buAutoNum type="arabicPeriod"/>
            </a:pPr>
            <a:endParaRPr lang="pt-BR" sz="4000" dirty="0" smtClean="0">
              <a:latin typeface="Shana" pitchFamily="2" charset="0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pt-BR" sz="4000" dirty="0" smtClean="0">
                <a:latin typeface="Shana" pitchFamily="2" charset="0"/>
              </a:rPr>
              <a:t>Pegue a furadeira.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0080625" cy="806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 smtClean="0">
                <a:latin typeface="Shana" pitchFamily="2" charset="0"/>
              </a:rPr>
              <a:t>Estou com dificuldades!</a:t>
            </a:r>
            <a:br>
              <a:rPr lang="pt-BR" sz="4400" dirty="0" smtClean="0">
                <a:latin typeface="Shana" pitchFamily="2" charset="0"/>
              </a:rPr>
            </a:br>
            <a:r>
              <a:rPr lang="pt-BR" sz="4400" dirty="0" smtClean="0">
                <a:latin typeface="Shana" pitchFamily="2" charset="0"/>
              </a:rPr>
              <a:t>Como solucionar o nível?!?</a:t>
            </a:r>
            <a:endParaRPr lang="pt-BR" sz="4400" dirty="0">
              <a:latin typeface="Shana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04000" y="1823759"/>
            <a:ext cx="9072000" cy="5628485"/>
          </a:xfrm>
        </p:spPr>
        <p:txBody>
          <a:bodyPr numCol="2" anchor="t"/>
          <a:lstStyle/>
          <a:p>
            <a:pPr marL="742950" indent="-742950" algn="l">
              <a:buFont typeface="+mj-lt"/>
              <a:buAutoNum type="arabicPeriod"/>
            </a:pPr>
            <a:r>
              <a:rPr lang="pt-BR" sz="4000" dirty="0" smtClean="0">
                <a:latin typeface="Shana" pitchFamily="2" charset="0"/>
              </a:rPr>
              <a:t>Suba a primeira escada à sua esquerda.</a:t>
            </a:r>
          </a:p>
          <a:p>
            <a:pPr marL="742950" indent="-742950" algn="l">
              <a:buFont typeface="+mj-lt"/>
              <a:buAutoNum type="arabicPeriod"/>
            </a:pPr>
            <a:endParaRPr lang="pt-BR" sz="4000" dirty="0" smtClean="0">
              <a:latin typeface="Shana" pitchFamily="2" charset="0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pt-BR" sz="4000" dirty="0" smtClean="0">
                <a:latin typeface="Shana" pitchFamily="2" charset="0"/>
              </a:rPr>
              <a:t>Pegue a furadeira.</a:t>
            </a:r>
          </a:p>
          <a:p>
            <a:pPr marL="742950" indent="-742950" algn="l">
              <a:buFont typeface="+mj-lt"/>
              <a:buAutoNum type="arabicPeriod"/>
            </a:pPr>
            <a:endParaRPr lang="pt-BR" sz="4000" dirty="0">
              <a:latin typeface="Shana" pitchFamily="2" charset="0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pt-BR" sz="4000" dirty="0" smtClean="0">
                <a:latin typeface="Shana" pitchFamily="2" charset="0"/>
              </a:rPr>
              <a:t>Suba a escada maior e fure a parede.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714</Words>
  <Application>Microsoft Office PowerPoint</Application>
  <PresentationFormat>Personalizar</PresentationFormat>
  <Paragraphs>123</Paragraphs>
  <Slides>45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46" baseType="lpstr">
      <vt:lpstr>Office Theme</vt:lpstr>
      <vt:lpstr>Slide 1</vt:lpstr>
      <vt:lpstr>Nova DLC!! Tumba do faraó Ladder Up III</vt:lpstr>
      <vt:lpstr>Nova DLC!! Tumba do faraó Ladder Up III</vt:lpstr>
      <vt:lpstr>Slide 4</vt:lpstr>
      <vt:lpstr>Estou com dificuldades! Como solucionar o nível?!?</vt:lpstr>
      <vt:lpstr>Slide 6</vt:lpstr>
      <vt:lpstr>Estou com dificuldades! Como solucionar o nível?!?</vt:lpstr>
      <vt:lpstr>Slide 8</vt:lpstr>
      <vt:lpstr>Estou com dificuldades! Como solucionar o nível?!?</vt:lpstr>
      <vt:lpstr>Slide 10</vt:lpstr>
      <vt:lpstr>Estou com dificuldades! Como solucionar o nível?!?</vt:lpstr>
      <vt:lpstr>Slide 12</vt:lpstr>
      <vt:lpstr>Estou com dificuldades! Como solucionar o nível?!?</vt:lpstr>
      <vt:lpstr>Slide 14</vt:lpstr>
      <vt:lpstr>Estou com dificuldades! Como solucionar o nível?!?</vt:lpstr>
      <vt:lpstr>Slide 16</vt:lpstr>
      <vt:lpstr>Estou com dificuldades! Como solucionar o nível?!?</vt:lpstr>
      <vt:lpstr>Slide 18</vt:lpstr>
      <vt:lpstr>Estou com dificuldades! Como solucionar o nível?!?</vt:lpstr>
      <vt:lpstr>Slide 20</vt:lpstr>
      <vt:lpstr>Estou com dificuldades! Como solucionar o nível?!?</vt:lpstr>
      <vt:lpstr>Slide 22</vt:lpstr>
      <vt:lpstr>Estou com dificuldades! Como solucionar o nível?!?</vt:lpstr>
      <vt:lpstr>Slide 24</vt:lpstr>
      <vt:lpstr>Estou com dificuldades! Como solucionar o nível?!?</vt:lpstr>
      <vt:lpstr>Slide 26</vt:lpstr>
      <vt:lpstr>Estou com dificuldades! Como solucionar o nível?!?</vt:lpstr>
      <vt:lpstr>Slide 28</vt:lpstr>
      <vt:lpstr>Estou com dificuldades! Como solucionar o nível?!?</vt:lpstr>
      <vt:lpstr>Slide 30</vt:lpstr>
      <vt:lpstr>Estou com dificuldades! Como solucionar o nível?!?</vt:lpstr>
      <vt:lpstr>Slide 32</vt:lpstr>
      <vt:lpstr>Estou com dificuldades! Como solucionar o nível?!?</vt:lpstr>
      <vt:lpstr>Slide 34</vt:lpstr>
      <vt:lpstr>Estou com dificuldades! Como solucionar o nível?!?</vt:lpstr>
      <vt:lpstr>Slide 36</vt:lpstr>
      <vt:lpstr>Estou com dificuldades! Como solucionar o nível?!?</vt:lpstr>
      <vt:lpstr>Slide 38</vt:lpstr>
      <vt:lpstr>Estou com dificuldades! Como solucionar o nível?!?</vt:lpstr>
      <vt:lpstr>Slide 40</vt:lpstr>
      <vt:lpstr>Estou com dificuldades! Como solucionar o nível?!?</vt:lpstr>
      <vt:lpstr>Slide 42</vt:lpstr>
      <vt:lpstr>Estou com dificuldades! Como solucionar o nível?!?</vt:lpstr>
      <vt:lpstr>Slide 44</vt:lpstr>
      <vt:lpstr>Estou com dificuldades! Como solucionar o nível?!?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GabrielMR</dc:creator>
  <cp:lastModifiedBy>Gabriel Marshall Rebello</cp:lastModifiedBy>
  <cp:revision>18</cp:revision>
  <dcterms:created xsi:type="dcterms:W3CDTF">2017-05-23T22:29:00Z</dcterms:created>
  <dcterms:modified xsi:type="dcterms:W3CDTF">2017-05-24T02:43:58Z</dcterms:modified>
  <dc:language>pt-BR</dc:language>
</cp:coreProperties>
</file>