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tore.ectap.ro/articole/743_ro.pdf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Resurse: </a:t>
            </a:r>
            <a:r>
              <a:rPr lang="ro" u="sng">
                <a:solidFill>
                  <a:schemeClr val="hlink"/>
                </a:solidFill>
                <a:hlinkClick r:id="rId2"/>
              </a:rPr>
              <a:t>http://store.ectap.ro/articole/743_ro.pdf</a:t>
            </a:r>
            <a:r>
              <a:rPr lang="ro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3c7a166a6_0_4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3c7a166a6_0_4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3c7a166a6_0_4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3c7a166a6_0_4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83c7a166a6_0_4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83c7a166a6_0_4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83c7a166a6_0_4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83c7a166a6_0_4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3c7a166a6_0_2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3c7a166a6_0_2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3c7a166a6_0_4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3c7a166a6_0_4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3c7a166a6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3c7a166a6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3c7a166a6_0_4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3c7a166a6_0_4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3c7a166a6_0_4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3c7a166a6_0_4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3c7a166a6_0_4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3c7a166a6_0_4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c7a166a6_0_4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c7a166a6_0_4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83c7a166a6_0_4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83c7a166a6_0_4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20000" y="521100"/>
            <a:ext cx="7704000" cy="535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 rot="1059931">
            <a:off x="6544276" y="-460850"/>
            <a:ext cx="3479575" cy="1233486"/>
          </a:xfrm>
          <a:custGeom>
            <a:rect b="b" l="l" r="r" t="t"/>
            <a:pathLst>
              <a:path extrusionOk="0" h="104663" w="215712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  <p:sp>
        <p:nvSpPr>
          <p:cNvPr id="54" name="Google Shape;54;p13"/>
          <p:cNvSpPr/>
          <p:nvPr/>
        </p:nvSpPr>
        <p:spPr>
          <a:xfrm rot="-9784061">
            <a:off x="-681455" y="4306214"/>
            <a:ext cx="3479264" cy="1233549"/>
          </a:xfrm>
          <a:custGeom>
            <a:rect b="b" l="l" r="r" t="t"/>
            <a:pathLst>
              <a:path extrusionOk="0" h="104663" w="215712">
                <a:moveTo>
                  <a:pt x="13662" y="6361"/>
                </a:moveTo>
                <a:cubicBezTo>
                  <a:pt x="22228" y="20143"/>
                  <a:pt x="46168" y="81751"/>
                  <a:pt x="68681" y="88395"/>
                </a:cubicBezTo>
                <a:cubicBezTo>
                  <a:pt x="91194" y="95039"/>
                  <a:pt x="132211" y="43699"/>
                  <a:pt x="148739" y="46225"/>
                </a:cubicBezTo>
                <a:cubicBezTo>
                  <a:pt x="165267" y="48751"/>
                  <a:pt x="158403" y="97236"/>
                  <a:pt x="167847" y="103550"/>
                </a:cubicBezTo>
                <a:cubicBezTo>
                  <a:pt x="177291" y="109865"/>
                  <a:pt x="198486" y="87132"/>
                  <a:pt x="205405" y="84112"/>
                </a:cubicBezTo>
                <a:cubicBezTo>
                  <a:pt x="212324" y="81092"/>
                  <a:pt x="209469" y="97730"/>
                  <a:pt x="209359" y="85430"/>
                </a:cubicBezTo>
                <a:cubicBezTo>
                  <a:pt x="209249" y="73130"/>
                  <a:pt x="206120" y="23492"/>
                  <a:pt x="204747" y="10314"/>
                </a:cubicBezTo>
                <a:cubicBezTo>
                  <a:pt x="203374" y="-2864"/>
                  <a:pt x="232366" y="7130"/>
                  <a:pt x="201122" y="6361"/>
                </a:cubicBezTo>
                <a:cubicBezTo>
                  <a:pt x="169879" y="5592"/>
                  <a:pt x="48529" y="5702"/>
                  <a:pt x="17286" y="5702"/>
                </a:cubicBezTo>
                <a:cubicBezTo>
                  <a:pt x="-13957" y="5702"/>
                  <a:pt x="5096" y="-7421"/>
                  <a:pt x="13662" y="6361"/>
                </a:cubicBezTo>
                <a:close/>
              </a:path>
            </a:pathLst>
          </a:custGeom>
          <a:solidFill>
            <a:srgbClr val="C8C4F7">
              <a:alpha val="3333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2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88" y="762125"/>
            <a:ext cx="7763600" cy="25987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46788" y="3374350"/>
            <a:ext cx="725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dk1"/>
                </a:solidFill>
              </a:rPr>
              <a:t>Debirocratizarea domeniului public din România prin soluții digitale simple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23"/>
          <p:cNvPicPr preferRelativeResize="0"/>
          <p:nvPr/>
        </p:nvPicPr>
        <p:blipFill rotWithShape="1">
          <a:blip r:embed="rId4">
            <a:alphaModFix/>
          </a:blip>
          <a:srcRect b="9381" l="8782" r="4689" t="11378"/>
          <a:stretch/>
        </p:blipFill>
        <p:spPr>
          <a:xfrm>
            <a:off x="1413625" y="339375"/>
            <a:ext cx="6609526" cy="43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24"/>
          <p:cNvPicPr preferRelativeResize="0"/>
          <p:nvPr/>
        </p:nvPicPr>
        <p:blipFill rotWithShape="1">
          <a:blip r:embed="rId4">
            <a:alphaModFix/>
          </a:blip>
          <a:srcRect b="0" l="0" r="46842" t="0"/>
          <a:stretch/>
        </p:blipFill>
        <p:spPr>
          <a:xfrm>
            <a:off x="3240500" y="275475"/>
            <a:ext cx="4860775" cy="45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24"/>
          <p:cNvSpPr txBox="1"/>
          <p:nvPr/>
        </p:nvSpPr>
        <p:spPr>
          <a:xfrm>
            <a:off x="-293850" y="1863750"/>
            <a:ext cx="329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223B5A"/>
                </a:solidFill>
              </a:rPr>
              <a:t>Issue tracking</a:t>
            </a:r>
            <a:endParaRPr b="1" sz="4000">
              <a:solidFill>
                <a:srgbClr val="223B5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5"/>
          <p:cNvSpPr txBox="1"/>
          <p:nvPr/>
        </p:nvSpPr>
        <p:spPr>
          <a:xfrm>
            <a:off x="-152400" y="2339000"/>
            <a:ext cx="454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223B5A"/>
                </a:solidFill>
              </a:rPr>
              <a:t>Perspective de dezvoltare</a:t>
            </a:r>
            <a:endParaRPr b="1" sz="4000">
              <a:solidFill>
                <a:srgbClr val="223B5A"/>
              </a:solidFill>
            </a:endParaRPr>
          </a:p>
        </p:txBody>
      </p:sp>
      <p:sp>
        <p:nvSpPr>
          <p:cNvPr id="704" name="Google Shape;704;p25"/>
          <p:cNvSpPr txBox="1"/>
          <p:nvPr/>
        </p:nvSpPr>
        <p:spPr>
          <a:xfrm flipH="1">
            <a:off x="2140150" y="990875"/>
            <a:ext cx="22869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0">
                <a:solidFill>
                  <a:srgbClr val="E34E4B"/>
                </a:solidFill>
              </a:rPr>
              <a:t>07</a:t>
            </a:r>
            <a:endParaRPr sz="10000">
              <a:solidFill>
                <a:srgbClr val="E34E4B"/>
              </a:solidFill>
            </a:endParaRPr>
          </a:p>
        </p:txBody>
      </p:sp>
      <p:grpSp>
        <p:nvGrpSpPr>
          <p:cNvPr id="705" name="Google Shape;705;p25"/>
          <p:cNvGrpSpPr/>
          <p:nvPr/>
        </p:nvGrpSpPr>
        <p:grpSpPr>
          <a:xfrm>
            <a:off x="4854683" y="1195947"/>
            <a:ext cx="3118443" cy="2652210"/>
            <a:chOff x="4988000" y="444450"/>
            <a:chExt cx="914875" cy="742500"/>
          </a:xfrm>
        </p:grpSpPr>
        <p:sp>
          <p:nvSpPr>
            <p:cNvPr id="706" name="Google Shape;706;p25"/>
            <p:cNvSpPr/>
            <p:nvPr/>
          </p:nvSpPr>
          <p:spPr>
            <a:xfrm>
              <a:off x="5252950" y="463775"/>
              <a:ext cx="184800" cy="189850"/>
            </a:xfrm>
            <a:custGeom>
              <a:rect b="b" l="l" r="r" t="t"/>
              <a:pathLst>
                <a:path extrusionOk="0" h="7594" w="7392">
                  <a:moveTo>
                    <a:pt x="4099" y="7116"/>
                  </a:moveTo>
                  <a:cubicBezTo>
                    <a:pt x="4280" y="7360"/>
                    <a:pt x="4492" y="7594"/>
                    <a:pt x="4715" y="7562"/>
                  </a:cubicBezTo>
                  <a:cubicBezTo>
                    <a:pt x="4917" y="7530"/>
                    <a:pt x="5150" y="7318"/>
                    <a:pt x="5384" y="7116"/>
                  </a:cubicBezTo>
                  <a:cubicBezTo>
                    <a:pt x="5629" y="6903"/>
                    <a:pt x="5830" y="6723"/>
                    <a:pt x="6053" y="6521"/>
                  </a:cubicBezTo>
                  <a:cubicBezTo>
                    <a:pt x="6393" y="6235"/>
                    <a:pt x="6743" y="5947"/>
                    <a:pt x="7062" y="5650"/>
                  </a:cubicBezTo>
                  <a:cubicBezTo>
                    <a:pt x="7264" y="5459"/>
                    <a:pt x="7391" y="5300"/>
                    <a:pt x="7274" y="5088"/>
                  </a:cubicBezTo>
                  <a:cubicBezTo>
                    <a:pt x="7211" y="4970"/>
                    <a:pt x="3409" y="510"/>
                    <a:pt x="3281" y="373"/>
                  </a:cubicBezTo>
                  <a:cubicBezTo>
                    <a:pt x="3144" y="224"/>
                    <a:pt x="3016" y="85"/>
                    <a:pt x="2878" y="54"/>
                  </a:cubicBezTo>
                  <a:cubicBezTo>
                    <a:pt x="2676" y="1"/>
                    <a:pt x="2411" y="213"/>
                    <a:pt x="2167" y="425"/>
                  </a:cubicBezTo>
                  <a:cubicBezTo>
                    <a:pt x="1667" y="850"/>
                    <a:pt x="1232" y="1265"/>
                    <a:pt x="723" y="1668"/>
                  </a:cubicBezTo>
                  <a:cubicBezTo>
                    <a:pt x="457" y="1891"/>
                    <a:pt x="0" y="2157"/>
                    <a:pt x="96" y="2433"/>
                  </a:cubicBezTo>
                  <a:cubicBezTo>
                    <a:pt x="117" y="2496"/>
                    <a:pt x="170" y="2560"/>
                    <a:pt x="234" y="2624"/>
                  </a:cubicBezTo>
                  <a:cubicBezTo>
                    <a:pt x="383" y="2794"/>
                    <a:pt x="3982" y="6967"/>
                    <a:pt x="4099" y="711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5270200" y="481300"/>
              <a:ext cx="150550" cy="154800"/>
            </a:xfrm>
            <a:custGeom>
              <a:rect b="b" l="l" r="r" t="t"/>
              <a:pathLst>
                <a:path extrusionOk="0" h="6192" w="6022">
                  <a:moveTo>
                    <a:pt x="3346" y="5810"/>
                  </a:moveTo>
                  <a:cubicBezTo>
                    <a:pt x="3494" y="6001"/>
                    <a:pt x="3664" y="6192"/>
                    <a:pt x="3834" y="6171"/>
                  </a:cubicBezTo>
                  <a:cubicBezTo>
                    <a:pt x="4004" y="6138"/>
                    <a:pt x="4195" y="5969"/>
                    <a:pt x="4386" y="5799"/>
                  </a:cubicBezTo>
                  <a:cubicBezTo>
                    <a:pt x="4588" y="5629"/>
                    <a:pt x="4748" y="5480"/>
                    <a:pt x="4939" y="5321"/>
                  </a:cubicBezTo>
                  <a:cubicBezTo>
                    <a:pt x="5204" y="5088"/>
                    <a:pt x="5501" y="4843"/>
                    <a:pt x="5756" y="4599"/>
                  </a:cubicBezTo>
                  <a:cubicBezTo>
                    <a:pt x="5926" y="4450"/>
                    <a:pt x="6022" y="4312"/>
                    <a:pt x="5926" y="4142"/>
                  </a:cubicBezTo>
                  <a:cubicBezTo>
                    <a:pt x="5883" y="4057"/>
                    <a:pt x="2783" y="415"/>
                    <a:pt x="2676" y="298"/>
                  </a:cubicBezTo>
                  <a:cubicBezTo>
                    <a:pt x="2560" y="181"/>
                    <a:pt x="2454" y="75"/>
                    <a:pt x="2348" y="43"/>
                  </a:cubicBezTo>
                  <a:cubicBezTo>
                    <a:pt x="2178" y="0"/>
                    <a:pt x="1965" y="170"/>
                    <a:pt x="1763" y="351"/>
                  </a:cubicBezTo>
                  <a:cubicBezTo>
                    <a:pt x="1360" y="691"/>
                    <a:pt x="1009" y="1031"/>
                    <a:pt x="585" y="1360"/>
                  </a:cubicBezTo>
                  <a:cubicBezTo>
                    <a:pt x="361" y="1541"/>
                    <a:pt x="0" y="1763"/>
                    <a:pt x="75" y="1976"/>
                  </a:cubicBezTo>
                  <a:cubicBezTo>
                    <a:pt x="96" y="2029"/>
                    <a:pt x="139" y="2082"/>
                    <a:pt x="191" y="2135"/>
                  </a:cubicBezTo>
                  <a:cubicBezTo>
                    <a:pt x="309" y="2273"/>
                    <a:pt x="3240" y="5682"/>
                    <a:pt x="3346" y="5810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5311600" y="473600"/>
              <a:ext cx="32425" cy="22050"/>
            </a:xfrm>
            <a:custGeom>
              <a:rect b="b" l="l" r="r" t="t"/>
              <a:pathLst>
                <a:path extrusionOk="0" h="882" w="1297">
                  <a:moveTo>
                    <a:pt x="692" y="11"/>
                  </a:moveTo>
                  <a:lnTo>
                    <a:pt x="1296" y="702"/>
                  </a:lnTo>
                  <a:cubicBezTo>
                    <a:pt x="819" y="882"/>
                    <a:pt x="298" y="872"/>
                    <a:pt x="1" y="584"/>
                  </a:cubicBezTo>
                  <a:cubicBezTo>
                    <a:pt x="224" y="383"/>
                    <a:pt x="458" y="192"/>
                    <a:pt x="692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263575" y="514500"/>
              <a:ext cx="24450" cy="33725"/>
            </a:xfrm>
            <a:custGeom>
              <a:rect b="b" l="l" r="r" t="t"/>
              <a:pathLst>
                <a:path extrusionOk="0" h="1349" w="978">
                  <a:moveTo>
                    <a:pt x="541" y="170"/>
                  </a:moveTo>
                  <a:cubicBezTo>
                    <a:pt x="605" y="106"/>
                    <a:pt x="669" y="53"/>
                    <a:pt x="732" y="0"/>
                  </a:cubicBezTo>
                  <a:cubicBezTo>
                    <a:pt x="786" y="95"/>
                    <a:pt x="839" y="223"/>
                    <a:pt x="881" y="371"/>
                  </a:cubicBezTo>
                  <a:cubicBezTo>
                    <a:pt x="977" y="744"/>
                    <a:pt x="850" y="1083"/>
                    <a:pt x="605" y="1348"/>
                  </a:cubicBezTo>
                  <a:cubicBezTo>
                    <a:pt x="404" y="1115"/>
                    <a:pt x="202" y="871"/>
                    <a:pt x="0" y="637"/>
                  </a:cubicBezTo>
                  <a:cubicBezTo>
                    <a:pt x="191" y="499"/>
                    <a:pt x="371" y="340"/>
                    <a:pt x="541" y="17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5351425" y="622275"/>
              <a:ext cx="27650" cy="19400"/>
            </a:xfrm>
            <a:custGeom>
              <a:rect b="b" l="l" r="r" t="t"/>
              <a:pathLst>
                <a:path extrusionOk="0" h="776" w="1106">
                  <a:moveTo>
                    <a:pt x="744" y="584"/>
                  </a:moveTo>
                  <a:lnTo>
                    <a:pt x="522" y="776"/>
                  </a:lnTo>
                  <a:cubicBezTo>
                    <a:pt x="447" y="669"/>
                    <a:pt x="373" y="574"/>
                    <a:pt x="288" y="489"/>
                  </a:cubicBezTo>
                  <a:cubicBezTo>
                    <a:pt x="192" y="393"/>
                    <a:pt x="97" y="308"/>
                    <a:pt x="1" y="213"/>
                  </a:cubicBezTo>
                  <a:cubicBezTo>
                    <a:pt x="394" y="32"/>
                    <a:pt x="808" y="1"/>
                    <a:pt x="1105" y="277"/>
                  </a:cubicBezTo>
                  <a:cubicBezTo>
                    <a:pt x="1063" y="330"/>
                    <a:pt x="1031" y="383"/>
                    <a:pt x="999" y="447"/>
                  </a:cubicBezTo>
                  <a:cubicBezTo>
                    <a:pt x="914" y="468"/>
                    <a:pt x="819" y="521"/>
                    <a:pt x="744" y="58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5409575" y="575800"/>
              <a:ext cx="18075" cy="28450"/>
            </a:xfrm>
            <a:custGeom>
              <a:rect b="b" l="l" r="r" t="t"/>
              <a:pathLst>
                <a:path extrusionOk="0" h="1138" w="723">
                  <a:moveTo>
                    <a:pt x="489" y="288"/>
                  </a:moveTo>
                  <a:cubicBezTo>
                    <a:pt x="563" y="404"/>
                    <a:pt x="638" y="522"/>
                    <a:pt x="723" y="628"/>
                  </a:cubicBezTo>
                  <a:cubicBezTo>
                    <a:pt x="669" y="659"/>
                    <a:pt x="627" y="702"/>
                    <a:pt x="574" y="734"/>
                  </a:cubicBezTo>
                  <a:cubicBezTo>
                    <a:pt x="404" y="850"/>
                    <a:pt x="256" y="989"/>
                    <a:pt x="96" y="1138"/>
                  </a:cubicBezTo>
                  <a:cubicBezTo>
                    <a:pt x="11" y="935"/>
                    <a:pt x="1" y="659"/>
                    <a:pt x="117" y="309"/>
                  </a:cubicBezTo>
                  <a:cubicBezTo>
                    <a:pt x="149" y="192"/>
                    <a:pt x="213" y="97"/>
                    <a:pt x="277" y="1"/>
                  </a:cubicBezTo>
                  <a:cubicBezTo>
                    <a:pt x="351" y="97"/>
                    <a:pt x="415" y="192"/>
                    <a:pt x="489" y="28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341100" y="494325"/>
              <a:ext cx="15125" cy="15425"/>
            </a:xfrm>
            <a:custGeom>
              <a:rect b="b" l="l" r="r" t="t"/>
              <a:pathLst>
                <a:path extrusionOk="0" h="617" w="605">
                  <a:moveTo>
                    <a:pt x="106" y="276"/>
                  </a:moveTo>
                  <a:cubicBezTo>
                    <a:pt x="191" y="414"/>
                    <a:pt x="361" y="616"/>
                    <a:pt x="467" y="552"/>
                  </a:cubicBezTo>
                  <a:cubicBezTo>
                    <a:pt x="605" y="467"/>
                    <a:pt x="489" y="340"/>
                    <a:pt x="404" y="234"/>
                  </a:cubicBezTo>
                  <a:cubicBezTo>
                    <a:pt x="319" y="128"/>
                    <a:pt x="212" y="0"/>
                    <a:pt x="106" y="74"/>
                  </a:cubicBezTo>
                  <a:cubicBezTo>
                    <a:pt x="0" y="149"/>
                    <a:pt x="64" y="223"/>
                    <a:pt x="106" y="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5353300" y="509725"/>
              <a:ext cx="10900" cy="12475"/>
            </a:xfrm>
            <a:custGeom>
              <a:rect b="b" l="l" r="r" t="t"/>
              <a:pathLst>
                <a:path extrusionOk="0" h="499" w="436">
                  <a:moveTo>
                    <a:pt x="43" y="319"/>
                  </a:moveTo>
                  <a:cubicBezTo>
                    <a:pt x="107" y="425"/>
                    <a:pt x="213" y="499"/>
                    <a:pt x="298" y="435"/>
                  </a:cubicBezTo>
                  <a:cubicBezTo>
                    <a:pt x="435" y="329"/>
                    <a:pt x="192" y="0"/>
                    <a:pt x="53" y="116"/>
                  </a:cubicBezTo>
                  <a:cubicBezTo>
                    <a:pt x="1" y="159"/>
                    <a:pt x="1" y="223"/>
                    <a:pt x="43" y="3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5338700" y="606875"/>
              <a:ext cx="14100" cy="14625"/>
            </a:xfrm>
            <a:custGeom>
              <a:rect b="b" l="l" r="r" t="t"/>
              <a:pathLst>
                <a:path extrusionOk="0" h="585" w="564">
                  <a:moveTo>
                    <a:pt x="552" y="521"/>
                  </a:moveTo>
                  <a:cubicBezTo>
                    <a:pt x="563" y="393"/>
                    <a:pt x="234" y="1"/>
                    <a:pt x="106" y="128"/>
                  </a:cubicBezTo>
                  <a:cubicBezTo>
                    <a:pt x="0" y="223"/>
                    <a:pt x="297" y="563"/>
                    <a:pt x="457" y="584"/>
                  </a:cubicBezTo>
                  <a:cubicBezTo>
                    <a:pt x="489" y="584"/>
                    <a:pt x="521" y="584"/>
                    <a:pt x="552" y="5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5391250" y="601050"/>
              <a:ext cx="11175" cy="14600"/>
            </a:xfrm>
            <a:custGeom>
              <a:rect b="b" l="l" r="r" t="t"/>
              <a:pathLst>
                <a:path extrusionOk="0" h="584" w="447">
                  <a:moveTo>
                    <a:pt x="415" y="213"/>
                  </a:moveTo>
                  <a:cubicBezTo>
                    <a:pt x="373" y="0"/>
                    <a:pt x="1" y="286"/>
                    <a:pt x="33" y="414"/>
                  </a:cubicBezTo>
                  <a:cubicBezTo>
                    <a:pt x="64" y="584"/>
                    <a:pt x="447" y="393"/>
                    <a:pt x="415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5330725" y="595725"/>
              <a:ext cx="10650" cy="11425"/>
            </a:xfrm>
            <a:custGeom>
              <a:rect b="b" l="l" r="r" t="t"/>
              <a:pathLst>
                <a:path extrusionOk="0" h="457" w="426">
                  <a:moveTo>
                    <a:pt x="298" y="383"/>
                  </a:moveTo>
                  <a:cubicBezTo>
                    <a:pt x="425" y="287"/>
                    <a:pt x="149" y="1"/>
                    <a:pt x="43" y="107"/>
                  </a:cubicBezTo>
                  <a:cubicBezTo>
                    <a:pt x="0" y="149"/>
                    <a:pt x="22" y="192"/>
                    <a:pt x="64" y="256"/>
                  </a:cubicBezTo>
                  <a:cubicBezTo>
                    <a:pt x="118" y="362"/>
                    <a:pt x="203" y="457"/>
                    <a:pt x="298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5290125" y="502275"/>
              <a:ext cx="97975" cy="105950"/>
            </a:xfrm>
            <a:custGeom>
              <a:rect b="b" l="l" r="r" t="t"/>
              <a:pathLst>
                <a:path extrusionOk="0" h="4238" w="3919">
                  <a:moveTo>
                    <a:pt x="3387" y="1540"/>
                  </a:moveTo>
                  <a:cubicBezTo>
                    <a:pt x="2634" y="1"/>
                    <a:pt x="0" y="2092"/>
                    <a:pt x="1348" y="3314"/>
                  </a:cubicBezTo>
                  <a:cubicBezTo>
                    <a:pt x="2368" y="4237"/>
                    <a:pt x="3918" y="2613"/>
                    <a:pt x="3387" y="154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4988000" y="559875"/>
              <a:ext cx="612475" cy="424550"/>
            </a:xfrm>
            <a:custGeom>
              <a:rect b="b" l="l" r="r" t="t"/>
              <a:pathLst>
                <a:path extrusionOk="0" h="16982" w="24499">
                  <a:moveTo>
                    <a:pt x="22141" y="245"/>
                  </a:moveTo>
                  <a:cubicBezTo>
                    <a:pt x="22535" y="309"/>
                    <a:pt x="23066" y="458"/>
                    <a:pt x="23331" y="680"/>
                  </a:cubicBezTo>
                  <a:cubicBezTo>
                    <a:pt x="24159" y="1371"/>
                    <a:pt x="24085" y="3080"/>
                    <a:pt x="24106" y="4206"/>
                  </a:cubicBezTo>
                  <a:cubicBezTo>
                    <a:pt x="24138" y="5619"/>
                    <a:pt x="24074" y="6893"/>
                    <a:pt x="24095" y="8178"/>
                  </a:cubicBezTo>
                  <a:cubicBezTo>
                    <a:pt x="24116" y="9506"/>
                    <a:pt x="24223" y="10759"/>
                    <a:pt x="24350" y="11990"/>
                  </a:cubicBezTo>
                  <a:cubicBezTo>
                    <a:pt x="24414" y="12574"/>
                    <a:pt x="24489" y="13201"/>
                    <a:pt x="24489" y="13902"/>
                  </a:cubicBezTo>
                  <a:cubicBezTo>
                    <a:pt x="24499" y="14549"/>
                    <a:pt x="24467" y="15367"/>
                    <a:pt x="24106" y="15962"/>
                  </a:cubicBezTo>
                  <a:cubicBezTo>
                    <a:pt x="23734" y="16557"/>
                    <a:pt x="22991" y="16822"/>
                    <a:pt x="22174" y="16907"/>
                  </a:cubicBezTo>
                  <a:cubicBezTo>
                    <a:pt x="21366" y="16982"/>
                    <a:pt x="20453" y="16982"/>
                    <a:pt x="19689" y="16971"/>
                  </a:cubicBezTo>
                  <a:cubicBezTo>
                    <a:pt x="17926" y="16939"/>
                    <a:pt x="16173" y="16833"/>
                    <a:pt x="14528" y="16822"/>
                  </a:cubicBezTo>
                  <a:cubicBezTo>
                    <a:pt x="12796" y="16801"/>
                    <a:pt x="11087" y="16812"/>
                    <a:pt x="9367" y="16822"/>
                  </a:cubicBezTo>
                  <a:cubicBezTo>
                    <a:pt x="7720" y="16822"/>
                    <a:pt x="6075" y="16833"/>
                    <a:pt x="4407" y="16822"/>
                  </a:cubicBezTo>
                  <a:cubicBezTo>
                    <a:pt x="3547" y="16812"/>
                    <a:pt x="2644" y="16843"/>
                    <a:pt x="1742" y="16557"/>
                  </a:cubicBezTo>
                  <a:cubicBezTo>
                    <a:pt x="829" y="16259"/>
                    <a:pt x="372" y="15771"/>
                    <a:pt x="191" y="15059"/>
                  </a:cubicBezTo>
                  <a:cubicBezTo>
                    <a:pt x="10" y="14379"/>
                    <a:pt x="0" y="13615"/>
                    <a:pt x="10" y="12798"/>
                  </a:cubicBezTo>
                  <a:cubicBezTo>
                    <a:pt x="43" y="10440"/>
                    <a:pt x="138" y="8040"/>
                    <a:pt x="128" y="5650"/>
                  </a:cubicBezTo>
                  <a:cubicBezTo>
                    <a:pt x="128" y="4514"/>
                    <a:pt x="74" y="3335"/>
                    <a:pt x="191" y="2072"/>
                  </a:cubicBezTo>
                  <a:cubicBezTo>
                    <a:pt x="223" y="1626"/>
                    <a:pt x="308" y="925"/>
                    <a:pt x="637" y="606"/>
                  </a:cubicBezTo>
                  <a:cubicBezTo>
                    <a:pt x="860" y="383"/>
                    <a:pt x="1349" y="234"/>
                    <a:pt x="1721" y="171"/>
                  </a:cubicBezTo>
                  <a:cubicBezTo>
                    <a:pt x="2103" y="97"/>
                    <a:pt x="2580" y="64"/>
                    <a:pt x="2995" y="54"/>
                  </a:cubicBezTo>
                  <a:cubicBezTo>
                    <a:pt x="3887" y="1"/>
                    <a:pt x="4906" y="128"/>
                    <a:pt x="5777" y="149"/>
                  </a:cubicBezTo>
                  <a:cubicBezTo>
                    <a:pt x="6679" y="182"/>
                    <a:pt x="7625" y="224"/>
                    <a:pt x="8548" y="256"/>
                  </a:cubicBezTo>
                  <a:cubicBezTo>
                    <a:pt x="9473" y="288"/>
                    <a:pt x="10396" y="267"/>
                    <a:pt x="11267" y="256"/>
                  </a:cubicBezTo>
                  <a:cubicBezTo>
                    <a:pt x="13041" y="234"/>
                    <a:pt x="14878" y="256"/>
                    <a:pt x="16673" y="224"/>
                  </a:cubicBezTo>
                  <a:cubicBezTo>
                    <a:pt x="17957" y="192"/>
                    <a:pt x="19359" y="160"/>
                    <a:pt x="20708" y="160"/>
                  </a:cubicBezTo>
                  <a:cubicBezTo>
                    <a:pt x="21185" y="160"/>
                    <a:pt x="21653" y="171"/>
                    <a:pt x="22141" y="245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199050" y="566000"/>
              <a:ext cx="2675" cy="275"/>
            </a:xfrm>
            <a:custGeom>
              <a:rect b="b" l="l" r="r" t="t"/>
              <a:pathLst>
                <a:path extrusionOk="0" h="11" w="107">
                  <a:moveTo>
                    <a:pt x="0" y="0"/>
                  </a:moveTo>
                  <a:lnTo>
                    <a:pt x="0" y="11"/>
                  </a:lnTo>
                  <a:lnTo>
                    <a:pt x="106" y="11"/>
                  </a:lnTo>
                  <a:cubicBezTo>
                    <a:pt x="75" y="11"/>
                    <a:pt x="33" y="1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380625" y="565725"/>
              <a:ext cx="6400" cy="25"/>
            </a:xfrm>
            <a:custGeom>
              <a:rect b="b" l="l" r="r" t="t"/>
              <a:pathLst>
                <a:path extrusionOk="0" h="1" w="256">
                  <a:moveTo>
                    <a:pt x="25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87BF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320100" y="566000"/>
              <a:ext cx="6400" cy="25"/>
            </a:xfrm>
            <a:custGeom>
              <a:rect b="b" l="l" r="r" t="t"/>
              <a:pathLst>
                <a:path extrusionOk="0" h="1" w="256">
                  <a:moveTo>
                    <a:pt x="25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56A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4988250" y="560950"/>
              <a:ext cx="611175" cy="423475"/>
            </a:xfrm>
            <a:custGeom>
              <a:rect b="b" l="l" r="r" t="t"/>
              <a:pathLst>
                <a:path extrusionOk="0" h="16939" w="24447">
                  <a:moveTo>
                    <a:pt x="3590" y="1784"/>
                  </a:moveTo>
                  <a:lnTo>
                    <a:pt x="3590" y="3813"/>
                  </a:lnTo>
                  <a:lnTo>
                    <a:pt x="1423" y="3813"/>
                  </a:lnTo>
                  <a:lnTo>
                    <a:pt x="1423" y="1784"/>
                  </a:lnTo>
                  <a:close/>
                  <a:moveTo>
                    <a:pt x="6011" y="1784"/>
                  </a:moveTo>
                  <a:lnTo>
                    <a:pt x="6011" y="3813"/>
                  </a:lnTo>
                  <a:lnTo>
                    <a:pt x="3845" y="3813"/>
                  </a:lnTo>
                  <a:lnTo>
                    <a:pt x="3845" y="1784"/>
                  </a:lnTo>
                  <a:close/>
                  <a:moveTo>
                    <a:pt x="8432" y="1784"/>
                  </a:moveTo>
                  <a:lnTo>
                    <a:pt x="8432" y="3813"/>
                  </a:lnTo>
                  <a:lnTo>
                    <a:pt x="6266" y="3813"/>
                  </a:lnTo>
                  <a:lnTo>
                    <a:pt x="6266" y="1784"/>
                  </a:lnTo>
                  <a:close/>
                  <a:moveTo>
                    <a:pt x="10853" y="1784"/>
                  </a:moveTo>
                  <a:lnTo>
                    <a:pt x="10853" y="3813"/>
                  </a:lnTo>
                  <a:lnTo>
                    <a:pt x="8687" y="3813"/>
                  </a:lnTo>
                  <a:lnTo>
                    <a:pt x="8687" y="1784"/>
                  </a:lnTo>
                  <a:close/>
                  <a:moveTo>
                    <a:pt x="13275" y="1784"/>
                  </a:moveTo>
                  <a:lnTo>
                    <a:pt x="13275" y="3813"/>
                  </a:lnTo>
                  <a:lnTo>
                    <a:pt x="11108" y="3813"/>
                  </a:lnTo>
                  <a:lnTo>
                    <a:pt x="11108" y="1784"/>
                  </a:lnTo>
                  <a:close/>
                  <a:moveTo>
                    <a:pt x="15696" y="1784"/>
                  </a:moveTo>
                  <a:lnTo>
                    <a:pt x="15696" y="3813"/>
                  </a:lnTo>
                  <a:lnTo>
                    <a:pt x="13530" y="3813"/>
                  </a:lnTo>
                  <a:lnTo>
                    <a:pt x="13530" y="1784"/>
                  </a:lnTo>
                  <a:close/>
                  <a:moveTo>
                    <a:pt x="18117" y="1784"/>
                  </a:moveTo>
                  <a:lnTo>
                    <a:pt x="18117" y="3813"/>
                  </a:lnTo>
                  <a:lnTo>
                    <a:pt x="15951" y="3813"/>
                  </a:lnTo>
                  <a:lnTo>
                    <a:pt x="15951" y="1784"/>
                  </a:lnTo>
                  <a:close/>
                  <a:moveTo>
                    <a:pt x="20507" y="1784"/>
                  </a:moveTo>
                  <a:lnTo>
                    <a:pt x="20507" y="3813"/>
                  </a:lnTo>
                  <a:lnTo>
                    <a:pt x="18372" y="3813"/>
                  </a:lnTo>
                  <a:lnTo>
                    <a:pt x="18372" y="1784"/>
                  </a:lnTo>
                  <a:close/>
                  <a:moveTo>
                    <a:pt x="22928" y="1784"/>
                  </a:moveTo>
                  <a:lnTo>
                    <a:pt x="22928" y="3813"/>
                  </a:lnTo>
                  <a:lnTo>
                    <a:pt x="20762" y="3813"/>
                  </a:lnTo>
                  <a:lnTo>
                    <a:pt x="20762" y="1784"/>
                  </a:lnTo>
                  <a:close/>
                  <a:moveTo>
                    <a:pt x="3590" y="4047"/>
                  </a:moveTo>
                  <a:lnTo>
                    <a:pt x="3590" y="6075"/>
                  </a:lnTo>
                  <a:lnTo>
                    <a:pt x="1423" y="6075"/>
                  </a:lnTo>
                  <a:lnTo>
                    <a:pt x="1423" y="4047"/>
                  </a:lnTo>
                  <a:close/>
                  <a:moveTo>
                    <a:pt x="6011" y="4047"/>
                  </a:moveTo>
                  <a:lnTo>
                    <a:pt x="6011" y="6075"/>
                  </a:lnTo>
                  <a:lnTo>
                    <a:pt x="3845" y="6075"/>
                  </a:lnTo>
                  <a:lnTo>
                    <a:pt x="3845" y="4047"/>
                  </a:lnTo>
                  <a:close/>
                  <a:moveTo>
                    <a:pt x="8432" y="4047"/>
                  </a:moveTo>
                  <a:lnTo>
                    <a:pt x="8432" y="6075"/>
                  </a:lnTo>
                  <a:lnTo>
                    <a:pt x="6266" y="6075"/>
                  </a:lnTo>
                  <a:lnTo>
                    <a:pt x="6266" y="4047"/>
                  </a:lnTo>
                  <a:close/>
                  <a:moveTo>
                    <a:pt x="10853" y="4047"/>
                  </a:moveTo>
                  <a:lnTo>
                    <a:pt x="10853" y="6075"/>
                  </a:lnTo>
                  <a:lnTo>
                    <a:pt x="8687" y="6075"/>
                  </a:lnTo>
                  <a:lnTo>
                    <a:pt x="8687" y="4047"/>
                  </a:lnTo>
                  <a:close/>
                  <a:moveTo>
                    <a:pt x="13275" y="4047"/>
                  </a:moveTo>
                  <a:lnTo>
                    <a:pt x="13275" y="6075"/>
                  </a:lnTo>
                  <a:lnTo>
                    <a:pt x="11108" y="6075"/>
                  </a:lnTo>
                  <a:lnTo>
                    <a:pt x="11108" y="4047"/>
                  </a:lnTo>
                  <a:close/>
                  <a:moveTo>
                    <a:pt x="15696" y="4047"/>
                  </a:moveTo>
                  <a:lnTo>
                    <a:pt x="15696" y="6075"/>
                  </a:lnTo>
                  <a:lnTo>
                    <a:pt x="13530" y="6075"/>
                  </a:lnTo>
                  <a:lnTo>
                    <a:pt x="13530" y="4047"/>
                  </a:lnTo>
                  <a:close/>
                  <a:moveTo>
                    <a:pt x="18117" y="4047"/>
                  </a:moveTo>
                  <a:lnTo>
                    <a:pt x="18117" y="6075"/>
                  </a:lnTo>
                  <a:lnTo>
                    <a:pt x="15951" y="6075"/>
                  </a:lnTo>
                  <a:lnTo>
                    <a:pt x="15951" y="4047"/>
                  </a:lnTo>
                  <a:close/>
                  <a:moveTo>
                    <a:pt x="20507" y="4047"/>
                  </a:moveTo>
                  <a:lnTo>
                    <a:pt x="20507" y="6075"/>
                  </a:lnTo>
                  <a:lnTo>
                    <a:pt x="18372" y="6075"/>
                  </a:lnTo>
                  <a:lnTo>
                    <a:pt x="18372" y="4047"/>
                  </a:lnTo>
                  <a:close/>
                  <a:moveTo>
                    <a:pt x="22928" y="4047"/>
                  </a:moveTo>
                  <a:lnTo>
                    <a:pt x="22928" y="6075"/>
                  </a:lnTo>
                  <a:lnTo>
                    <a:pt x="20762" y="6075"/>
                  </a:lnTo>
                  <a:lnTo>
                    <a:pt x="20762" y="4047"/>
                  </a:lnTo>
                  <a:close/>
                  <a:moveTo>
                    <a:pt x="3590" y="6319"/>
                  </a:moveTo>
                  <a:lnTo>
                    <a:pt x="3590" y="8337"/>
                  </a:lnTo>
                  <a:lnTo>
                    <a:pt x="1423" y="8337"/>
                  </a:lnTo>
                  <a:lnTo>
                    <a:pt x="1423" y="6319"/>
                  </a:lnTo>
                  <a:close/>
                  <a:moveTo>
                    <a:pt x="6011" y="6319"/>
                  </a:moveTo>
                  <a:lnTo>
                    <a:pt x="6011" y="8337"/>
                  </a:lnTo>
                  <a:lnTo>
                    <a:pt x="3845" y="8337"/>
                  </a:lnTo>
                  <a:lnTo>
                    <a:pt x="3845" y="6319"/>
                  </a:lnTo>
                  <a:close/>
                  <a:moveTo>
                    <a:pt x="8432" y="6319"/>
                  </a:moveTo>
                  <a:lnTo>
                    <a:pt x="8432" y="8337"/>
                  </a:lnTo>
                  <a:lnTo>
                    <a:pt x="6266" y="8337"/>
                  </a:lnTo>
                  <a:lnTo>
                    <a:pt x="6266" y="6319"/>
                  </a:lnTo>
                  <a:close/>
                  <a:moveTo>
                    <a:pt x="10853" y="6319"/>
                  </a:moveTo>
                  <a:lnTo>
                    <a:pt x="10853" y="8337"/>
                  </a:lnTo>
                  <a:lnTo>
                    <a:pt x="8687" y="8337"/>
                  </a:lnTo>
                  <a:lnTo>
                    <a:pt x="8687" y="6319"/>
                  </a:lnTo>
                  <a:close/>
                  <a:moveTo>
                    <a:pt x="13275" y="6319"/>
                  </a:moveTo>
                  <a:lnTo>
                    <a:pt x="13275" y="8337"/>
                  </a:lnTo>
                  <a:lnTo>
                    <a:pt x="11108" y="8337"/>
                  </a:lnTo>
                  <a:lnTo>
                    <a:pt x="11108" y="6319"/>
                  </a:lnTo>
                  <a:close/>
                  <a:moveTo>
                    <a:pt x="15696" y="6319"/>
                  </a:moveTo>
                  <a:lnTo>
                    <a:pt x="15696" y="8337"/>
                  </a:lnTo>
                  <a:lnTo>
                    <a:pt x="13530" y="8337"/>
                  </a:lnTo>
                  <a:lnTo>
                    <a:pt x="13530" y="6319"/>
                  </a:lnTo>
                  <a:close/>
                  <a:moveTo>
                    <a:pt x="18117" y="6319"/>
                  </a:moveTo>
                  <a:lnTo>
                    <a:pt x="18117" y="8337"/>
                  </a:lnTo>
                  <a:lnTo>
                    <a:pt x="15951" y="8337"/>
                  </a:lnTo>
                  <a:lnTo>
                    <a:pt x="15951" y="6319"/>
                  </a:lnTo>
                  <a:close/>
                  <a:moveTo>
                    <a:pt x="20507" y="6319"/>
                  </a:moveTo>
                  <a:lnTo>
                    <a:pt x="20507" y="8337"/>
                  </a:lnTo>
                  <a:lnTo>
                    <a:pt x="18372" y="8337"/>
                  </a:lnTo>
                  <a:lnTo>
                    <a:pt x="18372" y="6319"/>
                  </a:lnTo>
                  <a:close/>
                  <a:moveTo>
                    <a:pt x="22928" y="6319"/>
                  </a:moveTo>
                  <a:lnTo>
                    <a:pt x="22928" y="8337"/>
                  </a:lnTo>
                  <a:lnTo>
                    <a:pt x="20762" y="8337"/>
                  </a:lnTo>
                  <a:lnTo>
                    <a:pt x="20762" y="6319"/>
                  </a:lnTo>
                  <a:close/>
                  <a:moveTo>
                    <a:pt x="3590" y="8581"/>
                  </a:moveTo>
                  <a:lnTo>
                    <a:pt x="3590" y="10609"/>
                  </a:lnTo>
                  <a:lnTo>
                    <a:pt x="1423" y="10609"/>
                  </a:lnTo>
                  <a:lnTo>
                    <a:pt x="1423" y="8581"/>
                  </a:lnTo>
                  <a:close/>
                  <a:moveTo>
                    <a:pt x="6011" y="8581"/>
                  </a:moveTo>
                  <a:lnTo>
                    <a:pt x="6011" y="10609"/>
                  </a:lnTo>
                  <a:lnTo>
                    <a:pt x="3845" y="10609"/>
                  </a:lnTo>
                  <a:lnTo>
                    <a:pt x="3845" y="8581"/>
                  </a:lnTo>
                  <a:close/>
                  <a:moveTo>
                    <a:pt x="8432" y="8581"/>
                  </a:moveTo>
                  <a:lnTo>
                    <a:pt x="8432" y="10609"/>
                  </a:lnTo>
                  <a:lnTo>
                    <a:pt x="6266" y="10609"/>
                  </a:lnTo>
                  <a:lnTo>
                    <a:pt x="6266" y="8581"/>
                  </a:lnTo>
                  <a:close/>
                  <a:moveTo>
                    <a:pt x="10853" y="8581"/>
                  </a:moveTo>
                  <a:lnTo>
                    <a:pt x="10853" y="10609"/>
                  </a:lnTo>
                  <a:lnTo>
                    <a:pt x="8687" y="10609"/>
                  </a:lnTo>
                  <a:lnTo>
                    <a:pt x="8687" y="8581"/>
                  </a:lnTo>
                  <a:close/>
                  <a:moveTo>
                    <a:pt x="13275" y="8581"/>
                  </a:moveTo>
                  <a:lnTo>
                    <a:pt x="13275" y="10609"/>
                  </a:lnTo>
                  <a:lnTo>
                    <a:pt x="11108" y="10609"/>
                  </a:lnTo>
                  <a:lnTo>
                    <a:pt x="11108" y="8581"/>
                  </a:lnTo>
                  <a:close/>
                  <a:moveTo>
                    <a:pt x="15696" y="8581"/>
                  </a:moveTo>
                  <a:lnTo>
                    <a:pt x="15696" y="10609"/>
                  </a:lnTo>
                  <a:lnTo>
                    <a:pt x="13530" y="10609"/>
                  </a:lnTo>
                  <a:lnTo>
                    <a:pt x="13530" y="8581"/>
                  </a:lnTo>
                  <a:close/>
                  <a:moveTo>
                    <a:pt x="18117" y="8581"/>
                  </a:moveTo>
                  <a:lnTo>
                    <a:pt x="18117" y="10609"/>
                  </a:lnTo>
                  <a:lnTo>
                    <a:pt x="15951" y="10609"/>
                  </a:lnTo>
                  <a:lnTo>
                    <a:pt x="15951" y="8581"/>
                  </a:lnTo>
                  <a:close/>
                  <a:moveTo>
                    <a:pt x="20507" y="8581"/>
                  </a:moveTo>
                  <a:lnTo>
                    <a:pt x="20507" y="10609"/>
                  </a:lnTo>
                  <a:lnTo>
                    <a:pt x="18372" y="10609"/>
                  </a:lnTo>
                  <a:lnTo>
                    <a:pt x="18372" y="8581"/>
                  </a:lnTo>
                  <a:close/>
                  <a:moveTo>
                    <a:pt x="22928" y="8581"/>
                  </a:moveTo>
                  <a:lnTo>
                    <a:pt x="22928" y="10609"/>
                  </a:lnTo>
                  <a:lnTo>
                    <a:pt x="20762" y="10609"/>
                  </a:lnTo>
                  <a:lnTo>
                    <a:pt x="20762" y="8581"/>
                  </a:lnTo>
                  <a:close/>
                  <a:moveTo>
                    <a:pt x="3590" y="10843"/>
                  </a:moveTo>
                  <a:lnTo>
                    <a:pt x="3590" y="12871"/>
                  </a:lnTo>
                  <a:lnTo>
                    <a:pt x="1423" y="12871"/>
                  </a:lnTo>
                  <a:lnTo>
                    <a:pt x="1423" y="10843"/>
                  </a:lnTo>
                  <a:close/>
                  <a:moveTo>
                    <a:pt x="6011" y="10843"/>
                  </a:moveTo>
                  <a:lnTo>
                    <a:pt x="6011" y="12871"/>
                  </a:lnTo>
                  <a:lnTo>
                    <a:pt x="3845" y="12871"/>
                  </a:lnTo>
                  <a:lnTo>
                    <a:pt x="3845" y="10843"/>
                  </a:lnTo>
                  <a:close/>
                  <a:moveTo>
                    <a:pt x="8432" y="10843"/>
                  </a:moveTo>
                  <a:lnTo>
                    <a:pt x="8432" y="12871"/>
                  </a:lnTo>
                  <a:lnTo>
                    <a:pt x="6266" y="12871"/>
                  </a:lnTo>
                  <a:lnTo>
                    <a:pt x="6266" y="10843"/>
                  </a:lnTo>
                  <a:close/>
                  <a:moveTo>
                    <a:pt x="10853" y="10843"/>
                  </a:moveTo>
                  <a:lnTo>
                    <a:pt x="10853" y="12871"/>
                  </a:lnTo>
                  <a:lnTo>
                    <a:pt x="8687" y="12871"/>
                  </a:lnTo>
                  <a:lnTo>
                    <a:pt x="8687" y="10843"/>
                  </a:lnTo>
                  <a:close/>
                  <a:moveTo>
                    <a:pt x="13275" y="10843"/>
                  </a:moveTo>
                  <a:lnTo>
                    <a:pt x="13275" y="12871"/>
                  </a:lnTo>
                  <a:lnTo>
                    <a:pt x="11108" y="12871"/>
                  </a:lnTo>
                  <a:lnTo>
                    <a:pt x="11108" y="10843"/>
                  </a:lnTo>
                  <a:close/>
                  <a:moveTo>
                    <a:pt x="15696" y="10843"/>
                  </a:moveTo>
                  <a:lnTo>
                    <a:pt x="15696" y="12871"/>
                  </a:lnTo>
                  <a:lnTo>
                    <a:pt x="13530" y="12871"/>
                  </a:lnTo>
                  <a:lnTo>
                    <a:pt x="13530" y="10843"/>
                  </a:lnTo>
                  <a:close/>
                  <a:moveTo>
                    <a:pt x="18117" y="10843"/>
                  </a:moveTo>
                  <a:lnTo>
                    <a:pt x="18117" y="12871"/>
                  </a:lnTo>
                  <a:lnTo>
                    <a:pt x="15951" y="12871"/>
                  </a:lnTo>
                  <a:lnTo>
                    <a:pt x="15951" y="10843"/>
                  </a:lnTo>
                  <a:close/>
                  <a:moveTo>
                    <a:pt x="20507" y="10843"/>
                  </a:moveTo>
                  <a:lnTo>
                    <a:pt x="20507" y="12871"/>
                  </a:lnTo>
                  <a:lnTo>
                    <a:pt x="18372" y="12871"/>
                  </a:lnTo>
                  <a:lnTo>
                    <a:pt x="18372" y="10843"/>
                  </a:lnTo>
                  <a:close/>
                  <a:moveTo>
                    <a:pt x="22928" y="10843"/>
                  </a:moveTo>
                  <a:lnTo>
                    <a:pt x="22928" y="12871"/>
                  </a:lnTo>
                  <a:lnTo>
                    <a:pt x="20762" y="12871"/>
                  </a:lnTo>
                  <a:lnTo>
                    <a:pt x="20762" y="10843"/>
                  </a:lnTo>
                  <a:close/>
                  <a:moveTo>
                    <a:pt x="3590" y="13105"/>
                  </a:moveTo>
                  <a:lnTo>
                    <a:pt x="3590" y="15101"/>
                  </a:lnTo>
                  <a:lnTo>
                    <a:pt x="1423" y="15101"/>
                  </a:lnTo>
                  <a:lnTo>
                    <a:pt x="1423" y="13105"/>
                  </a:lnTo>
                  <a:close/>
                  <a:moveTo>
                    <a:pt x="6011" y="13105"/>
                  </a:moveTo>
                  <a:lnTo>
                    <a:pt x="6011" y="15101"/>
                  </a:lnTo>
                  <a:lnTo>
                    <a:pt x="3845" y="15101"/>
                  </a:lnTo>
                  <a:lnTo>
                    <a:pt x="3845" y="13105"/>
                  </a:lnTo>
                  <a:close/>
                  <a:moveTo>
                    <a:pt x="8432" y="13105"/>
                  </a:moveTo>
                  <a:lnTo>
                    <a:pt x="8432" y="15101"/>
                  </a:lnTo>
                  <a:lnTo>
                    <a:pt x="6266" y="15101"/>
                  </a:lnTo>
                  <a:lnTo>
                    <a:pt x="6266" y="13105"/>
                  </a:lnTo>
                  <a:close/>
                  <a:moveTo>
                    <a:pt x="10853" y="13105"/>
                  </a:moveTo>
                  <a:lnTo>
                    <a:pt x="10853" y="15101"/>
                  </a:lnTo>
                  <a:lnTo>
                    <a:pt x="8687" y="15101"/>
                  </a:lnTo>
                  <a:lnTo>
                    <a:pt x="8687" y="13105"/>
                  </a:lnTo>
                  <a:close/>
                  <a:moveTo>
                    <a:pt x="13275" y="13105"/>
                  </a:moveTo>
                  <a:lnTo>
                    <a:pt x="13275" y="15101"/>
                  </a:lnTo>
                  <a:lnTo>
                    <a:pt x="11108" y="15101"/>
                  </a:lnTo>
                  <a:lnTo>
                    <a:pt x="11108" y="13105"/>
                  </a:lnTo>
                  <a:close/>
                  <a:moveTo>
                    <a:pt x="15696" y="13105"/>
                  </a:moveTo>
                  <a:lnTo>
                    <a:pt x="15696" y="15101"/>
                  </a:lnTo>
                  <a:lnTo>
                    <a:pt x="13530" y="15101"/>
                  </a:lnTo>
                  <a:lnTo>
                    <a:pt x="13530" y="13105"/>
                  </a:lnTo>
                  <a:close/>
                  <a:moveTo>
                    <a:pt x="18117" y="13105"/>
                  </a:moveTo>
                  <a:lnTo>
                    <a:pt x="18117" y="15101"/>
                  </a:lnTo>
                  <a:lnTo>
                    <a:pt x="15951" y="15101"/>
                  </a:lnTo>
                  <a:lnTo>
                    <a:pt x="15951" y="13105"/>
                  </a:lnTo>
                  <a:close/>
                  <a:moveTo>
                    <a:pt x="20507" y="13105"/>
                  </a:moveTo>
                  <a:lnTo>
                    <a:pt x="20507" y="15101"/>
                  </a:lnTo>
                  <a:lnTo>
                    <a:pt x="18372" y="15101"/>
                  </a:lnTo>
                  <a:lnTo>
                    <a:pt x="18372" y="13105"/>
                  </a:lnTo>
                  <a:close/>
                  <a:moveTo>
                    <a:pt x="22928" y="13105"/>
                  </a:moveTo>
                  <a:lnTo>
                    <a:pt x="22928" y="15101"/>
                  </a:lnTo>
                  <a:lnTo>
                    <a:pt x="20762" y="15101"/>
                  </a:lnTo>
                  <a:lnTo>
                    <a:pt x="20762" y="13105"/>
                  </a:lnTo>
                  <a:close/>
                  <a:moveTo>
                    <a:pt x="3590" y="0"/>
                  </a:moveTo>
                  <a:lnTo>
                    <a:pt x="3590" y="1551"/>
                  </a:lnTo>
                  <a:lnTo>
                    <a:pt x="1423" y="1551"/>
                  </a:lnTo>
                  <a:lnTo>
                    <a:pt x="1423" y="191"/>
                  </a:lnTo>
                  <a:cubicBezTo>
                    <a:pt x="1339" y="213"/>
                    <a:pt x="1254" y="245"/>
                    <a:pt x="1169" y="266"/>
                  </a:cubicBezTo>
                  <a:lnTo>
                    <a:pt x="1169" y="1551"/>
                  </a:lnTo>
                  <a:lnTo>
                    <a:pt x="234" y="1551"/>
                  </a:lnTo>
                  <a:cubicBezTo>
                    <a:pt x="234" y="1562"/>
                    <a:pt x="234" y="1562"/>
                    <a:pt x="224" y="1572"/>
                  </a:cubicBezTo>
                  <a:cubicBezTo>
                    <a:pt x="213" y="1647"/>
                    <a:pt x="213" y="1721"/>
                    <a:pt x="203" y="1784"/>
                  </a:cubicBezTo>
                  <a:lnTo>
                    <a:pt x="1169" y="1784"/>
                  </a:lnTo>
                  <a:lnTo>
                    <a:pt x="1169" y="3813"/>
                  </a:lnTo>
                  <a:lnTo>
                    <a:pt x="107" y="3813"/>
                  </a:lnTo>
                  <a:lnTo>
                    <a:pt x="107" y="4047"/>
                  </a:lnTo>
                  <a:lnTo>
                    <a:pt x="1169" y="4047"/>
                  </a:lnTo>
                  <a:lnTo>
                    <a:pt x="1169" y="6075"/>
                  </a:lnTo>
                  <a:lnTo>
                    <a:pt x="118" y="6075"/>
                  </a:lnTo>
                  <a:lnTo>
                    <a:pt x="118" y="6319"/>
                  </a:lnTo>
                  <a:lnTo>
                    <a:pt x="1169" y="6319"/>
                  </a:lnTo>
                  <a:lnTo>
                    <a:pt x="1169" y="8337"/>
                  </a:lnTo>
                  <a:lnTo>
                    <a:pt x="96" y="8337"/>
                  </a:lnTo>
                  <a:cubicBezTo>
                    <a:pt x="85" y="8368"/>
                    <a:pt x="85" y="8401"/>
                    <a:pt x="85" y="8432"/>
                  </a:cubicBezTo>
                  <a:lnTo>
                    <a:pt x="85" y="8581"/>
                  </a:lnTo>
                  <a:lnTo>
                    <a:pt x="1169" y="8581"/>
                  </a:lnTo>
                  <a:lnTo>
                    <a:pt x="1169" y="10609"/>
                  </a:lnTo>
                  <a:lnTo>
                    <a:pt x="43" y="10609"/>
                  </a:lnTo>
                  <a:cubicBezTo>
                    <a:pt x="43" y="10683"/>
                    <a:pt x="43" y="10768"/>
                    <a:pt x="33" y="10843"/>
                  </a:cubicBezTo>
                  <a:lnTo>
                    <a:pt x="1169" y="10843"/>
                  </a:lnTo>
                  <a:lnTo>
                    <a:pt x="1169" y="12871"/>
                  </a:lnTo>
                  <a:lnTo>
                    <a:pt x="0" y="12871"/>
                  </a:lnTo>
                  <a:lnTo>
                    <a:pt x="0" y="13105"/>
                  </a:lnTo>
                  <a:lnTo>
                    <a:pt x="1169" y="13105"/>
                  </a:lnTo>
                  <a:lnTo>
                    <a:pt x="1169" y="15101"/>
                  </a:lnTo>
                  <a:lnTo>
                    <a:pt x="203" y="15101"/>
                  </a:lnTo>
                  <a:cubicBezTo>
                    <a:pt x="224" y="15186"/>
                    <a:pt x="255" y="15261"/>
                    <a:pt x="288" y="15335"/>
                  </a:cubicBezTo>
                  <a:lnTo>
                    <a:pt x="1169" y="15335"/>
                  </a:lnTo>
                  <a:lnTo>
                    <a:pt x="1169" y="16280"/>
                  </a:lnTo>
                  <a:cubicBezTo>
                    <a:pt x="1243" y="16323"/>
                    <a:pt x="1328" y="16365"/>
                    <a:pt x="1423" y="16397"/>
                  </a:cubicBezTo>
                  <a:lnTo>
                    <a:pt x="1423" y="15335"/>
                  </a:lnTo>
                  <a:lnTo>
                    <a:pt x="3590" y="15335"/>
                  </a:lnTo>
                  <a:lnTo>
                    <a:pt x="3590" y="16769"/>
                  </a:lnTo>
                  <a:cubicBezTo>
                    <a:pt x="3675" y="16779"/>
                    <a:pt x="3760" y="16779"/>
                    <a:pt x="3845" y="16779"/>
                  </a:cubicBezTo>
                  <a:lnTo>
                    <a:pt x="3845" y="15335"/>
                  </a:lnTo>
                  <a:lnTo>
                    <a:pt x="6011" y="15335"/>
                  </a:lnTo>
                  <a:lnTo>
                    <a:pt x="6011" y="16790"/>
                  </a:lnTo>
                  <a:lnTo>
                    <a:pt x="6266" y="16790"/>
                  </a:lnTo>
                  <a:lnTo>
                    <a:pt x="6266" y="15335"/>
                  </a:lnTo>
                  <a:lnTo>
                    <a:pt x="8432" y="15335"/>
                  </a:lnTo>
                  <a:lnTo>
                    <a:pt x="8432" y="16779"/>
                  </a:lnTo>
                  <a:lnTo>
                    <a:pt x="8687" y="16779"/>
                  </a:lnTo>
                  <a:lnTo>
                    <a:pt x="8687" y="15335"/>
                  </a:lnTo>
                  <a:lnTo>
                    <a:pt x="10853" y="15335"/>
                  </a:lnTo>
                  <a:lnTo>
                    <a:pt x="10853" y="16769"/>
                  </a:lnTo>
                  <a:lnTo>
                    <a:pt x="11108" y="16769"/>
                  </a:lnTo>
                  <a:lnTo>
                    <a:pt x="11108" y="15335"/>
                  </a:lnTo>
                  <a:lnTo>
                    <a:pt x="13275" y="15335"/>
                  </a:lnTo>
                  <a:lnTo>
                    <a:pt x="13275" y="16769"/>
                  </a:lnTo>
                  <a:lnTo>
                    <a:pt x="13530" y="16769"/>
                  </a:lnTo>
                  <a:lnTo>
                    <a:pt x="13530" y="15335"/>
                  </a:lnTo>
                  <a:lnTo>
                    <a:pt x="15696" y="15335"/>
                  </a:lnTo>
                  <a:lnTo>
                    <a:pt x="15696" y="16800"/>
                  </a:lnTo>
                  <a:lnTo>
                    <a:pt x="15951" y="16800"/>
                  </a:lnTo>
                  <a:lnTo>
                    <a:pt x="15951" y="15335"/>
                  </a:lnTo>
                  <a:lnTo>
                    <a:pt x="18117" y="15335"/>
                  </a:lnTo>
                  <a:lnTo>
                    <a:pt x="18117" y="16885"/>
                  </a:lnTo>
                  <a:lnTo>
                    <a:pt x="18372" y="16885"/>
                  </a:lnTo>
                  <a:lnTo>
                    <a:pt x="18372" y="15335"/>
                  </a:lnTo>
                  <a:lnTo>
                    <a:pt x="20507" y="15335"/>
                  </a:lnTo>
                  <a:lnTo>
                    <a:pt x="20507" y="16939"/>
                  </a:lnTo>
                  <a:cubicBezTo>
                    <a:pt x="20592" y="16939"/>
                    <a:pt x="20677" y="16939"/>
                    <a:pt x="20762" y="16928"/>
                  </a:cubicBezTo>
                  <a:lnTo>
                    <a:pt x="20762" y="15335"/>
                  </a:lnTo>
                  <a:lnTo>
                    <a:pt x="22928" y="15335"/>
                  </a:lnTo>
                  <a:lnTo>
                    <a:pt x="22928" y="16715"/>
                  </a:lnTo>
                  <a:cubicBezTo>
                    <a:pt x="23013" y="16694"/>
                    <a:pt x="23098" y="16663"/>
                    <a:pt x="23183" y="16630"/>
                  </a:cubicBezTo>
                  <a:lnTo>
                    <a:pt x="23183" y="15335"/>
                  </a:lnTo>
                  <a:lnTo>
                    <a:pt x="24340" y="15335"/>
                  </a:lnTo>
                  <a:cubicBezTo>
                    <a:pt x="24361" y="15261"/>
                    <a:pt x="24372" y="15176"/>
                    <a:pt x="24394" y="15101"/>
                  </a:cubicBezTo>
                  <a:lnTo>
                    <a:pt x="23183" y="15101"/>
                  </a:lnTo>
                  <a:lnTo>
                    <a:pt x="23183" y="13105"/>
                  </a:lnTo>
                  <a:lnTo>
                    <a:pt x="24446" y="13105"/>
                  </a:lnTo>
                  <a:cubicBezTo>
                    <a:pt x="24446" y="13031"/>
                    <a:pt x="24436" y="12946"/>
                    <a:pt x="24436" y="12871"/>
                  </a:cubicBezTo>
                  <a:lnTo>
                    <a:pt x="23183" y="12871"/>
                  </a:lnTo>
                  <a:lnTo>
                    <a:pt x="23183" y="10843"/>
                  </a:lnTo>
                  <a:lnTo>
                    <a:pt x="24234" y="10843"/>
                  </a:lnTo>
                  <a:cubicBezTo>
                    <a:pt x="24234" y="10768"/>
                    <a:pt x="24224" y="10683"/>
                    <a:pt x="24213" y="10609"/>
                  </a:cubicBezTo>
                  <a:lnTo>
                    <a:pt x="23183" y="10609"/>
                  </a:lnTo>
                  <a:lnTo>
                    <a:pt x="23183" y="8581"/>
                  </a:lnTo>
                  <a:lnTo>
                    <a:pt x="24096" y="8581"/>
                  </a:lnTo>
                  <a:lnTo>
                    <a:pt x="24096" y="8337"/>
                  </a:lnTo>
                  <a:lnTo>
                    <a:pt x="23183" y="8337"/>
                  </a:lnTo>
                  <a:lnTo>
                    <a:pt x="23183" y="6319"/>
                  </a:lnTo>
                  <a:lnTo>
                    <a:pt x="24096" y="6319"/>
                  </a:lnTo>
                  <a:lnTo>
                    <a:pt x="24096" y="6096"/>
                  </a:lnTo>
                  <a:lnTo>
                    <a:pt x="24096" y="6075"/>
                  </a:lnTo>
                  <a:lnTo>
                    <a:pt x="23183" y="6075"/>
                  </a:lnTo>
                  <a:lnTo>
                    <a:pt x="23183" y="4047"/>
                  </a:lnTo>
                  <a:lnTo>
                    <a:pt x="24096" y="4047"/>
                  </a:lnTo>
                  <a:cubicBezTo>
                    <a:pt x="24096" y="3972"/>
                    <a:pt x="24096" y="3898"/>
                    <a:pt x="24085" y="3813"/>
                  </a:cubicBezTo>
                  <a:lnTo>
                    <a:pt x="23183" y="3813"/>
                  </a:lnTo>
                  <a:lnTo>
                    <a:pt x="23183" y="1784"/>
                  </a:lnTo>
                  <a:lnTo>
                    <a:pt x="23926" y="1784"/>
                  </a:lnTo>
                  <a:cubicBezTo>
                    <a:pt x="23905" y="1710"/>
                    <a:pt x="23894" y="1625"/>
                    <a:pt x="23863" y="1551"/>
                  </a:cubicBezTo>
                  <a:lnTo>
                    <a:pt x="23183" y="1551"/>
                  </a:lnTo>
                  <a:lnTo>
                    <a:pt x="23183" y="542"/>
                  </a:lnTo>
                  <a:cubicBezTo>
                    <a:pt x="23108" y="500"/>
                    <a:pt x="23013" y="457"/>
                    <a:pt x="22928" y="415"/>
                  </a:cubicBezTo>
                  <a:lnTo>
                    <a:pt x="22928" y="1551"/>
                  </a:lnTo>
                  <a:lnTo>
                    <a:pt x="20762" y="1551"/>
                  </a:lnTo>
                  <a:lnTo>
                    <a:pt x="20762" y="117"/>
                  </a:lnTo>
                  <a:lnTo>
                    <a:pt x="20507" y="117"/>
                  </a:lnTo>
                  <a:lnTo>
                    <a:pt x="20507" y="1551"/>
                  </a:lnTo>
                  <a:lnTo>
                    <a:pt x="18372" y="1551"/>
                  </a:lnTo>
                  <a:lnTo>
                    <a:pt x="18372" y="139"/>
                  </a:lnTo>
                  <a:cubicBezTo>
                    <a:pt x="18308" y="149"/>
                    <a:pt x="18234" y="149"/>
                    <a:pt x="18171" y="149"/>
                  </a:cubicBezTo>
                  <a:lnTo>
                    <a:pt x="18117" y="149"/>
                  </a:lnTo>
                  <a:lnTo>
                    <a:pt x="18117" y="1551"/>
                  </a:lnTo>
                  <a:lnTo>
                    <a:pt x="15951" y="1551"/>
                  </a:lnTo>
                  <a:lnTo>
                    <a:pt x="15951" y="191"/>
                  </a:lnTo>
                  <a:lnTo>
                    <a:pt x="15696" y="191"/>
                  </a:lnTo>
                  <a:lnTo>
                    <a:pt x="15696" y="1551"/>
                  </a:lnTo>
                  <a:lnTo>
                    <a:pt x="13530" y="1551"/>
                  </a:lnTo>
                  <a:lnTo>
                    <a:pt x="13530" y="202"/>
                  </a:lnTo>
                  <a:lnTo>
                    <a:pt x="13275" y="202"/>
                  </a:lnTo>
                  <a:lnTo>
                    <a:pt x="13275" y="1551"/>
                  </a:lnTo>
                  <a:lnTo>
                    <a:pt x="11108" y="1551"/>
                  </a:lnTo>
                  <a:lnTo>
                    <a:pt x="11108" y="224"/>
                  </a:lnTo>
                  <a:lnTo>
                    <a:pt x="10853" y="224"/>
                  </a:lnTo>
                  <a:lnTo>
                    <a:pt x="10853" y="1551"/>
                  </a:lnTo>
                  <a:lnTo>
                    <a:pt x="8687" y="1551"/>
                  </a:lnTo>
                  <a:lnTo>
                    <a:pt x="8687" y="213"/>
                  </a:lnTo>
                  <a:lnTo>
                    <a:pt x="8432" y="213"/>
                  </a:lnTo>
                  <a:lnTo>
                    <a:pt x="8432" y="1551"/>
                  </a:lnTo>
                  <a:lnTo>
                    <a:pt x="6266" y="1551"/>
                  </a:lnTo>
                  <a:lnTo>
                    <a:pt x="6266" y="128"/>
                  </a:lnTo>
                  <a:cubicBezTo>
                    <a:pt x="6181" y="117"/>
                    <a:pt x="6096" y="117"/>
                    <a:pt x="6011" y="117"/>
                  </a:cubicBezTo>
                  <a:lnTo>
                    <a:pt x="6011" y="1551"/>
                  </a:lnTo>
                  <a:lnTo>
                    <a:pt x="3845" y="1551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B7A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150200" y="582450"/>
              <a:ext cx="271875" cy="171800"/>
            </a:xfrm>
            <a:custGeom>
              <a:rect b="b" l="l" r="r" t="t"/>
              <a:pathLst>
                <a:path extrusionOk="0" h="6872" w="10875">
                  <a:moveTo>
                    <a:pt x="10237" y="1370"/>
                  </a:moveTo>
                  <a:cubicBezTo>
                    <a:pt x="9144" y="2878"/>
                    <a:pt x="7742" y="4142"/>
                    <a:pt x="6053" y="5141"/>
                  </a:cubicBezTo>
                  <a:cubicBezTo>
                    <a:pt x="4811" y="5863"/>
                    <a:pt x="3420" y="6479"/>
                    <a:pt x="1678" y="6734"/>
                  </a:cubicBezTo>
                  <a:cubicBezTo>
                    <a:pt x="1423" y="6776"/>
                    <a:pt x="1105" y="6807"/>
                    <a:pt x="765" y="6818"/>
                  </a:cubicBezTo>
                  <a:cubicBezTo>
                    <a:pt x="446" y="6829"/>
                    <a:pt x="11" y="6871"/>
                    <a:pt x="0" y="6585"/>
                  </a:cubicBezTo>
                  <a:cubicBezTo>
                    <a:pt x="0" y="6479"/>
                    <a:pt x="96" y="6361"/>
                    <a:pt x="266" y="6351"/>
                  </a:cubicBezTo>
                  <a:cubicBezTo>
                    <a:pt x="415" y="6340"/>
                    <a:pt x="595" y="6351"/>
                    <a:pt x="733" y="6340"/>
                  </a:cubicBezTo>
                  <a:cubicBezTo>
                    <a:pt x="1689" y="6298"/>
                    <a:pt x="2475" y="6139"/>
                    <a:pt x="3207" y="5905"/>
                  </a:cubicBezTo>
                  <a:cubicBezTo>
                    <a:pt x="4174" y="5608"/>
                    <a:pt x="5076" y="5172"/>
                    <a:pt x="5873" y="4705"/>
                  </a:cubicBezTo>
                  <a:cubicBezTo>
                    <a:pt x="7498" y="3749"/>
                    <a:pt x="8836" y="2528"/>
                    <a:pt x="9909" y="999"/>
                  </a:cubicBezTo>
                  <a:cubicBezTo>
                    <a:pt x="9791" y="1052"/>
                    <a:pt x="9685" y="1126"/>
                    <a:pt x="9548" y="1200"/>
                  </a:cubicBezTo>
                  <a:cubicBezTo>
                    <a:pt x="9430" y="1264"/>
                    <a:pt x="9314" y="1381"/>
                    <a:pt x="9154" y="1349"/>
                  </a:cubicBezTo>
                  <a:cubicBezTo>
                    <a:pt x="9069" y="1328"/>
                    <a:pt x="9005" y="1233"/>
                    <a:pt x="9005" y="1126"/>
                  </a:cubicBezTo>
                  <a:cubicBezTo>
                    <a:pt x="9017" y="999"/>
                    <a:pt x="9186" y="914"/>
                    <a:pt x="9345" y="818"/>
                  </a:cubicBezTo>
                  <a:cubicBezTo>
                    <a:pt x="9600" y="659"/>
                    <a:pt x="9887" y="478"/>
                    <a:pt x="10121" y="308"/>
                  </a:cubicBezTo>
                  <a:cubicBezTo>
                    <a:pt x="10237" y="223"/>
                    <a:pt x="10344" y="107"/>
                    <a:pt x="10492" y="43"/>
                  </a:cubicBezTo>
                  <a:cubicBezTo>
                    <a:pt x="10609" y="1"/>
                    <a:pt x="10768" y="53"/>
                    <a:pt x="10832" y="181"/>
                  </a:cubicBezTo>
                  <a:cubicBezTo>
                    <a:pt x="10875" y="298"/>
                    <a:pt x="10843" y="542"/>
                    <a:pt x="10822" y="712"/>
                  </a:cubicBezTo>
                  <a:cubicBezTo>
                    <a:pt x="10790" y="882"/>
                    <a:pt x="10747" y="1073"/>
                    <a:pt x="10726" y="1211"/>
                  </a:cubicBezTo>
                  <a:cubicBezTo>
                    <a:pt x="10705" y="1381"/>
                    <a:pt x="10694" y="1583"/>
                    <a:pt x="10683" y="1753"/>
                  </a:cubicBezTo>
                  <a:cubicBezTo>
                    <a:pt x="10662" y="1955"/>
                    <a:pt x="10641" y="2114"/>
                    <a:pt x="10492" y="2146"/>
                  </a:cubicBezTo>
                  <a:cubicBezTo>
                    <a:pt x="10131" y="2241"/>
                    <a:pt x="10185" y="1731"/>
                    <a:pt x="10237" y="137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108525" y="510500"/>
              <a:ext cx="200725" cy="159325"/>
            </a:xfrm>
            <a:custGeom>
              <a:rect b="b" l="l" r="r" t="t"/>
              <a:pathLst>
                <a:path extrusionOk="0" h="6373" w="8029">
                  <a:moveTo>
                    <a:pt x="2358" y="288"/>
                  </a:moveTo>
                  <a:cubicBezTo>
                    <a:pt x="2092" y="139"/>
                    <a:pt x="1806" y="1"/>
                    <a:pt x="1625" y="118"/>
                  </a:cubicBezTo>
                  <a:cubicBezTo>
                    <a:pt x="1445" y="224"/>
                    <a:pt x="1306" y="500"/>
                    <a:pt x="1169" y="776"/>
                  </a:cubicBezTo>
                  <a:cubicBezTo>
                    <a:pt x="1020" y="1074"/>
                    <a:pt x="903" y="1317"/>
                    <a:pt x="775" y="1583"/>
                  </a:cubicBezTo>
                  <a:cubicBezTo>
                    <a:pt x="574" y="1976"/>
                    <a:pt x="362" y="2379"/>
                    <a:pt x="181" y="2783"/>
                  </a:cubicBezTo>
                  <a:cubicBezTo>
                    <a:pt x="64" y="3038"/>
                    <a:pt x="0" y="3229"/>
                    <a:pt x="192" y="3377"/>
                  </a:cubicBezTo>
                  <a:cubicBezTo>
                    <a:pt x="298" y="3462"/>
                    <a:pt x="5511" y="6139"/>
                    <a:pt x="5681" y="6213"/>
                  </a:cubicBezTo>
                  <a:cubicBezTo>
                    <a:pt x="5862" y="6298"/>
                    <a:pt x="6032" y="6372"/>
                    <a:pt x="6181" y="6362"/>
                  </a:cubicBezTo>
                  <a:cubicBezTo>
                    <a:pt x="6382" y="6330"/>
                    <a:pt x="6552" y="6032"/>
                    <a:pt x="6691" y="5746"/>
                  </a:cubicBezTo>
                  <a:cubicBezTo>
                    <a:pt x="6988" y="5162"/>
                    <a:pt x="7232" y="4609"/>
                    <a:pt x="7550" y="4036"/>
                  </a:cubicBezTo>
                  <a:cubicBezTo>
                    <a:pt x="7720" y="3739"/>
                    <a:pt x="8029" y="3314"/>
                    <a:pt x="7848" y="3101"/>
                  </a:cubicBezTo>
                  <a:cubicBezTo>
                    <a:pt x="7805" y="3049"/>
                    <a:pt x="7720" y="3016"/>
                    <a:pt x="7646" y="2974"/>
                  </a:cubicBezTo>
                  <a:cubicBezTo>
                    <a:pt x="7444" y="2879"/>
                    <a:pt x="2528" y="383"/>
                    <a:pt x="2358" y="28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126825" y="525375"/>
              <a:ext cx="163575" cy="130100"/>
            </a:xfrm>
            <a:custGeom>
              <a:rect b="b" l="l" r="r" t="t"/>
              <a:pathLst>
                <a:path extrusionOk="0" h="5204" w="6543">
                  <a:moveTo>
                    <a:pt x="1923" y="234"/>
                  </a:moveTo>
                  <a:cubicBezTo>
                    <a:pt x="1711" y="117"/>
                    <a:pt x="1477" y="0"/>
                    <a:pt x="1318" y="96"/>
                  </a:cubicBezTo>
                  <a:cubicBezTo>
                    <a:pt x="1180" y="181"/>
                    <a:pt x="1063" y="415"/>
                    <a:pt x="946" y="637"/>
                  </a:cubicBezTo>
                  <a:cubicBezTo>
                    <a:pt x="829" y="871"/>
                    <a:pt x="744" y="1073"/>
                    <a:pt x="628" y="1296"/>
                  </a:cubicBezTo>
                  <a:cubicBezTo>
                    <a:pt x="468" y="1614"/>
                    <a:pt x="288" y="1944"/>
                    <a:pt x="139" y="2263"/>
                  </a:cubicBezTo>
                  <a:cubicBezTo>
                    <a:pt x="54" y="2475"/>
                    <a:pt x="1" y="2634"/>
                    <a:pt x="160" y="2751"/>
                  </a:cubicBezTo>
                  <a:cubicBezTo>
                    <a:pt x="245" y="2825"/>
                    <a:pt x="4493" y="5002"/>
                    <a:pt x="4631" y="5066"/>
                  </a:cubicBezTo>
                  <a:cubicBezTo>
                    <a:pt x="4779" y="5130"/>
                    <a:pt x="4918" y="5204"/>
                    <a:pt x="5034" y="5182"/>
                  </a:cubicBezTo>
                  <a:cubicBezTo>
                    <a:pt x="5204" y="5161"/>
                    <a:pt x="5343" y="4917"/>
                    <a:pt x="5459" y="4684"/>
                  </a:cubicBezTo>
                  <a:cubicBezTo>
                    <a:pt x="5704" y="4206"/>
                    <a:pt x="5895" y="3759"/>
                    <a:pt x="6160" y="3292"/>
                  </a:cubicBezTo>
                  <a:cubicBezTo>
                    <a:pt x="6298" y="3048"/>
                    <a:pt x="6542" y="2709"/>
                    <a:pt x="6394" y="2528"/>
                  </a:cubicBezTo>
                  <a:cubicBezTo>
                    <a:pt x="6362" y="2485"/>
                    <a:pt x="6298" y="2454"/>
                    <a:pt x="6235" y="2421"/>
                  </a:cubicBezTo>
                  <a:cubicBezTo>
                    <a:pt x="6065" y="2348"/>
                    <a:pt x="2061" y="319"/>
                    <a:pt x="1923" y="234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235150" y="639275"/>
              <a:ext cx="31350" cy="23925"/>
            </a:xfrm>
            <a:custGeom>
              <a:rect b="b" l="l" r="r" t="t"/>
              <a:pathLst>
                <a:path extrusionOk="0" h="957" w="1254">
                  <a:moveTo>
                    <a:pt x="829" y="945"/>
                  </a:moveTo>
                  <a:lnTo>
                    <a:pt x="0" y="531"/>
                  </a:lnTo>
                  <a:cubicBezTo>
                    <a:pt x="383" y="192"/>
                    <a:pt x="861" y="0"/>
                    <a:pt x="1254" y="149"/>
                  </a:cubicBezTo>
                  <a:cubicBezTo>
                    <a:pt x="1116" y="425"/>
                    <a:pt x="977" y="690"/>
                    <a:pt x="840" y="956"/>
                  </a:cubicBezTo>
                  <a:cubicBezTo>
                    <a:pt x="829" y="956"/>
                    <a:pt x="829" y="945"/>
                    <a:pt x="829" y="94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271000" y="575025"/>
              <a:ext cx="23650" cy="32425"/>
            </a:xfrm>
            <a:custGeom>
              <a:rect b="b" l="l" r="r" t="t"/>
              <a:pathLst>
                <a:path extrusionOk="0" h="1297" w="946">
                  <a:moveTo>
                    <a:pt x="627" y="1062"/>
                  </a:moveTo>
                  <a:cubicBezTo>
                    <a:pt x="584" y="1147"/>
                    <a:pt x="553" y="1221"/>
                    <a:pt x="520" y="1296"/>
                  </a:cubicBezTo>
                  <a:cubicBezTo>
                    <a:pt x="425" y="1221"/>
                    <a:pt x="329" y="1126"/>
                    <a:pt x="234" y="1009"/>
                  </a:cubicBezTo>
                  <a:cubicBezTo>
                    <a:pt x="11" y="701"/>
                    <a:pt x="1" y="340"/>
                    <a:pt x="128" y="0"/>
                  </a:cubicBezTo>
                  <a:cubicBezTo>
                    <a:pt x="404" y="138"/>
                    <a:pt x="680" y="277"/>
                    <a:pt x="945" y="435"/>
                  </a:cubicBezTo>
                  <a:cubicBezTo>
                    <a:pt x="829" y="627"/>
                    <a:pt x="723" y="839"/>
                    <a:pt x="627" y="106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150200" y="521400"/>
              <a:ext cx="26325" cy="20450"/>
            </a:xfrm>
            <a:custGeom>
              <a:rect b="b" l="l" r="r" t="t"/>
              <a:pathLst>
                <a:path extrusionOk="0" h="818" w="1053">
                  <a:moveTo>
                    <a:pt x="224" y="255"/>
                  </a:moveTo>
                  <a:cubicBezTo>
                    <a:pt x="266" y="170"/>
                    <a:pt x="319" y="85"/>
                    <a:pt x="361" y="0"/>
                  </a:cubicBezTo>
                  <a:cubicBezTo>
                    <a:pt x="457" y="64"/>
                    <a:pt x="574" y="128"/>
                    <a:pt x="680" y="170"/>
                  </a:cubicBezTo>
                  <a:cubicBezTo>
                    <a:pt x="797" y="223"/>
                    <a:pt x="925" y="265"/>
                    <a:pt x="1052" y="319"/>
                  </a:cubicBezTo>
                  <a:cubicBezTo>
                    <a:pt x="755" y="638"/>
                    <a:pt x="383" y="818"/>
                    <a:pt x="0" y="680"/>
                  </a:cubicBezTo>
                  <a:cubicBezTo>
                    <a:pt x="22" y="616"/>
                    <a:pt x="33" y="553"/>
                    <a:pt x="43" y="489"/>
                  </a:cubicBezTo>
                  <a:cubicBezTo>
                    <a:pt x="118" y="425"/>
                    <a:pt x="170" y="350"/>
                    <a:pt x="224" y="25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119925" y="573950"/>
              <a:ext cx="17300" cy="27900"/>
            </a:xfrm>
            <a:custGeom>
              <a:rect b="b" l="l" r="r" t="t"/>
              <a:pathLst>
                <a:path extrusionOk="0" h="1116" w="692">
                  <a:moveTo>
                    <a:pt x="340" y="935"/>
                  </a:moveTo>
                  <a:cubicBezTo>
                    <a:pt x="234" y="861"/>
                    <a:pt x="118" y="776"/>
                    <a:pt x="1" y="702"/>
                  </a:cubicBezTo>
                  <a:cubicBezTo>
                    <a:pt x="33" y="659"/>
                    <a:pt x="64" y="606"/>
                    <a:pt x="97" y="563"/>
                  </a:cubicBezTo>
                  <a:cubicBezTo>
                    <a:pt x="203" y="383"/>
                    <a:pt x="288" y="192"/>
                    <a:pt x="373" y="1"/>
                  </a:cubicBezTo>
                  <a:cubicBezTo>
                    <a:pt x="543" y="160"/>
                    <a:pt x="649" y="405"/>
                    <a:pt x="680" y="766"/>
                  </a:cubicBezTo>
                  <a:cubicBezTo>
                    <a:pt x="691" y="893"/>
                    <a:pt x="670" y="1009"/>
                    <a:pt x="638" y="1116"/>
                  </a:cubicBezTo>
                  <a:cubicBezTo>
                    <a:pt x="543" y="1063"/>
                    <a:pt x="436" y="999"/>
                    <a:pt x="340" y="93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218425" y="637925"/>
              <a:ext cx="17025" cy="12775"/>
            </a:xfrm>
            <a:custGeom>
              <a:rect b="b" l="l" r="r" t="t"/>
              <a:pathLst>
                <a:path extrusionOk="0" h="511" w="681">
                  <a:moveTo>
                    <a:pt x="532" y="213"/>
                  </a:moveTo>
                  <a:cubicBezTo>
                    <a:pt x="404" y="118"/>
                    <a:pt x="160" y="1"/>
                    <a:pt x="96" y="97"/>
                  </a:cubicBezTo>
                  <a:cubicBezTo>
                    <a:pt x="1" y="224"/>
                    <a:pt x="160" y="298"/>
                    <a:pt x="277" y="362"/>
                  </a:cubicBezTo>
                  <a:cubicBezTo>
                    <a:pt x="393" y="426"/>
                    <a:pt x="542" y="511"/>
                    <a:pt x="606" y="404"/>
                  </a:cubicBezTo>
                  <a:cubicBezTo>
                    <a:pt x="681" y="288"/>
                    <a:pt x="585" y="246"/>
                    <a:pt x="532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206475" y="629450"/>
              <a:ext cx="11700" cy="11450"/>
            </a:xfrm>
            <a:custGeom>
              <a:rect b="b" l="l" r="r" t="t"/>
              <a:pathLst>
                <a:path extrusionOk="0" h="458" w="468">
                  <a:moveTo>
                    <a:pt x="362" y="106"/>
                  </a:moveTo>
                  <a:cubicBezTo>
                    <a:pt x="266" y="32"/>
                    <a:pt x="139" y="0"/>
                    <a:pt x="86" y="96"/>
                  </a:cubicBezTo>
                  <a:cubicBezTo>
                    <a:pt x="1" y="255"/>
                    <a:pt x="351" y="457"/>
                    <a:pt x="436" y="297"/>
                  </a:cubicBezTo>
                  <a:cubicBezTo>
                    <a:pt x="468" y="234"/>
                    <a:pt x="447" y="170"/>
                    <a:pt x="36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5178325" y="533325"/>
              <a:ext cx="15700" cy="12525"/>
            </a:xfrm>
            <a:custGeom>
              <a:rect b="b" l="l" r="r" t="t"/>
              <a:pathLst>
                <a:path extrusionOk="0" h="501" w="628">
                  <a:moveTo>
                    <a:pt x="1" y="139"/>
                  </a:moveTo>
                  <a:cubicBezTo>
                    <a:pt x="43" y="256"/>
                    <a:pt x="500" y="500"/>
                    <a:pt x="574" y="341"/>
                  </a:cubicBezTo>
                  <a:cubicBezTo>
                    <a:pt x="628" y="203"/>
                    <a:pt x="213" y="1"/>
                    <a:pt x="76" y="43"/>
                  </a:cubicBezTo>
                  <a:cubicBezTo>
                    <a:pt x="33" y="54"/>
                    <a:pt x="12" y="76"/>
                    <a:pt x="1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5135850" y="556175"/>
              <a:ext cx="10925" cy="16475"/>
            </a:xfrm>
            <a:custGeom>
              <a:rect b="b" l="l" r="r" t="t"/>
              <a:pathLst>
                <a:path extrusionOk="0" h="659" w="437">
                  <a:moveTo>
                    <a:pt x="97" y="478"/>
                  </a:moveTo>
                  <a:cubicBezTo>
                    <a:pt x="213" y="658"/>
                    <a:pt x="437" y="245"/>
                    <a:pt x="373" y="139"/>
                  </a:cubicBezTo>
                  <a:cubicBezTo>
                    <a:pt x="277" y="0"/>
                    <a:pt x="1" y="319"/>
                    <a:pt x="97" y="4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5195325" y="542350"/>
              <a:ext cx="10925" cy="10125"/>
            </a:xfrm>
            <a:custGeom>
              <a:rect b="b" l="l" r="r" t="t"/>
              <a:pathLst>
                <a:path extrusionOk="0" h="405" w="437">
                  <a:moveTo>
                    <a:pt x="75" y="97"/>
                  </a:moveTo>
                  <a:cubicBezTo>
                    <a:pt x="1" y="234"/>
                    <a:pt x="362" y="404"/>
                    <a:pt x="415" y="267"/>
                  </a:cubicBezTo>
                  <a:cubicBezTo>
                    <a:pt x="436" y="203"/>
                    <a:pt x="404" y="171"/>
                    <a:pt x="340" y="128"/>
                  </a:cubicBezTo>
                  <a:cubicBezTo>
                    <a:pt x="255" y="54"/>
                    <a:pt x="139" y="1"/>
                    <a:pt x="75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5165350" y="546350"/>
              <a:ext cx="95575" cy="100625"/>
            </a:xfrm>
            <a:custGeom>
              <a:rect b="b" l="l" r="r" t="t"/>
              <a:pathLst>
                <a:path extrusionOk="0" h="4025" w="3823">
                  <a:moveTo>
                    <a:pt x="902" y="2889"/>
                  </a:moveTo>
                  <a:cubicBezTo>
                    <a:pt x="2198" y="4025"/>
                    <a:pt x="3823" y="1084"/>
                    <a:pt x="2113" y="468"/>
                  </a:cubicBezTo>
                  <a:cubicBezTo>
                    <a:pt x="817" y="1"/>
                    <a:pt x="0" y="2092"/>
                    <a:pt x="902" y="2889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5038150" y="732725"/>
              <a:ext cx="41975" cy="217725"/>
            </a:xfrm>
            <a:custGeom>
              <a:rect b="b" l="l" r="r" t="t"/>
              <a:pathLst>
                <a:path extrusionOk="0" h="8709" w="1679">
                  <a:moveTo>
                    <a:pt x="331" y="8496"/>
                  </a:moveTo>
                  <a:cubicBezTo>
                    <a:pt x="128" y="8262"/>
                    <a:pt x="192" y="6106"/>
                    <a:pt x="161" y="4067"/>
                  </a:cubicBezTo>
                  <a:cubicBezTo>
                    <a:pt x="128" y="2134"/>
                    <a:pt x="1" y="298"/>
                    <a:pt x="118" y="170"/>
                  </a:cubicBezTo>
                  <a:cubicBezTo>
                    <a:pt x="288" y="0"/>
                    <a:pt x="1180" y="0"/>
                    <a:pt x="1371" y="213"/>
                  </a:cubicBezTo>
                  <a:cubicBezTo>
                    <a:pt x="1573" y="435"/>
                    <a:pt x="1679" y="8199"/>
                    <a:pt x="1584" y="8326"/>
                  </a:cubicBezTo>
                  <a:cubicBezTo>
                    <a:pt x="1371" y="8612"/>
                    <a:pt x="532" y="8708"/>
                    <a:pt x="331" y="849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5089400" y="643525"/>
              <a:ext cx="42775" cy="307450"/>
            </a:xfrm>
            <a:custGeom>
              <a:rect b="b" l="l" r="r" t="t"/>
              <a:pathLst>
                <a:path extrusionOk="0" h="12298" w="1711">
                  <a:moveTo>
                    <a:pt x="362" y="11989"/>
                  </a:moveTo>
                  <a:cubicBezTo>
                    <a:pt x="160" y="11660"/>
                    <a:pt x="213" y="8623"/>
                    <a:pt x="171" y="5745"/>
                  </a:cubicBezTo>
                  <a:cubicBezTo>
                    <a:pt x="138" y="3005"/>
                    <a:pt x="1" y="414"/>
                    <a:pt x="117" y="234"/>
                  </a:cubicBezTo>
                  <a:cubicBezTo>
                    <a:pt x="287" y="0"/>
                    <a:pt x="1179" y="0"/>
                    <a:pt x="1370" y="298"/>
                  </a:cubicBezTo>
                  <a:cubicBezTo>
                    <a:pt x="1573" y="626"/>
                    <a:pt x="1710" y="11575"/>
                    <a:pt x="1615" y="11756"/>
                  </a:cubicBezTo>
                  <a:cubicBezTo>
                    <a:pt x="1403" y="12159"/>
                    <a:pt x="563" y="12298"/>
                    <a:pt x="362" y="11989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5153125" y="802525"/>
              <a:ext cx="41175" cy="146050"/>
            </a:xfrm>
            <a:custGeom>
              <a:rect b="b" l="l" r="r" t="t"/>
              <a:pathLst>
                <a:path extrusionOk="0" h="5842" w="1647">
                  <a:moveTo>
                    <a:pt x="308" y="5693"/>
                  </a:moveTo>
                  <a:cubicBezTo>
                    <a:pt x="107" y="5544"/>
                    <a:pt x="170" y="4100"/>
                    <a:pt x="149" y="2730"/>
                  </a:cubicBezTo>
                  <a:cubicBezTo>
                    <a:pt x="117" y="1435"/>
                    <a:pt x="1" y="203"/>
                    <a:pt x="117" y="118"/>
                  </a:cubicBezTo>
                  <a:cubicBezTo>
                    <a:pt x="287" y="12"/>
                    <a:pt x="1179" y="1"/>
                    <a:pt x="1370" y="139"/>
                  </a:cubicBezTo>
                  <a:cubicBezTo>
                    <a:pt x="1572" y="298"/>
                    <a:pt x="1646" y="5492"/>
                    <a:pt x="1551" y="5587"/>
                  </a:cubicBezTo>
                  <a:cubicBezTo>
                    <a:pt x="1349" y="5768"/>
                    <a:pt x="499" y="5842"/>
                    <a:pt x="308" y="569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5210475" y="680400"/>
              <a:ext cx="42500" cy="268975"/>
            </a:xfrm>
            <a:custGeom>
              <a:rect b="b" l="l" r="r" t="t"/>
              <a:pathLst>
                <a:path extrusionOk="0" h="10759" w="1700">
                  <a:moveTo>
                    <a:pt x="350" y="10493"/>
                  </a:moveTo>
                  <a:cubicBezTo>
                    <a:pt x="149" y="10207"/>
                    <a:pt x="202" y="7552"/>
                    <a:pt x="170" y="5035"/>
                  </a:cubicBezTo>
                  <a:cubicBezTo>
                    <a:pt x="138" y="2635"/>
                    <a:pt x="0" y="373"/>
                    <a:pt x="128" y="213"/>
                  </a:cubicBezTo>
                  <a:cubicBezTo>
                    <a:pt x="287" y="12"/>
                    <a:pt x="1179" y="1"/>
                    <a:pt x="1370" y="267"/>
                  </a:cubicBezTo>
                  <a:cubicBezTo>
                    <a:pt x="1582" y="553"/>
                    <a:pt x="1699" y="10132"/>
                    <a:pt x="1603" y="10292"/>
                  </a:cubicBezTo>
                  <a:cubicBezTo>
                    <a:pt x="1391" y="10642"/>
                    <a:pt x="553" y="10759"/>
                    <a:pt x="350" y="10493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5273125" y="723175"/>
              <a:ext cx="41975" cy="225150"/>
            </a:xfrm>
            <a:custGeom>
              <a:rect b="b" l="l" r="r" t="t"/>
              <a:pathLst>
                <a:path extrusionOk="0" h="9006" w="1679">
                  <a:moveTo>
                    <a:pt x="340" y="8782"/>
                  </a:moveTo>
                  <a:cubicBezTo>
                    <a:pt x="128" y="8548"/>
                    <a:pt x="192" y="6318"/>
                    <a:pt x="159" y="4216"/>
                  </a:cubicBezTo>
                  <a:cubicBezTo>
                    <a:pt x="128" y="2209"/>
                    <a:pt x="0" y="308"/>
                    <a:pt x="128" y="180"/>
                  </a:cubicBezTo>
                  <a:cubicBezTo>
                    <a:pt x="287" y="0"/>
                    <a:pt x="1179" y="0"/>
                    <a:pt x="1370" y="212"/>
                  </a:cubicBezTo>
                  <a:cubicBezTo>
                    <a:pt x="1572" y="456"/>
                    <a:pt x="1678" y="8474"/>
                    <a:pt x="1582" y="8612"/>
                  </a:cubicBezTo>
                  <a:cubicBezTo>
                    <a:pt x="1381" y="8909"/>
                    <a:pt x="531" y="9005"/>
                    <a:pt x="340" y="878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332325" y="844750"/>
              <a:ext cx="40900" cy="101700"/>
            </a:xfrm>
            <a:custGeom>
              <a:rect b="b" l="l" r="r" t="t"/>
              <a:pathLst>
                <a:path extrusionOk="0" h="4068" w="1636">
                  <a:moveTo>
                    <a:pt x="298" y="3972"/>
                  </a:moveTo>
                  <a:cubicBezTo>
                    <a:pt x="85" y="3866"/>
                    <a:pt x="160" y="2857"/>
                    <a:pt x="139" y="1901"/>
                  </a:cubicBezTo>
                  <a:cubicBezTo>
                    <a:pt x="117" y="999"/>
                    <a:pt x="0" y="138"/>
                    <a:pt x="128" y="86"/>
                  </a:cubicBezTo>
                  <a:cubicBezTo>
                    <a:pt x="287" y="1"/>
                    <a:pt x="1179" y="1"/>
                    <a:pt x="1370" y="96"/>
                  </a:cubicBezTo>
                  <a:cubicBezTo>
                    <a:pt x="1572" y="202"/>
                    <a:pt x="1636" y="3824"/>
                    <a:pt x="1540" y="3888"/>
                  </a:cubicBezTo>
                  <a:cubicBezTo>
                    <a:pt x="1328" y="4015"/>
                    <a:pt x="489" y="4068"/>
                    <a:pt x="298" y="3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5393900" y="771200"/>
              <a:ext cx="41725" cy="175525"/>
            </a:xfrm>
            <a:custGeom>
              <a:rect b="b" l="l" r="r" t="t"/>
              <a:pathLst>
                <a:path extrusionOk="0" h="7021" w="1669">
                  <a:moveTo>
                    <a:pt x="319" y="6851"/>
                  </a:moveTo>
                  <a:cubicBezTo>
                    <a:pt x="118" y="6660"/>
                    <a:pt x="182" y="4928"/>
                    <a:pt x="161" y="3283"/>
                  </a:cubicBezTo>
                  <a:cubicBezTo>
                    <a:pt x="128" y="1721"/>
                    <a:pt x="1" y="234"/>
                    <a:pt x="128" y="139"/>
                  </a:cubicBezTo>
                  <a:cubicBezTo>
                    <a:pt x="288" y="1"/>
                    <a:pt x="1190" y="1"/>
                    <a:pt x="1381" y="171"/>
                  </a:cubicBezTo>
                  <a:cubicBezTo>
                    <a:pt x="1584" y="352"/>
                    <a:pt x="1669" y="6606"/>
                    <a:pt x="1573" y="6712"/>
                  </a:cubicBezTo>
                  <a:cubicBezTo>
                    <a:pt x="1360" y="6936"/>
                    <a:pt x="522" y="7021"/>
                    <a:pt x="319" y="685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441175" y="648825"/>
              <a:ext cx="42775" cy="298700"/>
            </a:xfrm>
            <a:custGeom>
              <a:rect b="b" l="l" r="r" t="t"/>
              <a:pathLst>
                <a:path extrusionOk="0" h="11948" w="1711">
                  <a:moveTo>
                    <a:pt x="372" y="11650"/>
                  </a:moveTo>
                  <a:cubicBezTo>
                    <a:pt x="160" y="11331"/>
                    <a:pt x="212" y="8379"/>
                    <a:pt x="181" y="5586"/>
                  </a:cubicBezTo>
                  <a:cubicBezTo>
                    <a:pt x="139" y="2921"/>
                    <a:pt x="0" y="404"/>
                    <a:pt x="128" y="234"/>
                  </a:cubicBezTo>
                  <a:cubicBezTo>
                    <a:pt x="287" y="11"/>
                    <a:pt x="1189" y="1"/>
                    <a:pt x="1370" y="287"/>
                  </a:cubicBezTo>
                  <a:cubicBezTo>
                    <a:pt x="1583" y="606"/>
                    <a:pt x="1710" y="11246"/>
                    <a:pt x="1614" y="11427"/>
                  </a:cubicBezTo>
                  <a:cubicBezTo>
                    <a:pt x="1413" y="11809"/>
                    <a:pt x="563" y="11947"/>
                    <a:pt x="372" y="1165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507275" y="712550"/>
              <a:ext cx="42225" cy="233650"/>
            </a:xfrm>
            <a:custGeom>
              <a:rect b="b" l="l" r="r" t="t"/>
              <a:pathLst>
                <a:path extrusionOk="0" h="9346" w="1689">
                  <a:moveTo>
                    <a:pt x="341" y="9112"/>
                  </a:moveTo>
                  <a:cubicBezTo>
                    <a:pt x="138" y="8867"/>
                    <a:pt x="192" y="6563"/>
                    <a:pt x="160" y="4376"/>
                  </a:cubicBezTo>
                  <a:cubicBezTo>
                    <a:pt x="128" y="2294"/>
                    <a:pt x="1" y="319"/>
                    <a:pt x="128" y="191"/>
                  </a:cubicBezTo>
                  <a:cubicBezTo>
                    <a:pt x="287" y="11"/>
                    <a:pt x="1179" y="0"/>
                    <a:pt x="1370" y="234"/>
                  </a:cubicBezTo>
                  <a:cubicBezTo>
                    <a:pt x="1583" y="478"/>
                    <a:pt x="1689" y="8793"/>
                    <a:pt x="1583" y="8931"/>
                  </a:cubicBezTo>
                  <a:cubicBezTo>
                    <a:pt x="1381" y="9239"/>
                    <a:pt x="532" y="9345"/>
                    <a:pt x="341" y="9112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5023575" y="931300"/>
              <a:ext cx="544800" cy="22050"/>
            </a:xfrm>
            <a:custGeom>
              <a:rect b="b" l="l" r="r" t="t"/>
              <a:pathLst>
                <a:path extrusionOk="0" h="882" w="21792">
                  <a:moveTo>
                    <a:pt x="1858" y="128"/>
                  </a:moveTo>
                  <a:cubicBezTo>
                    <a:pt x="3621" y="43"/>
                    <a:pt x="18457" y="96"/>
                    <a:pt x="20326" y="96"/>
                  </a:cubicBezTo>
                  <a:cubicBezTo>
                    <a:pt x="20973" y="96"/>
                    <a:pt x="21759" y="1"/>
                    <a:pt x="21770" y="478"/>
                  </a:cubicBezTo>
                  <a:cubicBezTo>
                    <a:pt x="21791" y="882"/>
                    <a:pt x="21398" y="882"/>
                    <a:pt x="20973" y="882"/>
                  </a:cubicBezTo>
                  <a:cubicBezTo>
                    <a:pt x="18563" y="882"/>
                    <a:pt x="3314" y="872"/>
                    <a:pt x="881" y="872"/>
                  </a:cubicBezTo>
                  <a:cubicBezTo>
                    <a:pt x="435" y="872"/>
                    <a:pt x="32" y="882"/>
                    <a:pt x="22" y="553"/>
                  </a:cubicBezTo>
                  <a:cubicBezTo>
                    <a:pt x="0" y="192"/>
                    <a:pt x="361" y="181"/>
                    <a:pt x="744" y="171"/>
                  </a:cubicBezTo>
                  <a:cubicBezTo>
                    <a:pt x="1147" y="149"/>
                    <a:pt x="1529" y="138"/>
                    <a:pt x="1858" y="12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5024350" y="603950"/>
              <a:ext cx="45450" cy="69850"/>
            </a:xfrm>
            <a:custGeom>
              <a:rect b="b" l="l" r="r" t="t"/>
              <a:pathLst>
                <a:path extrusionOk="0" h="2794" w="1818">
                  <a:moveTo>
                    <a:pt x="978" y="978"/>
                  </a:moveTo>
                  <a:lnTo>
                    <a:pt x="1052" y="1211"/>
                  </a:lnTo>
                  <a:cubicBezTo>
                    <a:pt x="999" y="1222"/>
                    <a:pt x="946" y="1243"/>
                    <a:pt x="883" y="1265"/>
                  </a:cubicBezTo>
                  <a:lnTo>
                    <a:pt x="978" y="978"/>
                  </a:lnTo>
                  <a:close/>
                  <a:moveTo>
                    <a:pt x="967" y="1"/>
                  </a:moveTo>
                  <a:cubicBezTo>
                    <a:pt x="893" y="1"/>
                    <a:pt x="819" y="22"/>
                    <a:pt x="776" y="75"/>
                  </a:cubicBezTo>
                  <a:cubicBezTo>
                    <a:pt x="734" y="118"/>
                    <a:pt x="723" y="170"/>
                    <a:pt x="734" y="224"/>
                  </a:cubicBezTo>
                  <a:cubicBezTo>
                    <a:pt x="713" y="234"/>
                    <a:pt x="713" y="255"/>
                    <a:pt x="702" y="277"/>
                  </a:cubicBezTo>
                  <a:lnTo>
                    <a:pt x="352" y="1435"/>
                  </a:lnTo>
                  <a:lnTo>
                    <a:pt x="192" y="1487"/>
                  </a:lnTo>
                  <a:cubicBezTo>
                    <a:pt x="64" y="1520"/>
                    <a:pt x="1" y="1636"/>
                    <a:pt x="33" y="1742"/>
                  </a:cubicBezTo>
                  <a:cubicBezTo>
                    <a:pt x="43" y="1827"/>
                    <a:pt x="128" y="1902"/>
                    <a:pt x="213" y="1912"/>
                  </a:cubicBezTo>
                  <a:lnTo>
                    <a:pt x="33" y="2507"/>
                  </a:lnTo>
                  <a:cubicBezTo>
                    <a:pt x="12" y="2582"/>
                    <a:pt x="22" y="2645"/>
                    <a:pt x="64" y="2698"/>
                  </a:cubicBezTo>
                  <a:cubicBezTo>
                    <a:pt x="107" y="2751"/>
                    <a:pt x="182" y="2794"/>
                    <a:pt x="256" y="2794"/>
                  </a:cubicBezTo>
                  <a:cubicBezTo>
                    <a:pt x="362" y="2794"/>
                    <a:pt x="447" y="2740"/>
                    <a:pt x="468" y="2645"/>
                  </a:cubicBezTo>
                  <a:lnTo>
                    <a:pt x="734" y="1774"/>
                  </a:lnTo>
                  <a:lnTo>
                    <a:pt x="1190" y="1626"/>
                  </a:lnTo>
                  <a:cubicBezTo>
                    <a:pt x="1222" y="1742"/>
                    <a:pt x="1265" y="1848"/>
                    <a:pt x="1296" y="1966"/>
                  </a:cubicBezTo>
                  <a:lnTo>
                    <a:pt x="1350" y="2114"/>
                  </a:lnTo>
                  <a:cubicBezTo>
                    <a:pt x="1381" y="2209"/>
                    <a:pt x="1466" y="2273"/>
                    <a:pt x="1562" y="2273"/>
                  </a:cubicBezTo>
                  <a:cubicBezTo>
                    <a:pt x="1647" y="2273"/>
                    <a:pt x="1721" y="2242"/>
                    <a:pt x="1764" y="2188"/>
                  </a:cubicBezTo>
                  <a:cubicBezTo>
                    <a:pt x="1806" y="2135"/>
                    <a:pt x="1817" y="2072"/>
                    <a:pt x="1796" y="2008"/>
                  </a:cubicBezTo>
                  <a:lnTo>
                    <a:pt x="1594" y="1402"/>
                  </a:lnTo>
                  <a:cubicBezTo>
                    <a:pt x="1615" y="1371"/>
                    <a:pt x="1615" y="1328"/>
                    <a:pt x="1605" y="1286"/>
                  </a:cubicBezTo>
                  <a:cubicBezTo>
                    <a:pt x="1594" y="1232"/>
                    <a:pt x="1562" y="1190"/>
                    <a:pt x="1520" y="1159"/>
                  </a:cubicBezTo>
                  <a:lnTo>
                    <a:pt x="1180" y="160"/>
                  </a:lnTo>
                  <a:cubicBezTo>
                    <a:pt x="1159" y="64"/>
                    <a:pt x="1074" y="1"/>
                    <a:pt x="967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5017450" y="669800"/>
              <a:ext cx="94000" cy="40650"/>
            </a:xfrm>
            <a:custGeom>
              <a:rect b="b" l="l" r="r" t="t"/>
              <a:pathLst>
                <a:path extrusionOk="0" h="1626" w="3760">
                  <a:moveTo>
                    <a:pt x="3530" y="1"/>
                  </a:moveTo>
                  <a:cubicBezTo>
                    <a:pt x="3508" y="1"/>
                    <a:pt x="3485" y="4"/>
                    <a:pt x="3463" y="11"/>
                  </a:cubicBezTo>
                  <a:cubicBezTo>
                    <a:pt x="2327" y="309"/>
                    <a:pt x="1201" y="712"/>
                    <a:pt x="139" y="1211"/>
                  </a:cubicBezTo>
                  <a:cubicBezTo>
                    <a:pt x="43" y="1253"/>
                    <a:pt x="1" y="1338"/>
                    <a:pt x="22" y="1434"/>
                  </a:cubicBezTo>
                  <a:cubicBezTo>
                    <a:pt x="43" y="1540"/>
                    <a:pt x="139" y="1614"/>
                    <a:pt x="245" y="1625"/>
                  </a:cubicBezTo>
                  <a:cubicBezTo>
                    <a:pt x="277" y="1625"/>
                    <a:pt x="319" y="1614"/>
                    <a:pt x="351" y="1604"/>
                  </a:cubicBezTo>
                  <a:cubicBezTo>
                    <a:pt x="1392" y="1126"/>
                    <a:pt x="2475" y="733"/>
                    <a:pt x="3580" y="436"/>
                  </a:cubicBezTo>
                  <a:cubicBezTo>
                    <a:pt x="3707" y="404"/>
                    <a:pt x="3760" y="287"/>
                    <a:pt x="3750" y="191"/>
                  </a:cubicBezTo>
                  <a:cubicBezTo>
                    <a:pt x="3732" y="85"/>
                    <a:pt x="3640" y="1"/>
                    <a:pt x="3530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5374275" y="444450"/>
              <a:ext cx="33700" cy="43250"/>
            </a:xfrm>
            <a:custGeom>
              <a:rect b="b" l="l" r="r" t="t"/>
              <a:pathLst>
                <a:path extrusionOk="0" h="1730" w="1348">
                  <a:moveTo>
                    <a:pt x="1007" y="0"/>
                  </a:moveTo>
                  <a:cubicBezTo>
                    <a:pt x="921" y="0"/>
                    <a:pt x="826" y="46"/>
                    <a:pt x="743" y="158"/>
                  </a:cubicBezTo>
                  <a:cubicBezTo>
                    <a:pt x="573" y="391"/>
                    <a:pt x="202" y="1082"/>
                    <a:pt x="96" y="1262"/>
                  </a:cubicBezTo>
                  <a:cubicBezTo>
                    <a:pt x="0" y="1453"/>
                    <a:pt x="21" y="1623"/>
                    <a:pt x="170" y="1698"/>
                  </a:cubicBezTo>
                  <a:cubicBezTo>
                    <a:pt x="208" y="1719"/>
                    <a:pt x="246" y="1729"/>
                    <a:pt x="282" y="1729"/>
                  </a:cubicBezTo>
                  <a:cubicBezTo>
                    <a:pt x="589" y="1729"/>
                    <a:pt x="840" y="1024"/>
                    <a:pt x="1200" y="455"/>
                  </a:cubicBezTo>
                  <a:cubicBezTo>
                    <a:pt x="1347" y="228"/>
                    <a:pt x="1200" y="0"/>
                    <a:pt x="1007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5402600" y="478300"/>
              <a:ext cx="49625" cy="27500"/>
            </a:xfrm>
            <a:custGeom>
              <a:rect b="b" l="l" r="r" t="t"/>
              <a:pathLst>
                <a:path extrusionOk="0" h="1100" w="1985">
                  <a:moveTo>
                    <a:pt x="1558" y="0"/>
                  </a:moveTo>
                  <a:cubicBezTo>
                    <a:pt x="1532" y="0"/>
                    <a:pt x="1506" y="5"/>
                    <a:pt x="1479" y="14"/>
                  </a:cubicBezTo>
                  <a:cubicBezTo>
                    <a:pt x="1023" y="174"/>
                    <a:pt x="609" y="418"/>
                    <a:pt x="184" y="641"/>
                  </a:cubicBezTo>
                  <a:cubicBezTo>
                    <a:pt x="0" y="733"/>
                    <a:pt x="91" y="1099"/>
                    <a:pt x="362" y="1099"/>
                  </a:cubicBezTo>
                  <a:cubicBezTo>
                    <a:pt x="373" y="1099"/>
                    <a:pt x="385" y="1099"/>
                    <a:pt x="396" y="1097"/>
                  </a:cubicBezTo>
                  <a:cubicBezTo>
                    <a:pt x="502" y="1076"/>
                    <a:pt x="566" y="1045"/>
                    <a:pt x="1649" y="524"/>
                  </a:cubicBezTo>
                  <a:cubicBezTo>
                    <a:pt x="1985" y="362"/>
                    <a:pt x="1793" y="0"/>
                    <a:pt x="1558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5422050" y="521525"/>
              <a:ext cx="40300" cy="17975"/>
            </a:xfrm>
            <a:custGeom>
              <a:rect b="b" l="l" r="r" t="t"/>
              <a:pathLst>
                <a:path extrusionOk="0" h="719" w="1612">
                  <a:moveTo>
                    <a:pt x="1193" y="0"/>
                  </a:moveTo>
                  <a:cubicBezTo>
                    <a:pt x="1175" y="0"/>
                    <a:pt x="1156" y="2"/>
                    <a:pt x="1137" y="6"/>
                  </a:cubicBezTo>
                  <a:cubicBezTo>
                    <a:pt x="850" y="59"/>
                    <a:pt x="564" y="123"/>
                    <a:pt x="277" y="186"/>
                  </a:cubicBezTo>
                  <a:cubicBezTo>
                    <a:pt x="85" y="239"/>
                    <a:pt x="1" y="378"/>
                    <a:pt x="43" y="526"/>
                  </a:cubicBezTo>
                  <a:cubicBezTo>
                    <a:pt x="76" y="667"/>
                    <a:pt x="161" y="719"/>
                    <a:pt x="310" y="719"/>
                  </a:cubicBezTo>
                  <a:cubicBezTo>
                    <a:pt x="499" y="719"/>
                    <a:pt x="790" y="636"/>
                    <a:pt x="1211" y="548"/>
                  </a:cubicBezTo>
                  <a:cubicBezTo>
                    <a:pt x="1611" y="457"/>
                    <a:pt x="1484" y="0"/>
                    <a:pt x="1193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5599925" y="477575"/>
              <a:ext cx="169400" cy="370925"/>
            </a:xfrm>
            <a:custGeom>
              <a:rect b="b" l="l" r="r" t="t"/>
              <a:pathLst>
                <a:path extrusionOk="0" h="14837" w="6776">
                  <a:moveTo>
                    <a:pt x="85" y="1244"/>
                  </a:moveTo>
                  <a:cubicBezTo>
                    <a:pt x="0" y="1233"/>
                    <a:pt x="85" y="1222"/>
                    <a:pt x="85" y="1201"/>
                  </a:cubicBezTo>
                  <a:cubicBezTo>
                    <a:pt x="914" y="510"/>
                    <a:pt x="1296" y="33"/>
                    <a:pt x="2836" y="12"/>
                  </a:cubicBezTo>
                  <a:cubicBezTo>
                    <a:pt x="3717" y="1"/>
                    <a:pt x="4482" y="489"/>
                    <a:pt x="4907" y="904"/>
                  </a:cubicBezTo>
                  <a:cubicBezTo>
                    <a:pt x="6128" y="2082"/>
                    <a:pt x="5586" y="3739"/>
                    <a:pt x="5640" y="3420"/>
                  </a:cubicBezTo>
                  <a:cubicBezTo>
                    <a:pt x="5534" y="4026"/>
                    <a:pt x="5406" y="4663"/>
                    <a:pt x="5640" y="5173"/>
                  </a:cubicBezTo>
                  <a:cubicBezTo>
                    <a:pt x="5799" y="5502"/>
                    <a:pt x="6032" y="5756"/>
                    <a:pt x="6213" y="6054"/>
                  </a:cubicBezTo>
                  <a:cubicBezTo>
                    <a:pt x="6393" y="6341"/>
                    <a:pt x="6553" y="6681"/>
                    <a:pt x="6617" y="7052"/>
                  </a:cubicBezTo>
                  <a:cubicBezTo>
                    <a:pt x="6776" y="7913"/>
                    <a:pt x="6383" y="8613"/>
                    <a:pt x="5990" y="9133"/>
                  </a:cubicBezTo>
                  <a:cubicBezTo>
                    <a:pt x="4833" y="10641"/>
                    <a:pt x="6256" y="11682"/>
                    <a:pt x="5831" y="13477"/>
                  </a:cubicBezTo>
                  <a:cubicBezTo>
                    <a:pt x="5777" y="13690"/>
                    <a:pt x="5692" y="13923"/>
                    <a:pt x="5619" y="14029"/>
                  </a:cubicBezTo>
                  <a:cubicBezTo>
                    <a:pt x="5416" y="14348"/>
                    <a:pt x="5034" y="14603"/>
                    <a:pt x="4609" y="14709"/>
                  </a:cubicBezTo>
                  <a:cubicBezTo>
                    <a:pt x="4121" y="14836"/>
                    <a:pt x="3431" y="14804"/>
                    <a:pt x="3027" y="14709"/>
                  </a:cubicBezTo>
                  <a:cubicBezTo>
                    <a:pt x="2188" y="14528"/>
                    <a:pt x="1402" y="13933"/>
                    <a:pt x="1062" y="13296"/>
                  </a:cubicBezTo>
                  <a:cubicBezTo>
                    <a:pt x="691" y="12628"/>
                    <a:pt x="553" y="11523"/>
                    <a:pt x="850" y="10652"/>
                  </a:cubicBezTo>
                  <a:cubicBezTo>
                    <a:pt x="989" y="10259"/>
                    <a:pt x="1201" y="9909"/>
                    <a:pt x="1381" y="9537"/>
                  </a:cubicBezTo>
                  <a:cubicBezTo>
                    <a:pt x="1647" y="9017"/>
                    <a:pt x="2008" y="8348"/>
                    <a:pt x="1753" y="7647"/>
                  </a:cubicBezTo>
                  <a:cubicBezTo>
                    <a:pt x="1551" y="7116"/>
                    <a:pt x="1084" y="6744"/>
                    <a:pt x="734" y="6320"/>
                  </a:cubicBezTo>
                  <a:cubicBezTo>
                    <a:pt x="616" y="6181"/>
                    <a:pt x="468" y="6022"/>
                    <a:pt x="404" y="5874"/>
                  </a:cubicBezTo>
                  <a:cubicBezTo>
                    <a:pt x="288" y="5598"/>
                    <a:pt x="266" y="5332"/>
                    <a:pt x="245" y="5067"/>
                  </a:cubicBezTo>
                  <a:cubicBezTo>
                    <a:pt x="213" y="4610"/>
                    <a:pt x="319" y="4238"/>
                    <a:pt x="468" y="3866"/>
                  </a:cubicBezTo>
                  <a:cubicBezTo>
                    <a:pt x="670" y="3367"/>
                    <a:pt x="1031" y="2974"/>
                    <a:pt x="999" y="2316"/>
                  </a:cubicBezTo>
                  <a:cubicBezTo>
                    <a:pt x="967" y="1796"/>
                    <a:pt x="659" y="1381"/>
                    <a:pt x="85" y="1244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5770900" y="632900"/>
              <a:ext cx="92950" cy="112050"/>
            </a:xfrm>
            <a:custGeom>
              <a:rect b="b" l="l" r="r" t="t"/>
              <a:pathLst>
                <a:path extrusionOk="0" h="4482" w="3718">
                  <a:moveTo>
                    <a:pt x="2783" y="977"/>
                  </a:moveTo>
                  <a:cubicBezTo>
                    <a:pt x="1763" y="1519"/>
                    <a:pt x="2974" y="2857"/>
                    <a:pt x="2804" y="3123"/>
                  </a:cubicBezTo>
                  <a:cubicBezTo>
                    <a:pt x="2676" y="3314"/>
                    <a:pt x="2507" y="3451"/>
                    <a:pt x="2400" y="3643"/>
                  </a:cubicBezTo>
                  <a:cubicBezTo>
                    <a:pt x="2220" y="3972"/>
                    <a:pt x="2294" y="4121"/>
                    <a:pt x="2241" y="4482"/>
                  </a:cubicBezTo>
                  <a:lnTo>
                    <a:pt x="0" y="4142"/>
                  </a:lnTo>
                  <a:cubicBezTo>
                    <a:pt x="22" y="3770"/>
                    <a:pt x="43" y="3505"/>
                    <a:pt x="107" y="3165"/>
                  </a:cubicBezTo>
                  <a:cubicBezTo>
                    <a:pt x="170" y="2847"/>
                    <a:pt x="234" y="2496"/>
                    <a:pt x="340" y="2177"/>
                  </a:cubicBezTo>
                  <a:cubicBezTo>
                    <a:pt x="627" y="1381"/>
                    <a:pt x="1296" y="881"/>
                    <a:pt x="2348" y="457"/>
                  </a:cubicBezTo>
                  <a:cubicBezTo>
                    <a:pt x="2709" y="308"/>
                    <a:pt x="3580" y="1"/>
                    <a:pt x="3653" y="287"/>
                  </a:cubicBezTo>
                  <a:cubicBezTo>
                    <a:pt x="3717" y="520"/>
                    <a:pt x="2985" y="839"/>
                    <a:pt x="2783" y="977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5761075" y="555375"/>
              <a:ext cx="123225" cy="168875"/>
            </a:xfrm>
            <a:custGeom>
              <a:rect b="b" l="l" r="r" t="t"/>
              <a:pathLst>
                <a:path extrusionOk="0" h="6755" w="4929">
                  <a:moveTo>
                    <a:pt x="3229" y="595"/>
                  </a:moveTo>
                  <a:cubicBezTo>
                    <a:pt x="3165" y="340"/>
                    <a:pt x="3069" y="86"/>
                    <a:pt x="2889" y="43"/>
                  </a:cubicBezTo>
                  <a:cubicBezTo>
                    <a:pt x="2708" y="1"/>
                    <a:pt x="2454" y="96"/>
                    <a:pt x="2199" y="181"/>
                  </a:cubicBezTo>
                  <a:cubicBezTo>
                    <a:pt x="1934" y="266"/>
                    <a:pt x="1721" y="351"/>
                    <a:pt x="1466" y="436"/>
                  </a:cubicBezTo>
                  <a:cubicBezTo>
                    <a:pt x="1115" y="563"/>
                    <a:pt x="733" y="680"/>
                    <a:pt x="383" y="818"/>
                  </a:cubicBezTo>
                  <a:cubicBezTo>
                    <a:pt x="160" y="903"/>
                    <a:pt x="1" y="988"/>
                    <a:pt x="32" y="1200"/>
                  </a:cubicBezTo>
                  <a:cubicBezTo>
                    <a:pt x="43" y="1306"/>
                    <a:pt x="1646" y="6106"/>
                    <a:pt x="1700" y="6266"/>
                  </a:cubicBezTo>
                  <a:cubicBezTo>
                    <a:pt x="1764" y="6425"/>
                    <a:pt x="1827" y="6574"/>
                    <a:pt x="1923" y="6648"/>
                  </a:cubicBezTo>
                  <a:cubicBezTo>
                    <a:pt x="2071" y="6755"/>
                    <a:pt x="2347" y="6670"/>
                    <a:pt x="2613" y="6585"/>
                  </a:cubicBezTo>
                  <a:cubicBezTo>
                    <a:pt x="3154" y="6394"/>
                    <a:pt x="3633" y="6213"/>
                    <a:pt x="4174" y="6043"/>
                  </a:cubicBezTo>
                  <a:cubicBezTo>
                    <a:pt x="4461" y="5958"/>
                    <a:pt x="4907" y="5894"/>
                    <a:pt x="4917" y="5650"/>
                  </a:cubicBezTo>
                  <a:cubicBezTo>
                    <a:pt x="4928" y="5586"/>
                    <a:pt x="4896" y="5523"/>
                    <a:pt x="4875" y="5448"/>
                  </a:cubicBezTo>
                  <a:cubicBezTo>
                    <a:pt x="4811" y="5268"/>
                    <a:pt x="3282" y="754"/>
                    <a:pt x="3229" y="59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5772500" y="571025"/>
              <a:ext cx="100375" cy="137825"/>
            </a:xfrm>
            <a:custGeom>
              <a:rect b="b" l="l" r="r" t="t"/>
              <a:pathLst>
                <a:path extrusionOk="0" h="5513" w="4015">
                  <a:moveTo>
                    <a:pt x="2634" y="479"/>
                  </a:moveTo>
                  <a:cubicBezTo>
                    <a:pt x="2570" y="277"/>
                    <a:pt x="2496" y="64"/>
                    <a:pt x="2347" y="33"/>
                  </a:cubicBezTo>
                  <a:cubicBezTo>
                    <a:pt x="2209" y="1"/>
                    <a:pt x="1997" y="76"/>
                    <a:pt x="1795" y="139"/>
                  </a:cubicBezTo>
                  <a:cubicBezTo>
                    <a:pt x="1572" y="213"/>
                    <a:pt x="1392" y="288"/>
                    <a:pt x="1200" y="352"/>
                  </a:cubicBezTo>
                  <a:cubicBezTo>
                    <a:pt x="903" y="458"/>
                    <a:pt x="595" y="553"/>
                    <a:pt x="308" y="659"/>
                  </a:cubicBezTo>
                  <a:cubicBezTo>
                    <a:pt x="128" y="734"/>
                    <a:pt x="0" y="808"/>
                    <a:pt x="21" y="968"/>
                  </a:cubicBezTo>
                  <a:cubicBezTo>
                    <a:pt x="32" y="1063"/>
                    <a:pt x="1338" y="4982"/>
                    <a:pt x="1392" y="5098"/>
                  </a:cubicBezTo>
                  <a:cubicBezTo>
                    <a:pt x="1434" y="5237"/>
                    <a:pt x="1487" y="5353"/>
                    <a:pt x="1562" y="5417"/>
                  </a:cubicBezTo>
                  <a:cubicBezTo>
                    <a:pt x="1689" y="5513"/>
                    <a:pt x="1912" y="5438"/>
                    <a:pt x="2135" y="5364"/>
                  </a:cubicBezTo>
                  <a:cubicBezTo>
                    <a:pt x="2570" y="5215"/>
                    <a:pt x="2952" y="5056"/>
                    <a:pt x="3398" y="4928"/>
                  </a:cubicBezTo>
                  <a:cubicBezTo>
                    <a:pt x="3632" y="4854"/>
                    <a:pt x="3993" y="4801"/>
                    <a:pt x="4004" y="4599"/>
                  </a:cubicBezTo>
                  <a:cubicBezTo>
                    <a:pt x="4014" y="4557"/>
                    <a:pt x="3993" y="4493"/>
                    <a:pt x="3972" y="4440"/>
                  </a:cubicBezTo>
                  <a:cubicBezTo>
                    <a:pt x="3919" y="4291"/>
                    <a:pt x="2666" y="617"/>
                    <a:pt x="2634" y="479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5802225" y="694500"/>
              <a:ext cx="24975" cy="19125"/>
            </a:xfrm>
            <a:custGeom>
              <a:rect b="b" l="l" r="r" t="t"/>
              <a:pathLst>
                <a:path extrusionOk="0" h="765" w="999">
                  <a:moveTo>
                    <a:pt x="255" y="754"/>
                  </a:moveTo>
                  <a:lnTo>
                    <a:pt x="0" y="0"/>
                  </a:lnTo>
                  <a:cubicBezTo>
                    <a:pt x="436" y="10"/>
                    <a:pt x="861" y="191"/>
                    <a:pt x="999" y="520"/>
                  </a:cubicBezTo>
                  <a:cubicBezTo>
                    <a:pt x="755" y="595"/>
                    <a:pt x="510" y="680"/>
                    <a:pt x="266" y="765"/>
                  </a:cubicBezTo>
                  <a:cubicBezTo>
                    <a:pt x="266" y="754"/>
                    <a:pt x="255" y="754"/>
                    <a:pt x="255" y="75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5859325" y="670075"/>
              <a:ext cx="19925" cy="26025"/>
            </a:xfrm>
            <a:custGeom>
              <a:rect b="b" l="l" r="r" t="t"/>
              <a:pathLst>
                <a:path extrusionOk="0" h="1041" w="797">
                  <a:moveTo>
                    <a:pt x="212" y="956"/>
                  </a:moveTo>
                  <a:cubicBezTo>
                    <a:pt x="149" y="987"/>
                    <a:pt x="74" y="1009"/>
                    <a:pt x="10" y="1041"/>
                  </a:cubicBezTo>
                  <a:cubicBezTo>
                    <a:pt x="0" y="935"/>
                    <a:pt x="0" y="817"/>
                    <a:pt x="10" y="690"/>
                  </a:cubicBezTo>
                  <a:cubicBezTo>
                    <a:pt x="53" y="361"/>
                    <a:pt x="265" y="138"/>
                    <a:pt x="552" y="0"/>
                  </a:cubicBezTo>
                  <a:cubicBezTo>
                    <a:pt x="637" y="255"/>
                    <a:pt x="722" y="510"/>
                    <a:pt x="796" y="765"/>
                  </a:cubicBezTo>
                  <a:cubicBezTo>
                    <a:pt x="605" y="807"/>
                    <a:pt x="414" y="881"/>
                    <a:pt x="212" y="95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5818675" y="567600"/>
              <a:ext cx="21800" cy="15675"/>
            </a:xfrm>
            <a:custGeom>
              <a:rect b="b" l="l" r="r" t="t"/>
              <a:pathLst>
                <a:path extrusionOk="0" h="627" w="872">
                  <a:moveTo>
                    <a:pt x="394" y="74"/>
                  </a:moveTo>
                  <a:cubicBezTo>
                    <a:pt x="479" y="43"/>
                    <a:pt x="553" y="21"/>
                    <a:pt x="638" y="0"/>
                  </a:cubicBezTo>
                  <a:cubicBezTo>
                    <a:pt x="659" y="95"/>
                    <a:pt x="692" y="201"/>
                    <a:pt x="734" y="297"/>
                  </a:cubicBezTo>
                  <a:cubicBezTo>
                    <a:pt x="776" y="404"/>
                    <a:pt x="819" y="510"/>
                    <a:pt x="872" y="605"/>
                  </a:cubicBezTo>
                  <a:cubicBezTo>
                    <a:pt x="500" y="626"/>
                    <a:pt x="150" y="520"/>
                    <a:pt x="1" y="191"/>
                  </a:cubicBezTo>
                  <a:cubicBezTo>
                    <a:pt x="54" y="170"/>
                    <a:pt x="107" y="138"/>
                    <a:pt x="150" y="106"/>
                  </a:cubicBezTo>
                  <a:cubicBezTo>
                    <a:pt x="224" y="106"/>
                    <a:pt x="309" y="95"/>
                    <a:pt x="394" y="7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5767975" y="581925"/>
              <a:ext cx="16500" cy="21275"/>
            </a:xfrm>
            <a:custGeom>
              <a:rect b="b" l="l" r="r" t="t"/>
              <a:pathLst>
                <a:path extrusionOk="0" h="851" w="660">
                  <a:moveTo>
                    <a:pt x="75" y="553"/>
                  </a:moveTo>
                  <a:cubicBezTo>
                    <a:pt x="54" y="436"/>
                    <a:pt x="22" y="319"/>
                    <a:pt x="1" y="202"/>
                  </a:cubicBezTo>
                  <a:cubicBezTo>
                    <a:pt x="43" y="192"/>
                    <a:pt x="96" y="181"/>
                    <a:pt x="150" y="170"/>
                  </a:cubicBezTo>
                  <a:cubicBezTo>
                    <a:pt x="320" y="128"/>
                    <a:pt x="489" y="64"/>
                    <a:pt x="659" y="1"/>
                  </a:cubicBezTo>
                  <a:cubicBezTo>
                    <a:pt x="659" y="192"/>
                    <a:pt x="585" y="414"/>
                    <a:pt x="383" y="659"/>
                  </a:cubicBezTo>
                  <a:cubicBezTo>
                    <a:pt x="309" y="744"/>
                    <a:pt x="235" y="808"/>
                    <a:pt x="150" y="850"/>
                  </a:cubicBezTo>
                  <a:cubicBezTo>
                    <a:pt x="117" y="754"/>
                    <a:pt x="96" y="659"/>
                    <a:pt x="75" y="55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5797450" y="677750"/>
              <a:ext cx="9575" cy="13575"/>
            </a:xfrm>
            <a:custGeom>
              <a:rect b="b" l="l" r="r" t="t"/>
              <a:pathLst>
                <a:path extrusionOk="0" h="543" w="383">
                  <a:moveTo>
                    <a:pt x="330" y="352"/>
                  </a:moveTo>
                  <a:cubicBezTo>
                    <a:pt x="309" y="213"/>
                    <a:pt x="234" y="1"/>
                    <a:pt x="128" y="12"/>
                  </a:cubicBezTo>
                  <a:cubicBezTo>
                    <a:pt x="0" y="33"/>
                    <a:pt x="54" y="182"/>
                    <a:pt x="85" y="288"/>
                  </a:cubicBezTo>
                  <a:cubicBezTo>
                    <a:pt x="118" y="404"/>
                    <a:pt x="160" y="543"/>
                    <a:pt x="266" y="510"/>
                  </a:cubicBezTo>
                  <a:cubicBezTo>
                    <a:pt x="383" y="489"/>
                    <a:pt x="340" y="404"/>
                    <a:pt x="330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5794800" y="665025"/>
              <a:ext cx="7975" cy="10100"/>
            </a:xfrm>
            <a:custGeom>
              <a:rect b="b" l="l" r="r" t="t"/>
              <a:pathLst>
                <a:path extrusionOk="0" h="404" w="319">
                  <a:moveTo>
                    <a:pt x="308" y="191"/>
                  </a:moveTo>
                  <a:cubicBezTo>
                    <a:pt x="297" y="85"/>
                    <a:pt x="234" y="0"/>
                    <a:pt x="149" y="21"/>
                  </a:cubicBezTo>
                  <a:cubicBezTo>
                    <a:pt x="0" y="64"/>
                    <a:pt x="85" y="404"/>
                    <a:pt x="234" y="361"/>
                  </a:cubicBezTo>
                  <a:cubicBezTo>
                    <a:pt x="297" y="340"/>
                    <a:pt x="319" y="287"/>
                    <a:pt x="308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5835950" y="587775"/>
              <a:ext cx="9850" cy="13825"/>
            </a:xfrm>
            <a:custGeom>
              <a:rect b="b" l="l" r="r" t="t"/>
              <a:pathLst>
                <a:path extrusionOk="0" h="553" w="394">
                  <a:moveTo>
                    <a:pt x="43" y="32"/>
                  </a:moveTo>
                  <a:cubicBezTo>
                    <a:pt x="1" y="128"/>
                    <a:pt x="138" y="552"/>
                    <a:pt x="277" y="499"/>
                  </a:cubicBezTo>
                  <a:cubicBezTo>
                    <a:pt x="393" y="456"/>
                    <a:pt x="266" y="85"/>
                    <a:pt x="149" y="21"/>
                  </a:cubicBezTo>
                  <a:cubicBezTo>
                    <a:pt x="117" y="0"/>
                    <a:pt x="96" y="0"/>
                    <a:pt x="43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5775150" y="603950"/>
              <a:ext cx="8525" cy="11450"/>
            </a:xfrm>
            <a:custGeom>
              <a:rect b="b" l="l" r="r" t="t"/>
              <a:pathLst>
                <a:path extrusionOk="0" h="458" w="341">
                  <a:moveTo>
                    <a:pt x="160" y="415"/>
                  </a:moveTo>
                  <a:cubicBezTo>
                    <a:pt x="340" y="458"/>
                    <a:pt x="245" y="64"/>
                    <a:pt x="149" y="43"/>
                  </a:cubicBezTo>
                  <a:cubicBezTo>
                    <a:pt x="0" y="1"/>
                    <a:pt x="0" y="373"/>
                    <a:pt x="160" y="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779925" y="615100"/>
              <a:ext cx="14350" cy="26575"/>
            </a:xfrm>
            <a:custGeom>
              <a:rect b="b" l="l" r="r" t="t"/>
              <a:pathLst>
                <a:path extrusionOk="0" h="1063" w="574">
                  <a:moveTo>
                    <a:pt x="266" y="956"/>
                  </a:moveTo>
                  <a:cubicBezTo>
                    <a:pt x="574" y="1063"/>
                    <a:pt x="425" y="149"/>
                    <a:pt x="245" y="86"/>
                  </a:cubicBezTo>
                  <a:cubicBezTo>
                    <a:pt x="0" y="1"/>
                    <a:pt x="0" y="850"/>
                    <a:pt x="266" y="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5840725" y="604475"/>
              <a:ext cx="7175" cy="9325"/>
            </a:xfrm>
            <a:custGeom>
              <a:rect b="b" l="l" r="r" t="t"/>
              <a:pathLst>
                <a:path extrusionOk="0" h="373" w="287">
                  <a:moveTo>
                    <a:pt x="128" y="22"/>
                  </a:moveTo>
                  <a:cubicBezTo>
                    <a:pt x="1" y="54"/>
                    <a:pt x="117" y="373"/>
                    <a:pt x="234" y="330"/>
                  </a:cubicBezTo>
                  <a:cubicBezTo>
                    <a:pt x="287" y="309"/>
                    <a:pt x="287" y="267"/>
                    <a:pt x="277" y="203"/>
                  </a:cubicBezTo>
                  <a:cubicBezTo>
                    <a:pt x="266" y="97"/>
                    <a:pt x="223" y="1"/>
                    <a:pt x="12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5791600" y="598925"/>
              <a:ext cx="74375" cy="82850"/>
            </a:xfrm>
            <a:custGeom>
              <a:rect b="b" l="l" r="r" t="t"/>
              <a:pathLst>
                <a:path extrusionOk="0" h="3314" w="2975">
                  <a:moveTo>
                    <a:pt x="86" y="1837"/>
                  </a:moveTo>
                  <a:cubicBezTo>
                    <a:pt x="192" y="3313"/>
                    <a:pt x="2974" y="2485"/>
                    <a:pt x="2294" y="1072"/>
                  </a:cubicBezTo>
                  <a:cubicBezTo>
                    <a:pt x="1775" y="0"/>
                    <a:pt x="1" y="807"/>
                    <a:pt x="86" y="183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5804100" y="560950"/>
              <a:ext cx="98775" cy="164100"/>
            </a:xfrm>
            <a:custGeom>
              <a:rect b="b" l="l" r="r" t="t"/>
              <a:pathLst>
                <a:path extrusionOk="0" h="6564" w="3951">
                  <a:moveTo>
                    <a:pt x="3876" y="1073"/>
                  </a:moveTo>
                  <a:cubicBezTo>
                    <a:pt x="3929" y="818"/>
                    <a:pt x="3951" y="542"/>
                    <a:pt x="3812" y="425"/>
                  </a:cubicBezTo>
                  <a:cubicBezTo>
                    <a:pt x="3675" y="309"/>
                    <a:pt x="3398" y="276"/>
                    <a:pt x="3132" y="245"/>
                  </a:cubicBezTo>
                  <a:cubicBezTo>
                    <a:pt x="2856" y="213"/>
                    <a:pt x="2623" y="191"/>
                    <a:pt x="2368" y="160"/>
                  </a:cubicBezTo>
                  <a:cubicBezTo>
                    <a:pt x="1986" y="117"/>
                    <a:pt x="1593" y="54"/>
                    <a:pt x="1221" y="21"/>
                  </a:cubicBezTo>
                  <a:cubicBezTo>
                    <a:pt x="977" y="0"/>
                    <a:pt x="807" y="11"/>
                    <a:pt x="733" y="213"/>
                  </a:cubicBezTo>
                  <a:cubicBezTo>
                    <a:pt x="701" y="319"/>
                    <a:pt x="32" y="5331"/>
                    <a:pt x="21" y="5501"/>
                  </a:cubicBezTo>
                  <a:cubicBezTo>
                    <a:pt x="10" y="5671"/>
                    <a:pt x="0" y="5831"/>
                    <a:pt x="53" y="5937"/>
                  </a:cubicBezTo>
                  <a:cubicBezTo>
                    <a:pt x="138" y="6107"/>
                    <a:pt x="425" y="6149"/>
                    <a:pt x="701" y="6181"/>
                  </a:cubicBezTo>
                  <a:cubicBezTo>
                    <a:pt x="1263" y="6255"/>
                    <a:pt x="1773" y="6298"/>
                    <a:pt x="2336" y="6383"/>
                  </a:cubicBezTo>
                  <a:cubicBezTo>
                    <a:pt x="2634" y="6436"/>
                    <a:pt x="3059" y="6563"/>
                    <a:pt x="3186" y="6351"/>
                  </a:cubicBezTo>
                  <a:cubicBezTo>
                    <a:pt x="3217" y="6298"/>
                    <a:pt x="3217" y="6234"/>
                    <a:pt x="3228" y="6149"/>
                  </a:cubicBezTo>
                  <a:cubicBezTo>
                    <a:pt x="3250" y="5958"/>
                    <a:pt x="3844" y="1243"/>
                    <a:pt x="3876" y="107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5813125" y="575800"/>
              <a:ext cx="80725" cy="133850"/>
            </a:xfrm>
            <a:custGeom>
              <a:rect b="b" l="l" r="r" t="t"/>
              <a:pathLst>
                <a:path extrusionOk="0" h="5354" w="3229">
                  <a:moveTo>
                    <a:pt x="3165" y="872"/>
                  </a:moveTo>
                  <a:cubicBezTo>
                    <a:pt x="3196" y="670"/>
                    <a:pt x="3229" y="447"/>
                    <a:pt x="3101" y="352"/>
                  </a:cubicBezTo>
                  <a:cubicBezTo>
                    <a:pt x="2995" y="256"/>
                    <a:pt x="2771" y="235"/>
                    <a:pt x="2559" y="203"/>
                  </a:cubicBezTo>
                  <a:cubicBezTo>
                    <a:pt x="2325" y="171"/>
                    <a:pt x="2134" y="161"/>
                    <a:pt x="1933" y="128"/>
                  </a:cubicBezTo>
                  <a:cubicBezTo>
                    <a:pt x="1625" y="97"/>
                    <a:pt x="1306" y="43"/>
                    <a:pt x="998" y="22"/>
                  </a:cubicBezTo>
                  <a:cubicBezTo>
                    <a:pt x="796" y="1"/>
                    <a:pt x="659" y="12"/>
                    <a:pt x="605" y="171"/>
                  </a:cubicBezTo>
                  <a:cubicBezTo>
                    <a:pt x="574" y="256"/>
                    <a:pt x="32" y="4355"/>
                    <a:pt x="22" y="4482"/>
                  </a:cubicBezTo>
                  <a:cubicBezTo>
                    <a:pt x="10" y="4621"/>
                    <a:pt x="0" y="4758"/>
                    <a:pt x="43" y="4843"/>
                  </a:cubicBezTo>
                  <a:cubicBezTo>
                    <a:pt x="106" y="4982"/>
                    <a:pt x="350" y="5013"/>
                    <a:pt x="574" y="5046"/>
                  </a:cubicBezTo>
                  <a:cubicBezTo>
                    <a:pt x="1030" y="5098"/>
                    <a:pt x="1455" y="5141"/>
                    <a:pt x="1901" y="5215"/>
                  </a:cubicBezTo>
                  <a:cubicBezTo>
                    <a:pt x="2145" y="5247"/>
                    <a:pt x="2495" y="5353"/>
                    <a:pt x="2602" y="5183"/>
                  </a:cubicBezTo>
                  <a:cubicBezTo>
                    <a:pt x="2623" y="5141"/>
                    <a:pt x="2623" y="5077"/>
                    <a:pt x="2634" y="5013"/>
                  </a:cubicBezTo>
                  <a:cubicBezTo>
                    <a:pt x="2644" y="4865"/>
                    <a:pt x="3144" y="1010"/>
                    <a:pt x="3165" y="872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5808600" y="682000"/>
              <a:ext cx="19675" cy="22600"/>
            </a:xfrm>
            <a:custGeom>
              <a:rect b="b" l="l" r="r" t="t"/>
              <a:pathLst>
                <a:path extrusionOk="0" h="904" w="787">
                  <a:moveTo>
                    <a:pt x="0" y="798"/>
                  </a:moveTo>
                  <a:lnTo>
                    <a:pt x="96" y="1"/>
                  </a:lnTo>
                  <a:cubicBezTo>
                    <a:pt x="489" y="213"/>
                    <a:pt x="786" y="543"/>
                    <a:pt x="765" y="904"/>
                  </a:cubicBezTo>
                  <a:cubicBezTo>
                    <a:pt x="510" y="871"/>
                    <a:pt x="255" y="840"/>
                    <a:pt x="0" y="79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5861975" y="691025"/>
              <a:ext cx="23375" cy="19950"/>
            </a:xfrm>
            <a:custGeom>
              <a:rect b="b" l="l" r="r" t="t"/>
              <a:pathLst>
                <a:path extrusionOk="0" h="798" w="935">
                  <a:moveTo>
                    <a:pt x="213" y="723"/>
                  </a:moveTo>
                  <a:cubicBezTo>
                    <a:pt x="138" y="713"/>
                    <a:pt x="64" y="713"/>
                    <a:pt x="0" y="702"/>
                  </a:cubicBezTo>
                  <a:cubicBezTo>
                    <a:pt x="32" y="606"/>
                    <a:pt x="85" y="500"/>
                    <a:pt x="149" y="394"/>
                  </a:cubicBezTo>
                  <a:cubicBezTo>
                    <a:pt x="329" y="118"/>
                    <a:pt x="626" y="1"/>
                    <a:pt x="935" y="1"/>
                  </a:cubicBezTo>
                  <a:cubicBezTo>
                    <a:pt x="902" y="267"/>
                    <a:pt x="871" y="532"/>
                    <a:pt x="829" y="798"/>
                  </a:cubicBezTo>
                  <a:cubicBezTo>
                    <a:pt x="626" y="755"/>
                    <a:pt x="425" y="734"/>
                    <a:pt x="213" y="72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5879225" y="579000"/>
              <a:ext cx="16475" cy="19400"/>
            </a:xfrm>
            <a:custGeom>
              <a:rect b="b" l="l" r="r" t="t"/>
              <a:pathLst>
                <a:path extrusionOk="0" h="776" w="659">
                  <a:moveTo>
                    <a:pt x="404" y="85"/>
                  </a:moveTo>
                  <a:cubicBezTo>
                    <a:pt x="489" y="96"/>
                    <a:pt x="574" y="107"/>
                    <a:pt x="658" y="128"/>
                  </a:cubicBezTo>
                  <a:cubicBezTo>
                    <a:pt x="637" y="224"/>
                    <a:pt x="616" y="330"/>
                    <a:pt x="606" y="436"/>
                  </a:cubicBezTo>
                  <a:lnTo>
                    <a:pt x="606" y="776"/>
                  </a:lnTo>
                  <a:cubicBezTo>
                    <a:pt x="255" y="627"/>
                    <a:pt x="0" y="383"/>
                    <a:pt x="0" y="33"/>
                  </a:cubicBezTo>
                  <a:cubicBezTo>
                    <a:pt x="64" y="33"/>
                    <a:pt x="117" y="22"/>
                    <a:pt x="170" y="0"/>
                  </a:cubicBezTo>
                  <a:cubicBezTo>
                    <a:pt x="245" y="43"/>
                    <a:pt x="319" y="75"/>
                    <a:pt x="404" y="85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5823450" y="570500"/>
              <a:ext cx="20750" cy="15950"/>
            </a:xfrm>
            <a:custGeom>
              <a:rect b="b" l="l" r="r" t="t"/>
              <a:pathLst>
                <a:path extrusionOk="0" h="638" w="830">
                  <a:moveTo>
                    <a:pt x="65" y="351"/>
                  </a:moveTo>
                  <a:cubicBezTo>
                    <a:pt x="97" y="234"/>
                    <a:pt x="118" y="118"/>
                    <a:pt x="150" y="1"/>
                  </a:cubicBezTo>
                  <a:cubicBezTo>
                    <a:pt x="203" y="12"/>
                    <a:pt x="246" y="22"/>
                    <a:pt x="298" y="33"/>
                  </a:cubicBezTo>
                  <a:cubicBezTo>
                    <a:pt x="468" y="75"/>
                    <a:pt x="649" y="85"/>
                    <a:pt x="829" y="107"/>
                  </a:cubicBezTo>
                  <a:cubicBezTo>
                    <a:pt x="755" y="277"/>
                    <a:pt x="585" y="447"/>
                    <a:pt x="298" y="574"/>
                  </a:cubicBezTo>
                  <a:cubicBezTo>
                    <a:pt x="192" y="616"/>
                    <a:pt x="97" y="638"/>
                    <a:pt x="1" y="638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5843925" y="700875"/>
              <a:ext cx="14075" cy="7175"/>
            </a:xfrm>
            <a:custGeom>
              <a:rect b="b" l="l" r="r" t="t"/>
              <a:pathLst>
                <a:path extrusionOk="0" h="287" w="563">
                  <a:moveTo>
                    <a:pt x="425" y="53"/>
                  </a:moveTo>
                  <a:cubicBezTo>
                    <a:pt x="276" y="21"/>
                    <a:pt x="53" y="0"/>
                    <a:pt x="32" y="106"/>
                  </a:cubicBezTo>
                  <a:cubicBezTo>
                    <a:pt x="0" y="234"/>
                    <a:pt x="149" y="244"/>
                    <a:pt x="265" y="255"/>
                  </a:cubicBezTo>
                  <a:cubicBezTo>
                    <a:pt x="382" y="265"/>
                    <a:pt x="520" y="286"/>
                    <a:pt x="541" y="180"/>
                  </a:cubicBezTo>
                  <a:cubicBezTo>
                    <a:pt x="563" y="64"/>
                    <a:pt x="478" y="64"/>
                    <a:pt x="425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5831700" y="697925"/>
              <a:ext cx="9300" cy="7750"/>
            </a:xfrm>
            <a:custGeom>
              <a:rect b="b" l="l" r="r" t="t"/>
              <a:pathLst>
                <a:path extrusionOk="0" h="310" w="372">
                  <a:moveTo>
                    <a:pt x="244" y="33"/>
                  </a:moveTo>
                  <a:cubicBezTo>
                    <a:pt x="138" y="1"/>
                    <a:pt x="32" y="22"/>
                    <a:pt x="22" y="107"/>
                  </a:cubicBezTo>
                  <a:cubicBezTo>
                    <a:pt x="1" y="267"/>
                    <a:pt x="351" y="309"/>
                    <a:pt x="362" y="161"/>
                  </a:cubicBezTo>
                  <a:cubicBezTo>
                    <a:pt x="372" y="97"/>
                    <a:pt x="329" y="54"/>
                    <a:pt x="244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885050" y="602100"/>
              <a:ext cx="8000" cy="13300"/>
            </a:xfrm>
            <a:custGeom>
              <a:rect b="b" l="l" r="r" t="t"/>
              <a:pathLst>
                <a:path extrusionOk="0" h="532" w="320">
                  <a:moveTo>
                    <a:pt x="149" y="1"/>
                  </a:moveTo>
                  <a:cubicBezTo>
                    <a:pt x="64" y="75"/>
                    <a:pt x="1" y="510"/>
                    <a:pt x="149" y="521"/>
                  </a:cubicBezTo>
                  <a:cubicBezTo>
                    <a:pt x="277" y="532"/>
                    <a:pt x="319" y="138"/>
                    <a:pt x="245" y="32"/>
                  </a:cubicBezTo>
                  <a:cubicBezTo>
                    <a:pt x="224" y="11"/>
                    <a:pt x="203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848700" y="575550"/>
              <a:ext cx="13825" cy="8525"/>
            </a:xfrm>
            <a:custGeom>
              <a:rect b="b" l="l" r="r" t="t"/>
              <a:pathLst>
                <a:path extrusionOk="0" h="341" w="553">
                  <a:moveTo>
                    <a:pt x="117" y="128"/>
                  </a:moveTo>
                  <a:cubicBezTo>
                    <a:pt x="0" y="266"/>
                    <a:pt x="404" y="341"/>
                    <a:pt x="468" y="256"/>
                  </a:cubicBezTo>
                  <a:cubicBezTo>
                    <a:pt x="552" y="128"/>
                    <a:pt x="213" y="1"/>
                    <a:pt x="117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883450" y="619350"/>
              <a:ext cx="6675" cy="8800"/>
            </a:xfrm>
            <a:custGeom>
              <a:rect b="b" l="l" r="r" t="t"/>
              <a:pathLst>
                <a:path extrusionOk="0" h="352" w="267">
                  <a:moveTo>
                    <a:pt x="171" y="22"/>
                  </a:moveTo>
                  <a:cubicBezTo>
                    <a:pt x="33" y="0"/>
                    <a:pt x="1" y="340"/>
                    <a:pt x="128" y="340"/>
                  </a:cubicBezTo>
                  <a:cubicBezTo>
                    <a:pt x="182" y="351"/>
                    <a:pt x="203" y="309"/>
                    <a:pt x="224" y="245"/>
                  </a:cubicBezTo>
                  <a:cubicBezTo>
                    <a:pt x="256" y="149"/>
                    <a:pt x="267" y="43"/>
                    <a:pt x="17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811250" y="609525"/>
              <a:ext cx="71975" cy="70650"/>
            </a:xfrm>
            <a:custGeom>
              <a:rect b="b" l="l" r="r" t="t"/>
              <a:pathLst>
                <a:path extrusionOk="0" h="2826" w="2879">
                  <a:moveTo>
                    <a:pt x="553" y="957"/>
                  </a:moveTo>
                  <a:cubicBezTo>
                    <a:pt x="1" y="2347"/>
                    <a:pt x="2868" y="2826"/>
                    <a:pt x="2868" y="1254"/>
                  </a:cubicBezTo>
                  <a:cubicBezTo>
                    <a:pt x="2879" y="65"/>
                    <a:pt x="935" y="1"/>
                    <a:pt x="553" y="95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5770900" y="651750"/>
              <a:ext cx="56050" cy="93200"/>
            </a:xfrm>
            <a:custGeom>
              <a:rect b="b" l="l" r="r" t="t"/>
              <a:pathLst>
                <a:path extrusionOk="0" h="3728" w="2242">
                  <a:moveTo>
                    <a:pt x="1827" y="139"/>
                  </a:moveTo>
                  <a:cubicBezTo>
                    <a:pt x="2039" y="266"/>
                    <a:pt x="1763" y="913"/>
                    <a:pt x="1593" y="1253"/>
                  </a:cubicBezTo>
                  <a:cubicBezTo>
                    <a:pt x="1487" y="1487"/>
                    <a:pt x="1360" y="1689"/>
                    <a:pt x="1275" y="1901"/>
                  </a:cubicBezTo>
                  <a:cubicBezTo>
                    <a:pt x="1711" y="2326"/>
                    <a:pt x="1965" y="3154"/>
                    <a:pt x="2241" y="3728"/>
                  </a:cubicBezTo>
                  <a:lnTo>
                    <a:pt x="0" y="3388"/>
                  </a:lnTo>
                  <a:cubicBezTo>
                    <a:pt x="11" y="2623"/>
                    <a:pt x="351" y="1678"/>
                    <a:pt x="840" y="935"/>
                  </a:cubicBezTo>
                  <a:cubicBezTo>
                    <a:pt x="1073" y="595"/>
                    <a:pt x="1583" y="0"/>
                    <a:pt x="1827" y="139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708525" y="733250"/>
              <a:ext cx="163275" cy="339050"/>
            </a:xfrm>
            <a:custGeom>
              <a:rect b="b" l="l" r="r" t="t"/>
              <a:pathLst>
                <a:path extrusionOk="0" h="13562" w="6531">
                  <a:moveTo>
                    <a:pt x="4736" y="181"/>
                  </a:moveTo>
                  <a:cubicBezTo>
                    <a:pt x="3961" y="96"/>
                    <a:pt x="3229" y="64"/>
                    <a:pt x="2453" y="1"/>
                  </a:cubicBezTo>
                  <a:cubicBezTo>
                    <a:pt x="2453" y="1795"/>
                    <a:pt x="2835" y="5363"/>
                    <a:pt x="2856" y="7137"/>
                  </a:cubicBezTo>
                  <a:cubicBezTo>
                    <a:pt x="2294" y="5363"/>
                    <a:pt x="1508" y="1700"/>
                    <a:pt x="0" y="638"/>
                  </a:cubicBezTo>
                  <a:cubicBezTo>
                    <a:pt x="21" y="988"/>
                    <a:pt x="106" y="1317"/>
                    <a:pt x="159" y="1657"/>
                  </a:cubicBezTo>
                  <a:cubicBezTo>
                    <a:pt x="499" y="3739"/>
                    <a:pt x="138" y="8145"/>
                    <a:pt x="213" y="8506"/>
                  </a:cubicBezTo>
                  <a:cubicBezTo>
                    <a:pt x="244" y="8666"/>
                    <a:pt x="1030" y="9919"/>
                    <a:pt x="1168" y="10121"/>
                  </a:cubicBezTo>
                  <a:cubicBezTo>
                    <a:pt x="1540" y="10663"/>
                    <a:pt x="2060" y="11257"/>
                    <a:pt x="2464" y="11713"/>
                  </a:cubicBezTo>
                  <a:cubicBezTo>
                    <a:pt x="2761" y="12043"/>
                    <a:pt x="3026" y="12383"/>
                    <a:pt x="3451" y="12701"/>
                  </a:cubicBezTo>
                  <a:cubicBezTo>
                    <a:pt x="4184" y="13264"/>
                    <a:pt x="5320" y="13561"/>
                    <a:pt x="5872" y="12765"/>
                  </a:cubicBezTo>
                  <a:cubicBezTo>
                    <a:pt x="6531" y="11831"/>
                    <a:pt x="6425" y="9866"/>
                    <a:pt x="6340" y="8624"/>
                  </a:cubicBezTo>
                  <a:cubicBezTo>
                    <a:pt x="6223" y="6648"/>
                    <a:pt x="5883" y="4683"/>
                    <a:pt x="5480" y="2910"/>
                  </a:cubicBezTo>
                  <a:cubicBezTo>
                    <a:pt x="5256" y="1944"/>
                    <a:pt x="5034" y="999"/>
                    <a:pt x="4736" y="181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5735600" y="982800"/>
              <a:ext cx="133025" cy="81750"/>
            </a:xfrm>
            <a:custGeom>
              <a:rect b="b" l="l" r="r" t="t"/>
              <a:pathLst>
                <a:path extrusionOk="0" h="3270" w="5321">
                  <a:moveTo>
                    <a:pt x="0" y="1"/>
                  </a:moveTo>
                  <a:cubicBezTo>
                    <a:pt x="43" y="65"/>
                    <a:pt x="74" y="107"/>
                    <a:pt x="85" y="139"/>
                  </a:cubicBezTo>
                  <a:cubicBezTo>
                    <a:pt x="457" y="681"/>
                    <a:pt x="977" y="1275"/>
                    <a:pt x="1381" y="1731"/>
                  </a:cubicBezTo>
                  <a:cubicBezTo>
                    <a:pt x="1678" y="2061"/>
                    <a:pt x="1943" y="2401"/>
                    <a:pt x="2368" y="2719"/>
                  </a:cubicBezTo>
                  <a:cubicBezTo>
                    <a:pt x="2782" y="3037"/>
                    <a:pt x="3323" y="3270"/>
                    <a:pt x="3816" y="3270"/>
                  </a:cubicBezTo>
                  <a:cubicBezTo>
                    <a:pt x="4197" y="3270"/>
                    <a:pt x="4549" y="3130"/>
                    <a:pt x="4789" y="2783"/>
                  </a:cubicBezTo>
                  <a:cubicBezTo>
                    <a:pt x="5172" y="2252"/>
                    <a:pt x="5289" y="1381"/>
                    <a:pt x="5320" y="500"/>
                  </a:cubicBezTo>
                  <a:lnTo>
                    <a:pt x="5320" y="500"/>
                  </a:lnTo>
                  <a:cubicBezTo>
                    <a:pt x="5246" y="1094"/>
                    <a:pt x="5098" y="1646"/>
                    <a:pt x="4800" y="2019"/>
                  </a:cubicBezTo>
                  <a:cubicBezTo>
                    <a:pt x="4541" y="2350"/>
                    <a:pt x="4156" y="2483"/>
                    <a:pt x="3735" y="2483"/>
                  </a:cubicBezTo>
                  <a:cubicBezTo>
                    <a:pt x="3157" y="2483"/>
                    <a:pt x="2509" y="2233"/>
                    <a:pt x="2018" y="1901"/>
                  </a:cubicBezTo>
                  <a:cubicBezTo>
                    <a:pt x="1530" y="1573"/>
                    <a:pt x="1221" y="1222"/>
                    <a:pt x="871" y="893"/>
                  </a:cubicBezTo>
                  <a:cubicBezTo>
                    <a:pt x="605" y="627"/>
                    <a:pt x="298" y="319"/>
                    <a:pt x="0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5828525" y="1042525"/>
              <a:ext cx="13825" cy="12525"/>
            </a:xfrm>
            <a:custGeom>
              <a:rect b="b" l="l" r="r" t="t"/>
              <a:pathLst>
                <a:path extrusionOk="0" h="501" w="553">
                  <a:moveTo>
                    <a:pt x="128" y="309"/>
                  </a:moveTo>
                  <a:cubicBezTo>
                    <a:pt x="0" y="97"/>
                    <a:pt x="371" y="1"/>
                    <a:pt x="446" y="128"/>
                  </a:cubicBezTo>
                  <a:cubicBezTo>
                    <a:pt x="552" y="309"/>
                    <a:pt x="244" y="500"/>
                    <a:pt x="128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5835150" y="1025000"/>
              <a:ext cx="15700" cy="13300"/>
            </a:xfrm>
            <a:custGeom>
              <a:rect b="b" l="l" r="r" t="t"/>
              <a:pathLst>
                <a:path extrusionOk="0" h="532" w="628">
                  <a:moveTo>
                    <a:pt x="75" y="373"/>
                  </a:moveTo>
                  <a:cubicBezTo>
                    <a:pt x="0" y="150"/>
                    <a:pt x="563" y="1"/>
                    <a:pt x="606" y="224"/>
                  </a:cubicBezTo>
                  <a:cubicBezTo>
                    <a:pt x="627" y="309"/>
                    <a:pt x="574" y="352"/>
                    <a:pt x="467" y="404"/>
                  </a:cubicBezTo>
                  <a:cubicBezTo>
                    <a:pt x="319" y="489"/>
                    <a:pt x="139" y="532"/>
                    <a:pt x="75" y="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5818675" y="767225"/>
              <a:ext cx="8525" cy="10125"/>
            </a:xfrm>
            <a:custGeom>
              <a:rect b="b" l="l" r="r" t="t"/>
              <a:pathLst>
                <a:path extrusionOk="0" h="405" w="341">
                  <a:moveTo>
                    <a:pt x="298" y="320"/>
                  </a:moveTo>
                  <a:cubicBezTo>
                    <a:pt x="341" y="256"/>
                    <a:pt x="288" y="181"/>
                    <a:pt x="246" y="117"/>
                  </a:cubicBezTo>
                  <a:cubicBezTo>
                    <a:pt x="213" y="75"/>
                    <a:pt x="161" y="11"/>
                    <a:pt x="97" y="11"/>
                  </a:cubicBezTo>
                  <a:cubicBezTo>
                    <a:pt x="1" y="1"/>
                    <a:pt x="1" y="128"/>
                    <a:pt x="33" y="192"/>
                  </a:cubicBezTo>
                  <a:cubicBezTo>
                    <a:pt x="43" y="224"/>
                    <a:pt x="86" y="266"/>
                    <a:pt x="107" y="298"/>
                  </a:cubicBezTo>
                  <a:cubicBezTo>
                    <a:pt x="161" y="351"/>
                    <a:pt x="256" y="404"/>
                    <a:pt x="298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5800625" y="741750"/>
              <a:ext cx="23925" cy="20450"/>
            </a:xfrm>
            <a:custGeom>
              <a:rect b="b" l="l" r="r" t="t"/>
              <a:pathLst>
                <a:path extrusionOk="0" h="818" w="957">
                  <a:moveTo>
                    <a:pt x="904" y="669"/>
                  </a:moveTo>
                  <a:cubicBezTo>
                    <a:pt x="956" y="574"/>
                    <a:pt x="893" y="499"/>
                    <a:pt x="829" y="435"/>
                  </a:cubicBezTo>
                  <a:cubicBezTo>
                    <a:pt x="744" y="350"/>
                    <a:pt x="617" y="255"/>
                    <a:pt x="500" y="181"/>
                  </a:cubicBezTo>
                  <a:cubicBezTo>
                    <a:pt x="362" y="85"/>
                    <a:pt x="107" y="0"/>
                    <a:pt x="54" y="181"/>
                  </a:cubicBezTo>
                  <a:cubicBezTo>
                    <a:pt x="1" y="362"/>
                    <a:pt x="330" y="542"/>
                    <a:pt x="500" y="638"/>
                  </a:cubicBezTo>
                  <a:cubicBezTo>
                    <a:pt x="617" y="712"/>
                    <a:pt x="829" y="818"/>
                    <a:pt x="904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5760275" y="886175"/>
              <a:ext cx="19675" cy="54425"/>
            </a:xfrm>
            <a:custGeom>
              <a:rect b="b" l="l" r="r" t="t"/>
              <a:pathLst>
                <a:path extrusionOk="0" h="2177" w="787">
                  <a:moveTo>
                    <a:pt x="786" y="1020"/>
                  </a:moveTo>
                  <a:cubicBezTo>
                    <a:pt x="786" y="1020"/>
                    <a:pt x="436" y="2177"/>
                    <a:pt x="160" y="2061"/>
                  </a:cubicBezTo>
                  <a:cubicBezTo>
                    <a:pt x="1" y="1997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5468775" y="719975"/>
              <a:ext cx="285150" cy="401700"/>
            </a:xfrm>
            <a:custGeom>
              <a:rect b="b" l="l" r="r" t="t"/>
              <a:pathLst>
                <a:path extrusionOk="0" h="16068" w="11406">
                  <a:moveTo>
                    <a:pt x="10471" y="15494"/>
                  </a:moveTo>
                  <a:cubicBezTo>
                    <a:pt x="7190" y="16067"/>
                    <a:pt x="3516" y="15739"/>
                    <a:pt x="213" y="15017"/>
                  </a:cubicBezTo>
                  <a:cubicBezTo>
                    <a:pt x="500" y="13986"/>
                    <a:pt x="574" y="13391"/>
                    <a:pt x="701" y="12181"/>
                  </a:cubicBezTo>
                  <a:cubicBezTo>
                    <a:pt x="1095" y="8687"/>
                    <a:pt x="1" y="3643"/>
                    <a:pt x="1891" y="1413"/>
                  </a:cubicBezTo>
                  <a:cubicBezTo>
                    <a:pt x="2560" y="617"/>
                    <a:pt x="3941" y="138"/>
                    <a:pt x="5385" y="32"/>
                  </a:cubicBezTo>
                  <a:cubicBezTo>
                    <a:pt x="5862" y="1"/>
                    <a:pt x="6436" y="107"/>
                    <a:pt x="6957" y="192"/>
                  </a:cubicBezTo>
                  <a:cubicBezTo>
                    <a:pt x="7445" y="277"/>
                    <a:pt x="7944" y="362"/>
                    <a:pt x="8369" y="478"/>
                  </a:cubicBezTo>
                  <a:cubicBezTo>
                    <a:pt x="9494" y="808"/>
                    <a:pt x="9983" y="1413"/>
                    <a:pt x="10195" y="2347"/>
                  </a:cubicBezTo>
                  <a:cubicBezTo>
                    <a:pt x="10641" y="4270"/>
                    <a:pt x="11406" y="4683"/>
                    <a:pt x="11406" y="5756"/>
                  </a:cubicBezTo>
                  <a:cubicBezTo>
                    <a:pt x="11406" y="7349"/>
                    <a:pt x="10259" y="8315"/>
                    <a:pt x="10046" y="9590"/>
                  </a:cubicBezTo>
                  <a:cubicBezTo>
                    <a:pt x="9685" y="11852"/>
                    <a:pt x="10344" y="14390"/>
                    <a:pt x="10471" y="1549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5612125" y="758750"/>
              <a:ext cx="94550" cy="358950"/>
            </a:xfrm>
            <a:custGeom>
              <a:rect b="b" l="l" r="r" t="t"/>
              <a:pathLst>
                <a:path extrusionOk="0" h="14358" w="3782">
                  <a:moveTo>
                    <a:pt x="2327" y="0"/>
                  </a:moveTo>
                  <a:cubicBezTo>
                    <a:pt x="2285" y="21"/>
                    <a:pt x="12" y="138"/>
                    <a:pt x="1" y="138"/>
                  </a:cubicBezTo>
                  <a:cubicBezTo>
                    <a:pt x="947" y="2601"/>
                    <a:pt x="1924" y="7125"/>
                    <a:pt x="1254" y="14358"/>
                  </a:cubicBezTo>
                  <a:cubicBezTo>
                    <a:pt x="1679" y="14325"/>
                    <a:pt x="2115" y="14294"/>
                    <a:pt x="2528" y="14251"/>
                  </a:cubicBezTo>
                  <a:cubicBezTo>
                    <a:pt x="3781" y="6818"/>
                    <a:pt x="3144" y="2432"/>
                    <a:pt x="2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5546575" y="916150"/>
              <a:ext cx="62925" cy="39850"/>
            </a:xfrm>
            <a:custGeom>
              <a:rect b="b" l="l" r="r" t="t"/>
              <a:pathLst>
                <a:path extrusionOk="0" h="1594" w="2517">
                  <a:moveTo>
                    <a:pt x="149" y="405"/>
                  </a:moveTo>
                  <a:cubicBezTo>
                    <a:pt x="0" y="1265"/>
                    <a:pt x="2517" y="1594"/>
                    <a:pt x="2358" y="713"/>
                  </a:cubicBezTo>
                  <a:cubicBezTo>
                    <a:pt x="2113" y="383"/>
                    <a:pt x="1604" y="489"/>
                    <a:pt x="1211" y="426"/>
                  </a:cubicBezTo>
                  <a:cubicBezTo>
                    <a:pt x="829" y="352"/>
                    <a:pt x="223" y="1"/>
                    <a:pt x="149" y="405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5559850" y="1069350"/>
              <a:ext cx="53125" cy="41450"/>
            </a:xfrm>
            <a:custGeom>
              <a:rect b="b" l="l" r="r" t="t"/>
              <a:pathLst>
                <a:path extrusionOk="0" h="1658" w="2125">
                  <a:moveTo>
                    <a:pt x="213" y="1"/>
                  </a:moveTo>
                  <a:cubicBezTo>
                    <a:pt x="1041" y="96"/>
                    <a:pt x="1519" y="256"/>
                    <a:pt x="2124" y="776"/>
                  </a:cubicBezTo>
                  <a:cubicBezTo>
                    <a:pt x="1582" y="1328"/>
                    <a:pt x="213" y="1657"/>
                    <a:pt x="213" y="1657"/>
                  </a:cubicBezTo>
                  <a:cubicBezTo>
                    <a:pt x="138" y="1646"/>
                    <a:pt x="74" y="1646"/>
                    <a:pt x="0" y="1646"/>
                  </a:cubicBezTo>
                  <a:cubicBezTo>
                    <a:pt x="0" y="882"/>
                    <a:pt x="149" y="765"/>
                    <a:pt x="213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5560625" y="1088725"/>
              <a:ext cx="94550" cy="98225"/>
            </a:xfrm>
            <a:custGeom>
              <a:rect b="b" l="l" r="r" t="t"/>
              <a:pathLst>
                <a:path extrusionOk="0" h="3929" w="3782">
                  <a:moveTo>
                    <a:pt x="2093" y="1"/>
                  </a:moveTo>
                  <a:lnTo>
                    <a:pt x="161" y="819"/>
                  </a:lnTo>
                  <a:cubicBezTo>
                    <a:pt x="224" y="1254"/>
                    <a:pt x="532" y="1806"/>
                    <a:pt x="808" y="2167"/>
                  </a:cubicBezTo>
                  <a:cubicBezTo>
                    <a:pt x="798" y="2379"/>
                    <a:pt x="692" y="2549"/>
                    <a:pt x="680" y="2762"/>
                  </a:cubicBezTo>
                  <a:cubicBezTo>
                    <a:pt x="564" y="2889"/>
                    <a:pt x="1" y="3431"/>
                    <a:pt x="234" y="3686"/>
                  </a:cubicBezTo>
                  <a:cubicBezTo>
                    <a:pt x="267" y="3720"/>
                    <a:pt x="304" y="3735"/>
                    <a:pt x="345" y="3735"/>
                  </a:cubicBezTo>
                  <a:cubicBezTo>
                    <a:pt x="504" y="3735"/>
                    <a:pt x="706" y="3512"/>
                    <a:pt x="808" y="3410"/>
                  </a:cubicBezTo>
                  <a:lnTo>
                    <a:pt x="808" y="3410"/>
                  </a:lnTo>
                  <a:cubicBezTo>
                    <a:pt x="872" y="3505"/>
                    <a:pt x="744" y="3845"/>
                    <a:pt x="957" y="3920"/>
                  </a:cubicBezTo>
                  <a:cubicBezTo>
                    <a:pt x="972" y="3926"/>
                    <a:pt x="989" y="3929"/>
                    <a:pt x="1006" y="3929"/>
                  </a:cubicBezTo>
                  <a:cubicBezTo>
                    <a:pt x="1284" y="3929"/>
                    <a:pt x="1697" y="3150"/>
                    <a:pt x="1817" y="2900"/>
                  </a:cubicBezTo>
                  <a:cubicBezTo>
                    <a:pt x="1857" y="3127"/>
                    <a:pt x="1915" y="3835"/>
                    <a:pt x="2215" y="3835"/>
                  </a:cubicBezTo>
                  <a:cubicBezTo>
                    <a:pt x="2237" y="3835"/>
                    <a:pt x="2260" y="3832"/>
                    <a:pt x="2284" y="3824"/>
                  </a:cubicBezTo>
                  <a:cubicBezTo>
                    <a:pt x="2507" y="3750"/>
                    <a:pt x="2486" y="3367"/>
                    <a:pt x="2486" y="3144"/>
                  </a:cubicBezTo>
                  <a:cubicBezTo>
                    <a:pt x="2497" y="2858"/>
                    <a:pt x="2476" y="2613"/>
                    <a:pt x="2454" y="2369"/>
                  </a:cubicBezTo>
                  <a:lnTo>
                    <a:pt x="2454" y="2369"/>
                  </a:lnTo>
                  <a:cubicBezTo>
                    <a:pt x="2651" y="2516"/>
                    <a:pt x="2974" y="3299"/>
                    <a:pt x="3290" y="3299"/>
                  </a:cubicBezTo>
                  <a:cubicBezTo>
                    <a:pt x="3316" y="3299"/>
                    <a:pt x="3342" y="3294"/>
                    <a:pt x="3368" y="3282"/>
                  </a:cubicBezTo>
                  <a:cubicBezTo>
                    <a:pt x="3686" y="3144"/>
                    <a:pt x="3283" y="2497"/>
                    <a:pt x="3134" y="2157"/>
                  </a:cubicBezTo>
                  <a:cubicBezTo>
                    <a:pt x="3007" y="1838"/>
                    <a:pt x="2900" y="1626"/>
                    <a:pt x="2752" y="1350"/>
                  </a:cubicBezTo>
                  <a:cubicBezTo>
                    <a:pt x="2758" y="1349"/>
                    <a:pt x="2765" y="1349"/>
                    <a:pt x="2773" y="1349"/>
                  </a:cubicBezTo>
                  <a:cubicBezTo>
                    <a:pt x="2847" y="1349"/>
                    <a:pt x="2956" y="1380"/>
                    <a:pt x="3084" y="1380"/>
                  </a:cubicBezTo>
                  <a:cubicBezTo>
                    <a:pt x="3146" y="1380"/>
                    <a:pt x="3213" y="1373"/>
                    <a:pt x="3283" y="1350"/>
                  </a:cubicBezTo>
                  <a:cubicBezTo>
                    <a:pt x="3548" y="1254"/>
                    <a:pt x="3781" y="1041"/>
                    <a:pt x="3718" y="861"/>
                  </a:cubicBezTo>
                  <a:cubicBezTo>
                    <a:pt x="3644" y="691"/>
                    <a:pt x="3389" y="713"/>
                    <a:pt x="3219" y="670"/>
                  </a:cubicBezTo>
                  <a:cubicBezTo>
                    <a:pt x="2804" y="553"/>
                    <a:pt x="2433" y="288"/>
                    <a:pt x="2093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5564625" y="1118950"/>
              <a:ext cx="20200" cy="58750"/>
            </a:xfrm>
            <a:custGeom>
              <a:rect b="b" l="l" r="r" t="t"/>
              <a:pathLst>
                <a:path extrusionOk="0" h="2350" w="808">
                  <a:moveTo>
                    <a:pt x="115" y="0"/>
                  </a:moveTo>
                  <a:lnTo>
                    <a:pt x="115" y="0"/>
                  </a:lnTo>
                  <a:cubicBezTo>
                    <a:pt x="106" y="0"/>
                    <a:pt x="228" y="329"/>
                    <a:pt x="329" y="502"/>
                  </a:cubicBezTo>
                  <a:cubicBezTo>
                    <a:pt x="414" y="661"/>
                    <a:pt x="542" y="873"/>
                    <a:pt x="648" y="958"/>
                  </a:cubicBezTo>
                  <a:cubicBezTo>
                    <a:pt x="648" y="958"/>
                    <a:pt x="478" y="1330"/>
                    <a:pt x="520" y="1553"/>
                  </a:cubicBezTo>
                  <a:cubicBezTo>
                    <a:pt x="329" y="1765"/>
                    <a:pt x="1" y="2010"/>
                    <a:pt x="22" y="2350"/>
                  </a:cubicBezTo>
                  <a:cubicBezTo>
                    <a:pt x="308" y="1819"/>
                    <a:pt x="595" y="1701"/>
                    <a:pt x="669" y="1585"/>
                  </a:cubicBezTo>
                  <a:cubicBezTo>
                    <a:pt x="712" y="1500"/>
                    <a:pt x="723" y="1309"/>
                    <a:pt x="733" y="1192"/>
                  </a:cubicBezTo>
                  <a:cubicBezTo>
                    <a:pt x="754" y="1064"/>
                    <a:pt x="808" y="894"/>
                    <a:pt x="775" y="799"/>
                  </a:cubicBezTo>
                  <a:cubicBezTo>
                    <a:pt x="765" y="778"/>
                    <a:pt x="754" y="746"/>
                    <a:pt x="744" y="724"/>
                  </a:cubicBezTo>
                  <a:cubicBezTo>
                    <a:pt x="478" y="587"/>
                    <a:pt x="244" y="300"/>
                    <a:pt x="117" y="2"/>
                  </a:cubicBezTo>
                  <a:cubicBezTo>
                    <a:pt x="116" y="1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621450" y="1108375"/>
              <a:ext cx="31875" cy="15050"/>
            </a:xfrm>
            <a:custGeom>
              <a:rect b="b" l="l" r="r" t="t"/>
              <a:pathLst>
                <a:path extrusionOk="0" h="602" w="1275">
                  <a:moveTo>
                    <a:pt x="0" y="0"/>
                  </a:moveTo>
                  <a:lnTo>
                    <a:pt x="0" y="0"/>
                  </a:lnTo>
                  <a:cubicBezTo>
                    <a:pt x="32" y="181"/>
                    <a:pt x="244" y="351"/>
                    <a:pt x="319" y="564"/>
                  </a:cubicBezTo>
                  <a:cubicBezTo>
                    <a:pt x="397" y="577"/>
                    <a:pt x="496" y="602"/>
                    <a:pt x="607" y="602"/>
                  </a:cubicBezTo>
                  <a:cubicBezTo>
                    <a:pt x="676" y="602"/>
                    <a:pt x="751" y="592"/>
                    <a:pt x="828" y="564"/>
                  </a:cubicBezTo>
                  <a:cubicBezTo>
                    <a:pt x="1008" y="510"/>
                    <a:pt x="1232" y="383"/>
                    <a:pt x="1274" y="224"/>
                  </a:cubicBezTo>
                  <a:lnTo>
                    <a:pt x="1274" y="224"/>
                  </a:lnTo>
                  <a:cubicBezTo>
                    <a:pt x="1078" y="337"/>
                    <a:pt x="900" y="386"/>
                    <a:pt x="738" y="386"/>
                  </a:cubicBezTo>
                  <a:cubicBezTo>
                    <a:pt x="446" y="386"/>
                    <a:pt x="205" y="226"/>
                    <a:pt x="0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5616375" y="1127225"/>
              <a:ext cx="25525" cy="43850"/>
            </a:xfrm>
            <a:custGeom>
              <a:rect b="b" l="l" r="r" t="t"/>
              <a:pathLst>
                <a:path extrusionOk="0" h="1754" w="1021">
                  <a:moveTo>
                    <a:pt x="1" y="1"/>
                  </a:moveTo>
                  <a:lnTo>
                    <a:pt x="1" y="1"/>
                  </a:lnTo>
                  <a:cubicBezTo>
                    <a:pt x="171" y="362"/>
                    <a:pt x="213" y="818"/>
                    <a:pt x="213" y="818"/>
                  </a:cubicBezTo>
                  <a:cubicBezTo>
                    <a:pt x="349" y="1163"/>
                    <a:pt x="833" y="1753"/>
                    <a:pt x="1011" y="1753"/>
                  </a:cubicBezTo>
                  <a:cubicBezTo>
                    <a:pt x="1014" y="1753"/>
                    <a:pt x="1017" y="1753"/>
                    <a:pt x="1020" y="1753"/>
                  </a:cubicBezTo>
                  <a:cubicBezTo>
                    <a:pt x="914" y="1646"/>
                    <a:pt x="755" y="1403"/>
                    <a:pt x="649" y="1190"/>
                  </a:cubicBezTo>
                  <a:cubicBezTo>
                    <a:pt x="437" y="808"/>
                    <a:pt x="256" y="298"/>
                    <a:pt x="1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5604975" y="1136250"/>
              <a:ext cx="12775" cy="48075"/>
            </a:xfrm>
            <a:custGeom>
              <a:rect b="b" l="l" r="r" t="t"/>
              <a:pathLst>
                <a:path extrusionOk="0" h="1923" w="511">
                  <a:moveTo>
                    <a:pt x="223" y="1"/>
                  </a:moveTo>
                  <a:lnTo>
                    <a:pt x="223" y="1"/>
                  </a:lnTo>
                  <a:cubicBezTo>
                    <a:pt x="234" y="181"/>
                    <a:pt x="234" y="287"/>
                    <a:pt x="202" y="468"/>
                  </a:cubicBezTo>
                  <a:cubicBezTo>
                    <a:pt x="160" y="659"/>
                    <a:pt x="43" y="999"/>
                    <a:pt x="43" y="999"/>
                  </a:cubicBezTo>
                  <a:cubicBezTo>
                    <a:pt x="43" y="1148"/>
                    <a:pt x="75" y="1318"/>
                    <a:pt x="117" y="1477"/>
                  </a:cubicBezTo>
                  <a:cubicBezTo>
                    <a:pt x="149" y="1615"/>
                    <a:pt x="192" y="1870"/>
                    <a:pt x="372" y="1923"/>
                  </a:cubicBezTo>
                  <a:cubicBezTo>
                    <a:pt x="1" y="1179"/>
                    <a:pt x="510" y="723"/>
                    <a:pt x="223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5578950" y="1143950"/>
              <a:ext cx="23925" cy="42775"/>
            </a:xfrm>
            <a:custGeom>
              <a:rect b="b" l="l" r="r" t="t"/>
              <a:pathLst>
                <a:path extrusionOk="0" h="1711" w="957">
                  <a:moveTo>
                    <a:pt x="627" y="0"/>
                  </a:moveTo>
                  <a:lnTo>
                    <a:pt x="627" y="0"/>
                  </a:lnTo>
                  <a:cubicBezTo>
                    <a:pt x="648" y="479"/>
                    <a:pt x="436" y="871"/>
                    <a:pt x="65" y="1211"/>
                  </a:cubicBezTo>
                  <a:cubicBezTo>
                    <a:pt x="43" y="1339"/>
                    <a:pt x="1" y="1626"/>
                    <a:pt x="224" y="1711"/>
                  </a:cubicBezTo>
                  <a:cubicBezTo>
                    <a:pt x="75" y="1201"/>
                    <a:pt x="957" y="712"/>
                    <a:pt x="627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5335250" y="726350"/>
              <a:ext cx="251175" cy="392950"/>
            </a:xfrm>
            <a:custGeom>
              <a:rect b="b" l="l" r="r" t="t"/>
              <a:pathLst>
                <a:path extrusionOk="0" h="15718" w="10047">
                  <a:moveTo>
                    <a:pt x="4152" y="10651"/>
                  </a:moveTo>
                  <a:cubicBezTo>
                    <a:pt x="6096" y="11618"/>
                    <a:pt x="8145" y="12468"/>
                    <a:pt x="9993" y="13530"/>
                  </a:cubicBezTo>
                  <a:cubicBezTo>
                    <a:pt x="9664" y="14262"/>
                    <a:pt x="9334" y="14984"/>
                    <a:pt x="9016" y="15717"/>
                  </a:cubicBezTo>
                  <a:cubicBezTo>
                    <a:pt x="7168" y="15409"/>
                    <a:pt x="5554" y="15080"/>
                    <a:pt x="4067" y="14358"/>
                  </a:cubicBezTo>
                  <a:cubicBezTo>
                    <a:pt x="3366" y="14018"/>
                    <a:pt x="2740" y="13657"/>
                    <a:pt x="2028" y="13232"/>
                  </a:cubicBezTo>
                  <a:cubicBezTo>
                    <a:pt x="1084" y="12659"/>
                    <a:pt x="0" y="12319"/>
                    <a:pt x="149" y="10705"/>
                  </a:cubicBezTo>
                  <a:cubicBezTo>
                    <a:pt x="244" y="9568"/>
                    <a:pt x="956" y="8230"/>
                    <a:pt x="1423" y="7338"/>
                  </a:cubicBezTo>
                  <a:cubicBezTo>
                    <a:pt x="1965" y="6297"/>
                    <a:pt x="2507" y="5480"/>
                    <a:pt x="3218" y="4482"/>
                  </a:cubicBezTo>
                  <a:cubicBezTo>
                    <a:pt x="3855" y="3579"/>
                    <a:pt x="4513" y="2729"/>
                    <a:pt x="5310" y="1922"/>
                  </a:cubicBezTo>
                  <a:cubicBezTo>
                    <a:pt x="6096" y="1136"/>
                    <a:pt x="6998" y="404"/>
                    <a:pt x="8199" y="192"/>
                  </a:cubicBezTo>
                  <a:cubicBezTo>
                    <a:pt x="9282" y="1"/>
                    <a:pt x="10046" y="648"/>
                    <a:pt x="9929" y="1870"/>
                  </a:cubicBezTo>
                  <a:cubicBezTo>
                    <a:pt x="9844" y="2762"/>
                    <a:pt x="9282" y="3696"/>
                    <a:pt x="8836" y="4418"/>
                  </a:cubicBezTo>
                  <a:cubicBezTo>
                    <a:pt x="7498" y="6606"/>
                    <a:pt x="5554" y="8740"/>
                    <a:pt x="4152" y="10651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5381700" y="1022900"/>
              <a:ext cx="29225" cy="23375"/>
            </a:xfrm>
            <a:custGeom>
              <a:rect b="b" l="l" r="r" t="t"/>
              <a:pathLst>
                <a:path extrusionOk="0" h="935" w="1169">
                  <a:moveTo>
                    <a:pt x="1084" y="743"/>
                  </a:moveTo>
                  <a:cubicBezTo>
                    <a:pt x="1010" y="935"/>
                    <a:pt x="680" y="754"/>
                    <a:pt x="457" y="616"/>
                  </a:cubicBezTo>
                  <a:cubicBezTo>
                    <a:pt x="224" y="478"/>
                    <a:pt x="0" y="308"/>
                    <a:pt x="54" y="181"/>
                  </a:cubicBezTo>
                  <a:cubicBezTo>
                    <a:pt x="139" y="0"/>
                    <a:pt x="446" y="202"/>
                    <a:pt x="638" y="308"/>
                  </a:cubicBezTo>
                  <a:cubicBezTo>
                    <a:pt x="786" y="393"/>
                    <a:pt x="1168" y="542"/>
                    <a:pt x="1084" y="7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5356475" y="1022625"/>
              <a:ext cx="18625" cy="19150"/>
            </a:xfrm>
            <a:custGeom>
              <a:rect b="b" l="l" r="r" t="t"/>
              <a:pathLst>
                <a:path extrusionOk="0" h="766" w="745">
                  <a:moveTo>
                    <a:pt x="670" y="532"/>
                  </a:moveTo>
                  <a:cubicBezTo>
                    <a:pt x="563" y="765"/>
                    <a:pt x="1" y="341"/>
                    <a:pt x="107" y="171"/>
                  </a:cubicBezTo>
                  <a:cubicBezTo>
                    <a:pt x="224" y="1"/>
                    <a:pt x="744" y="351"/>
                    <a:pt x="670" y="5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5351175" y="1002700"/>
              <a:ext cx="23400" cy="18375"/>
            </a:xfrm>
            <a:custGeom>
              <a:rect b="b" l="l" r="r" t="t"/>
              <a:pathLst>
                <a:path extrusionOk="0" h="735" w="936">
                  <a:moveTo>
                    <a:pt x="786" y="670"/>
                  </a:moveTo>
                  <a:cubicBezTo>
                    <a:pt x="616" y="734"/>
                    <a:pt x="287" y="553"/>
                    <a:pt x="117" y="362"/>
                  </a:cubicBezTo>
                  <a:cubicBezTo>
                    <a:pt x="53" y="288"/>
                    <a:pt x="1" y="192"/>
                    <a:pt x="64" y="118"/>
                  </a:cubicBezTo>
                  <a:cubicBezTo>
                    <a:pt x="170" y="1"/>
                    <a:pt x="372" y="182"/>
                    <a:pt x="542" y="288"/>
                  </a:cubicBezTo>
                  <a:cubicBezTo>
                    <a:pt x="712" y="394"/>
                    <a:pt x="935" y="479"/>
                    <a:pt x="786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5409300" y="970475"/>
              <a:ext cx="41450" cy="22175"/>
            </a:xfrm>
            <a:custGeom>
              <a:rect b="b" l="l" r="r" t="t"/>
              <a:pathLst>
                <a:path extrusionOk="0" h="887" w="1658">
                  <a:moveTo>
                    <a:pt x="451" y="0"/>
                  </a:moveTo>
                  <a:cubicBezTo>
                    <a:pt x="298" y="0"/>
                    <a:pt x="180" y="31"/>
                    <a:pt x="139" y="112"/>
                  </a:cubicBezTo>
                  <a:cubicBezTo>
                    <a:pt x="1" y="388"/>
                    <a:pt x="1190" y="886"/>
                    <a:pt x="1190" y="886"/>
                  </a:cubicBezTo>
                  <a:lnTo>
                    <a:pt x="1657" y="260"/>
                  </a:lnTo>
                  <a:cubicBezTo>
                    <a:pt x="1657" y="260"/>
                    <a:pt x="901" y="0"/>
                    <a:pt x="451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5587700" y="515725"/>
              <a:ext cx="152775" cy="253900"/>
            </a:xfrm>
            <a:custGeom>
              <a:rect b="b" l="l" r="r" t="t"/>
              <a:pathLst>
                <a:path extrusionOk="0" h="10156" w="6111">
                  <a:moveTo>
                    <a:pt x="2434" y="1"/>
                  </a:moveTo>
                  <a:cubicBezTo>
                    <a:pt x="1928" y="1"/>
                    <a:pt x="1426" y="109"/>
                    <a:pt x="999" y="355"/>
                  </a:cubicBezTo>
                  <a:cubicBezTo>
                    <a:pt x="203" y="811"/>
                    <a:pt x="224" y="2638"/>
                    <a:pt x="55" y="3678"/>
                  </a:cubicBezTo>
                  <a:cubicBezTo>
                    <a:pt x="192" y="4655"/>
                    <a:pt x="692" y="5218"/>
                    <a:pt x="692" y="5218"/>
                  </a:cubicBezTo>
                  <a:cubicBezTo>
                    <a:pt x="681" y="5604"/>
                    <a:pt x="25" y="8129"/>
                    <a:pt x="2" y="8151"/>
                  </a:cubicBezTo>
                  <a:lnTo>
                    <a:pt x="2" y="8151"/>
                  </a:lnTo>
                  <a:cubicBezTo>
                    <a:pt x="1" y="8150"/>
                    <a:pt x="1" y="8150"/>
                    <a:pt x="1" y="8149"/>
                  </a:cubicBezTo>
                  <a:lnTo>
                    <a:pt x="1" y="8149"/>
                  </a:lnTo>
                  <a:cubicBezTo>
                    <a:pt x="1" y="8150"/>
                    <a:pt x="1" y="8151"/>
                    <a:pt x="1" y="8151"/>
                  </a:cubicBezTo>
                  <a:cubicBezTo>
                    <a:pt x="1" y="8151"/>
                    <a:pt x="2" y="8151"/>
                    <a:pt x="2" y="8151"/>
                  </a:cubicBezTo>
                  <a:lnTo>
                    <a:pt x="2" y="8151"/>
                  </a:lnTo>
                  <a:cubicBezTo>
                    <a:pt x="709" y="9636"/>
                    <a:pt x="1433" y="10156"/>
                    <a:pt x="2001" y="10156"/>
                  </a:cubicBezTo>
                  <a:cubicBezTo>
                    <a:pt x="2541" y="10156"/>
                    <a:pt x="2940" y="9685"/>
                    <a:pt x="3049" y="9126"/>
                  </a:cubicBezTo>
                  <a:cubicBezTo>
                    <a:pt x="3049" y="9126"/>
                    <a:pt x="3474" y="7310"/>
                    <a:pt x="3654" y="6875"/>
                  </a:cubicBezTo>
                  <a:cubicBezTo>
                    <a:pt x="3961" y="6970"/>
                    <a:pt x="4234" y="7014"/>
                    <a:pt x="4475" y="7014"/>
                  </a:cubicBezTo>
                  <a:cubicBezTo>
                    <a:pt x="5688" y="7014"/>
                    <a:pt x="6111" y="5906"/>
                    <a:pt x="6075" y="4613"/>
                  </a:cubicBezTo>
                  <a:cubicBezTo>
                    <a:pt x="6033" y="3084"/>
                    <a:pt x="5417" y="1544"/>
                    <a:pt x="4737" y="853"/>
                  </a:cubicBezTo>
                  <a:cubicBezTo>
                    <a:pt x="4229" y="338"/>
                    <a:pt x="3327" y="1"/>
                    <a:pt x="2434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5645875" y="666875"/>
              <a:ext cx="33475" cy="45700"/>
            </a:xfrm>
            <a:custGeom>
              <a:rect b="b" l="l" r="r" t="t"/>
              <a:pathLst>
                <a:path extrusionOk="0" h="1828" w="1339">
                  <a:moveTo>
                    <a:pt x="1338" y="839"/>
                  </a:moveTo>
                  <a:cubicBezTo>
                    <a:pt x="775" y="702"/>
                    <a:pt x="106" y="1"/>
                    <a:pt x="106" y="1"/>
                  </a:cubicBezTo>
                  <a:cubicBezTo>
                    <a:pt x="106" y="1"/>
                    <a:pt x="0" y="1137"/>
                    <a:pt x="1030" y="1827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5663925" y="590425"/>
              <a:ext cx="26300" cy="20200"/>
            </a:xfrm>
            <a:custGeom>
              <a:rect b="b" l="l" r="r" t="t"/>
              <a:pathLst>
                <a:path extrusionOk="0" h="808" w="1052">
                  <a:moveTo>
                    <a:pt x="0" y="627"/>
                  </a:moveTo>
                  <a:cubicBezTo>
                    <a:pt x="499" y="0"/>
                    <a:pt x="1051" y="414"/>
                    <a:pt x="1051" y="414"/>
                  </a:cubicBezTo>
                  <a:cubicBezTo>
                    <a:pt x="1051" y="414"/>
                    <a:pt x="935" y="648"/>
                    <a:pt x="563" y="733"/>
                  </a:cubicBezTo>
                  <a:cubicBezTo>
                    <a:pt x="298" y="807"/>
                    <a:pt x="0" y="627"/>
                    <a:pt x="0" y="6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5674525" y="595725"/>
              <a:ext cx="15700" cy="12250"/>
            </a:xfrm>
            <a:custGeom>
              <a:rect b="b" l="l" r="r" t="t"/>
              <a:pathLst>
                <a:path extrusionOk="0" h="490" w="628">
                  <a:moveTo>
                    <a:pt x="627" y="202"/>
                  </a:moveTo>
                  <a:cubicBezTo>
                    <a:pt x="627" y="202"/>
                    <a:pt x="362" y="1"/>
                    <a:pt x="32" y="96"/>
                  </a:cubicBezTo>
                  <a:cubicBezTo>
                    <a:pt x="22" y="128"/>
                    <a:pt x="1" y="181"/>
                    <a:pt x="1" y="213"/>
                  </a:cubicBezTo>
                  <a:cubicBezTo>
                    <a:pt x="1" y="341"/>
                    <a:pt x="107" y="457"/>
                    <a:pt x="256" y="489"/>
                  </a:cubicBezTo>
                  <a:cubicBezTo>
                    <a:pt x="532" y="383"/>
                    <a:pt x="627" y="202"/>
                    <a:pt x="627" y="20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5711425" y="585125"/>
              <a:ext cx="24450" cy="18600"/>
            </a:xfrm>
            <a:custGeom>
              <a:rect b="b" l="l" r="r" t="t"/>
              <a:pathLst>
                <a:path extrusionOk="0" h="744" w="978">
                  <a:moveTo>
                    <a:pt x="1" y="584"/>
                  </a:moveTo>
                  <a:cubicBezTo>
                    <a:pt x="468" y="0"/>
                    <a:pt x="978" y="382"/>
                    <a:pt x="978" y="382"/>
                  </a:cubicBezTo>
                  <a:cubicBezTo>
                    <a:pt x="978" y="382"/>
                    <a:pt x="861" y="595"/>
                    <a:pt x="521" y="680"/>
                  </a:cubicBezTo>
                  <a:cubicBezTo>
                    <a:pt x="277" y="743"/>
                    <a:pt x="1" y="584"/>
                    <a:pt x="1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5721250" y="590150"/>
              <a:ext cx="14625" cy="11175"/>
            </a:xfrm>
            <a:custGeom>
              <a:rect b="b" l="l" r="r" t="t"/>
              <a:pathLst>
                <a:path extrusionOk="0" h="447" w="585">
                  <a:moveTo>
                    <a:pt x="585" y="181"/>
                  </a:moveTo>
                  <a:cubicBezTo>
                    <a:pt x="585" y="181"/>
                    <a:pt x="341" y="0"/>
                    <a:pt x="22" y="85"/>
                  </a:cubicBezTo>
                  <a:cubicBezTo>
                    <a:pt x="22" y="107"/>
                    <a:pt x="1" y="160"/>
                    <a:pt x="1" y="191"/>
                  </a:cubicBezTo>
                  <a:cubicBezTo>
                    <a:pt x="1" y="309"/>
                    <a:pt x="107" y="415"/>
                    <a:pt x="235" y="446"/>
                  </a:cubicBezTo>
                  <a:cubicBezTo>
                    <a:pt x="489" y="351"/>
                    <a:pt x="585" y="181"/>
                    <a:pt x="585" y="18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5660725" y="617125"/>
              <a:ext cx="25775" cy="22950"/>
            </a:xfrm>
            <a:custGeom>
              <a:rect b="b" l="l" r="r" t="t"/>
              <a:pathLst>
                <a:path extrusionOk="0" h="918" w="1031">
                  <a:moveTo>
                    <a:pt x="515" y="1"/>
                  </a:moveTo>
                  <a:cubicBezTo>
                    <a:pt x="421" y="1"/>
                    <a:pt x="326" y="30"/>
                    <a:pt x="245" y="89"/>
                  </a:cubicBezTo>
                  <a:cubicBezTo>
                    <a:pt x="43" y="238"/>
                    <a:pt x="1" y="525"/>
                    <a:pt x="149" y="727"/>
                  </a:cubicBezTo>
                  <a:cubicBezTo>
                    <a:pt x="240" y="850"/>
                    <a:pt x="383" y="918"/>
                    <a:pt x="526" y="918"/>
                  </a:cubicBezTo>
                  <a:cubicBezTo>
                    <a:pt x="617" y="918"/>
                    <a:pt x="708" y="891"/>
                    <a:pt x="787" y="833"/>
                  </a:cubicBezTo>
                  <a:cubicBezTo>
                    <a:pt x="988" y="684"/>
                    <a:pt x="1030" y="387"/>
                    <a:pt x="882" y="185"/>
                  </a:cubicBezTo>
                  <a:cubicBezTo>
                    <a:pt x="793" y="65"/>
                    <a:pt x="655" y="1"/>
                    <a:pt x="515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5725225" y="607125"/>
              <a:ext cx="13850" cy="22900"/>
            </a:xfrm>
            <a:custGeom>
              <a:rect b="b" l="l" r="r" t="t"/>
              <a:pathLst>
                <a:path extrusionOk="0" h="916" w="554">
                  <a:moveTo>
                    <a:pt x="479" y="1"/>
                  </a:moveTo>
                  <a:cubicBezTo>
                    <a:pt x="394" y="12"/>
                    <a:pt x="319" y="43"/>
                    <a:pt x="256" y="86"/>
                  </a:cubicBezTo>
                  <a:cubicBezTo>
                    <a:pt x="43" y="235"/>
                    <a:pt x="1" y="522"/>
                    <a:pt x="149" y="723"/>
                  </a:cubicBezTo>
                  <a:cubicBezTo>
                    <a:pt x="238" y="851"/>
                    <a:pt x="381" y="915"/>
                    <a:pt x="520" y="915"/>
                  </a:cubicBezTo>
                  <a:cubicBezTo>
                    <a:pt x="531" y="915"/>
                    <a:pt x="542" y="915"/>
                    <a:pt x="553" y="914"/>
                  </a:cubicBezTo>
                  <a:lnTo>
                    <a:pt x="553" y="851"/>
                  </a:lnTo>
                  <a:cubicBezTo>
                    <a:pt x="543" y="574"/>
                    <a:pt x="522" y="288"/>
                    <a:pt x="479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5658075" y="584300"/>
              <a:ext cx="33725" cy="14100"/>
            </a:xfrm>
            <a:custGeom>
              <a:rect b="b" l="l" r="r" t="t"/>
              <a:pathLst>
                <a:path extrusionOk="0" h="564" w="1349">
                  <a:moveTo>
                    <a:pt x="1" y="447"/>
                  </a:moveTo>
                  <a:lnTo>
                    <a:pt x="128" y="564"/>
                  </a:lnTo>
                  <a:cubicBezTo>
                    <a:pt x="499" y="160"/>
                    <a:pt x="1073" y="213"/>
                    <a:pt x="1285" y="309"/>
                  </a:cubicBezTo>
                  <a:lnTo>
                    <a:pt x="1349" y="139"/>
                  </a:lnTo>
                  <a:cubicBezTo>
                    <a:pt x="1030" y="1"/>
                    <a:pt x="393" y="12"/>
                    <a:pt x="1" y="447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5705875" y="579275"/>
              <a:ext cx="31600" cy="13300"/>
            </a:xfrm>
            <a:custGeom>
              <a:rect b="b" l="l" r="r" t="t"/>
              <a:pathLst>
                <a:path extrusionOk="0" h="532" w="1264">
                  <a:moveTo>
                    <a:pt x="0" y="414"/>
                  </a:moveTo>
                  <a:lnTo>
                    <a:pt x="127" y="531"/>
                  </a:lnTo>
                  <a:cubicBezTo>
                    <a:pt x="467" y="159"/>
                    <a:pt x="1008" y="213"/>
                    <a:pt x="1189" y="298"/>
                  </a:cubicBezTo>
                  <a:lnTo>
                    <a:pt x="1263" y="128"/>
                  </a:lnTo>
                  <a:cubicBezTo>
                    <a:pt x="966" y="0"/>
                    <a:pt x="371" y="11"/>
                    <a:pt x="0" y="414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5701625" y="600775"/>
              <a:ext cx="16725" cy="32675"/>
            </a:xfrm>
            <a:custGeom>
              <a:rect b="b" l="l" r="r" t="t"/>
              <a:pathLst>
                <a:path extrusionOk="0" h="1307" w="669">
                  <a:moveTo>
                    <a:pt x="149" y="43"/>
                  </a:moveTo>
                  <a:cubicBezTo>
                    <a:pt x="255" y="0"/>
                    <a:pt x="669" y="935"/>
                    <a:pt x="659" y="1041"/>
                  </a:cubicBezTo>
                  <a:cubicBezTo>
                    <a:pt x="647" y="1179"/>
                    <a:pt x="201" y="1307"/>
                    <a:pt x="159" y="1253"/>
                  </a:cubicBezTo>
                  <a:cubicBezTo>
                    <a:pt x="43" y="1126"/>
                    <a:pt x="0" y="85"/>
                    <a:pt x="149" y="43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5691250" y="639525"/>
              <a:ext cx="34825" cy="13875"/>
            </a:xfrm>
            <a:custGeom>
              <a:rect b="b" l="l" r="r" t="t"/>
              <a:pathLst>
                <a:path extrusionOk="0" h="555" w="1393">
                  <a:moveTo>
                    <a:pt x="149" y="1"/>
                  </a:moveTo>
                  <a:lnTo>
                    <a:pt x="1" y="139"/>
                  </a:lnTo>
                  <a:cubicBezTo>
                    <a:pt x="217" y="377"/>
                    <a:pt x="540" y="554"/>
                    <a:pt x="874" y="554"/>
                  </a:cubicBezTo>
                  <a:cubicBezTo>
                    <a:pt x="1048" y="554"/>
                    <a:pt x="1225" y="506"/>
                    <a:pt x="1392" y="394"/>
                  </a:cubicBezTo>
                  <a:lnTo>
                    <a:pt x="1275" y="224"/>
                  </a:lnTo>
                  <a:cubicBezTo>
                    <a:pt x="1148" y="312"/>
                    <a:pt x="1011" y="350"/>
                    <a:pt x="875" y="350"/>
                  </a:cubicBezTo>
                  <a:cubicBezTo>
                    <a:pt x="603" y="350"/>
                    <a:pt x="333" y="199"/>
                    <a:pt x="149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5456025" y="498825"/>
              <a:ext cx="188800" cy="411000"/>
            </a:xfrm>
            <a:custGeom>
              <a:rect b="b" l="l" r="r" t="t"/>
              <a:pathLst>
                <a:path extrusionOk="0" h="16440" w="7552">
                  <a:moveTo>
                    <a:pt x="5799" y="33"/>
                  </a:moveTo>
                  <a:cubicBezTo>
                    <a:pt x="6054" y="0"/>
                    <a:pt x="6723" y="85"/>
                    <a:pt x="6957" y="213"/>
                  </a:cubicBezTo>
                  <a:cubicBezTo>
                    <a:pt x="7456" y="489"/>
                    <a:pt x="7519" y="1168"/>
                    <a:pt x="7328" y="1795"/>
                  </a:cubicBezTo>
                  <a:cubicBezTo>
                    <a:pt x="7254" y="2008"/>
                    <a:pt x="7169" y="2230"/>
                    <a:pt x="7084" y="2443"/>
                  </a:cubicBezTo>
                  <a:cubicBezTo>
                    <a:pt x="6914" y="2846"/>
                    <a:pt x="6670" y="3250"/>
                    <a:pt x="6660" y="3781"/>
                  </a:cubicBezTo>
                  <a:cubicBezTo>
                    <a:pt x="6627" y="4387"/>
                    <a:pt x="6851" y="4875"/>
                    <a:pt x="6999" y="5289"/>
                  </a:cubicBezTo>
                  <a:cubicBezTo>
                    <a:pt x="7222" y="5862"/>
                    <a:pt x="7552" y="6425"/>
                    <a:pt x="7424" y="7254"/>
                  </a:cubicBezTo>
                  <a:cubicBezTo>
                    <a:pt x="7243" y="8443"/>
                    <a:pt x="6287" y="9080"/>
                    <a:pt x="5863" y="10036"/>
                  </a:cubicBezTo>
                  <a:cubicBezTo>
                    <a:pt x="5746" y="10291"/>
                    <a:pt x="5629" y="10726"/>
                    <a:pt x="5661" y="11172"/>
                  </a:cubicBezTo>
                  <a:cubicBezTo>
                    <a:pt x="5693" y="11629"/>
                    <a:pt x="5841" y="12064"/>
                    <a:pt x="5948" y="12489"/>
                  </a:cubicBezTo>
                  <a:cubicBezTo>
                    <a:pt x="6054" y="12967"/>
                    <a:pt x="6129" y="13381"/>
                    <a:pt x="6044" y="13890"/>
                  </a:cubicBezTo>
                  <a:cubicBezTo>
                    <a:pt x="5916" y="14719"/>
                    <a:pt x="5417" y="15452"/>
                    <a:pt x="4791" y="15792"/>
                  </a:cubicBezTo>
                  <a:cubicBezTo>
                    <a:pt x="3611" y="16439"/>
                    <a:pt x="2273" y="15579"/>
                    <a:pt x="1902" y="14581"/>
                  </a:cubicBezTo>
                  <a:cubicBezTo>
                    <a:pt x="1753" y="14167"/>
                    <a:pt x="1711" y="13699"/>
                    <a:pt x="1668" y="13275"/>
                  </a:cubicBezTo>
                  <a:cubicBezTo>
                    <a:pt x="1615" y="12829"/>
                    <a:pt x="1520" y="12457"/>
                    <a:pt x="1339" y="12085"/>
                  </a:cubicBezTo>
                  <a:cubicBezTo>
                    <a:pt x="999" y="11384"/>
                    <a:pt x="437" y="10949"/>
                    <a:pt x="203" y="10174"/>
                  </a:cubicBezTo>
                  <a:cubicBezTo>
                    <a:pt x="1" y="9537"/>
                    <a:pt x="234" y="8772"/>
                    <a:pt x="489" y="8231"/>
                  </a:cubicBezTo>
                  <a:cubicBezTo>
                    <a:pt x="702" y="7763"/>
                    <a:pt x="946" y="7445"/>
                    <a:pt x="1233" y="7115"/>
                  </a:cubicBezTo>
                  <a:cubicBezTo>
                    <a:pt x="1860" y="6414"/>
                    <a:pt x="2688" y="5873"/>
                    <a:pt x="3102" y="5225"/>
                  </a:cubicBezTo>
                  <a:cubicBezTo>
                    <a:pt x="3155" y="5140"/>
                    <a:pt x="3219" y="5055"/>
                    <a:pt x="3261" y="4939"/>
                  </a:cubicBezTo>
                  <a:cubicBezTo>
                    <a:pt x="3601" y="4163"/>
                    <a:pt x="3420" y="3048"/>
                    <a:pt x="3633" y="2178"/>
                  </a:cubicBezTo>
                  <a:cubicBezTo>
                    <a:pt x="3824" y="1392"/>
                    <a:pt x="4260" y="733"/>
                    <a:pt x="4886" y="330"/>
                  </a:cubicBezTo>
                  <a:cubicBezTo>
                    <a:pt x="5119" y="181"/>
                    <a:pt x="5438" y="64"/>
                    <a:pt x="5799" y="33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5617975" y="523250"/>
              <a:ext cx="44375" cy="116300"/>
            </a:xfrm>
            <a:custGeom>
              <a:rect b="b" l="l" r="r" t="t"/>
              <a:pathLst>
                <a:path extrusionOk="0" h="4652" w="1775">
                  <a:moveTo>
                    <a:pt x="1074" y="4652"/>
                  </a:moveTo>
                  <a:cubicBezTo>
                    <a:pt x="1350" y="4206"/>
                    <a:pt x="1137" y="3866"/>
                    <a:pt x="989" y="3537"/>
                  </a:cubicBezTo>
                  <a:cubicBezTo>
                    <a:pt x="755" y="2995"/>
                    <a:pt x="351" y="2379"/>
                    <a:pt x="617" y="1551"/>
                  </a:cubicBezTo>
                  <a:cubicBezTo>
                    <a:pt x="861" y="818"/>
                    <a:pt x="1371" y="552"/>
                    <a:pt x="1774" y="0"/>
                  </a:cubicBezTo>
                  <a:cubicBezTo>
                    <a:pt x="1477" y="170"/>
                    <a:pt x="1147" y="394"/>
                    <a:pt x="882" y="680"/>
                  </a:cubicBezTo>
                  <a:cubicBezTo>
                    <a:pt x="595" y="967"/>
                    <a:pt x="340" y="1349"/>
                    <a:pt x="224" y="1795"/>
                  </a:cubicBezTo>
                  <a:cubicBezTo>
                    <a:pt x="1" y="2634"/>
                    <a:pt x="447" y="3176"/>
                    <a:pt x="744" y="3738"/>
                  </a:cubicBezTo>
                  <a:cubicBezTo>
                    <a:pt x="904" y="4036"/>
                    <a:pt x="1041" y="4280"/>
                    <a:pt x="1074" y="4652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5612950" y="490075"/>
              <a:ext cx="121600" cy="87100"/>
            </a:xfrm>
            <a:custGeom>
              <a:rect b="b" l="l" r="r" t="t"/>
              <a:pathLst>
                <a:path extrusionOk="0" h="3484" w="4864">
                  <a:moveTo>
                    <a:pt x="4864" y="3239"/>
                  </a:moveTo>
                  <a:cubicBezTo>
                    <a:pt x="4428" y="3483"/>
                    <a:pt x="3951" y="3377"/>
                    <a:pt x="3600" y="3059"/>
                  </a:cubicBezTo>
                  <a:cubicBezTo>
                    <a:pt x="3345" y="2835"/>
                    <a:pt x="3069" y="2591"/>
                    <a:pt x="2783" y="2506"/>
                  </a:cubicBezTo>
                  <a:cubicBezTo>
                    <a:pt x="2198" y="2315"/>
                    <a:pt x="1603" y="2783"/>
                    <a:pt x="1041" y="2676"/>
                  </a:cubicBezTo>
                  <a:cubicBezTo>
                    <a:pt x="541" y="2591"/>
                    <a:pt x="308" y="2049"/>
                    <a:pt x="0" y="1614"/>
                  </a:cubicBezTo>
                  <a:cubicBezTo>
                    <a:pt x="871" y="1381"/>
                    <a:pt x="1360" y="584"/>
                    <a:pt x="2209" y="383"/>
                  </a:cubicBezTo>
                  <a:cubicBezTo>
                    <a:pt x="3866" y="0"/>
                    <a:pt x="3929" y="2432"/>
                    <a:pt x="4864" y="3239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5639750" y="695025"/>
              <a:ext cx="69050" cy="83650"/>
            </a:xfrm>
            <a:custGeom>
              <a:rect b="b" l="l" r="r" t="t"/>
              <a:pathLst>
                <a:path extrusionOk="0" h="3346" w="2762">
                  <a:moveTo>
                    <a:pt x="2539" y="1508"/>
                  </a:moveTo>
                  <a:cubicBezTo>
                    <a:pt x="2305" y="690"/>
                    <a:pt x="1784" y="0"/>
                    <a:pt x="1498" y="0"/>
                  </a:cubicBezTo>
                  <a:cubicBezTo>
                    <a:pt x="1498" y="0"/>
                    <a:pt x="925" y="1785"/>
                    <a:pt x="170" y="3048"/>
                  </a:cubicBezTo>
                  <a:cubicBezTo>
                    <a:pt x="0" y="3345"/>
                    <a:pt x="2761" y="2262"/>
                    <a:pt x="2539" y="1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598600" y="725825"/>
              <a:ext cx="49400" cy="48875"/>
            </a:xfrm>
            <a:custGeom>
              <a:rect b="b" l="l" r="r" t="t"/>
              <a:pathLst>
                <a:path extrusionOk="0" h="1955" w="1976">
                  <a:moveTo>
                    <a:pt x="43" y="1285"/>
                  </a:moveTo>
                  <a:cubicBezTo>
                    <a:pt x="882" y="1688"/>
                    <a:pt x="1795" y="1954"/>
                    <a:pt x="1901" y="1795"/>
                  </a:cubicBezTo>
                  <a:cubicBezTo>
                    <a:pt x="1976" y="1678"/>
                    <a:pt x="808" y="0"/>
                    <a:pt x="733" y="43"/>
                  </a:cubicBezTo>
                  <a:cubicBezTo>
                    <a:pt x="362" y="287"/>
                    <a:pt x="1" y="1264"/>
                    <a:pt x="43" y="1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5557725" y="533600"/>
              <a:ext cx="26050" cy="21275"/>
            </a:xfrm>
            <a:custGeom>
              <a:rect b="b" l="l" r="r" t="t"/>
              <a:pathLst>
                <a:path extrusionOk="0" h="851" w="1042">
                  <a:moveTo>
                    <a:pt x="277" y="850"/>
                  </a:moveTo>
                  <a:cubicBezTo>
                    <a:pt x="478" y="818"/>
                    <a:pt x="627" y="606"/>
                    <a:pt x="754" y="468"/>
                  </a:cubicBezTo>
                  <a:cubicBezTo>
                    <a:pt x="860" y="330"/>
                    <a:pt x="1041" y="150"/>
                    <a:pt x="892" y="1"/>
                  </a:cubicBezTo>
                  <a:cubicBezTo>
                    <a:pt x="627" y="32"/>
                    <a:pt x="0" y="617"/>
                    <a:pt x="277" y="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5581875" y="539700"/>
              <a:ext cx="10375" cy="8275"/>
            </a:xfrm>
            <a:custGeom>
              <a:rect b="b" l="l" r="r" t="t"/>
              <a:pathLst>
                <a:path extrusionOk="0" h="331" w="415">
                  <a:moveTo>
                    <a:pt x="170" y="330"/>
                  </a:moveTo>
                  <a:cubicBezTo>
                    <a:pt x="288" y="298"/>
                    <a:pt x="415" y="171"/>
                    <a:pt x="319" y="33"/>
                  </a:cubicBezTo>
                  <a:cubicBezTo>
                    <a:pt x="181" y="1"/>
                    <a:pt x="0" y="234"/>
                    <a:pt x="170" y="3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5585875" y="514225"/>
              <a:ext cx="15125" cy="14100"/>
            </a:xfrm>
            <a:custGeom>
              <a:rect b="b" l="l" r="r" t="t"/>
              <a:pathLst>
                <a:path extrusionOk="0" h="564" w="605">
                  <a:moveTo>
                    <a:pt x="541" y="85"/>
                  </a:moveTo>
                  <a:cubicBezTo>
                    <a:pt x="350" y="0"/>
                    <a:pt x="95" y="309"/>
                    <a:pt x="0" y="436"/>
                  </a:cubicBezTo>
                  <a:cubicBezTo>
                    <a:pt x="10" y="467"/>
                    <a:pt x="32" y="500"/>
                    <a:pt x="53" y="531"/>
                  </a:cubicBezTo>
                  <a:cubicBezTo>
                    <a:pt x="265" y="563"/>
                    <a:pt x="605" y="276"/>
                    <a:pt x="54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5617725" y="660225"/>
              <a:ext cx="19925" cy="25525"/>
            </a:xfrm>
            <a:custGeom>
              <a:rect b="b" l="l" r="r" t="t"/>
              <a:pathLst>
                <a:path extrusionOk="0" h="1021" w="797">
                  <a:moveTo>
                    <a:pt x="542" y="893"/>
                  </a:moveTo>
                  <a:cubicBezTo>
                    <a:pt x="796" y="585"/>
                    <a:pt x="213" y="1"/>
                    <a:pt x="53" y="404"/>
                  </a:cubicBezTo>
                  <a:cubicBezTo>
                    <a:pt x="0" y="564"/>
                    <a:pt x="287" y="1020"/>
                    <a:pt x="542" y="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5609475" y="691850"/>
              <a:ext cx="16225" cy="18600"/>
            </a:xfrm>
            <a:custGeom>
              <a:rect b="b" l="l" r="r" t="t"/>
              <a:pathLst>
                <a:path extrusionOk="0" h="744" w="649">
                  <a:moveTo>
                    <a:pt x="64" y="584"/>
                  </a:moveTo>
                  <a:cubicBezTo>
                    <a:pt x="298" y="743"/>
                    <a:pt x="649" y="212"/>
                    <a:pt x="532" y="31"/>
                  </a:cubicBezTo>
                  <a:cubicBezTo>
                    <a:pt x="341" y="0"/>
                    <a:pt x="1" y="361"/>
                    <a:pt x="64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5505400" y="795100"/>
              <a:ext cx="9875" cy="32425"/>
            </a:xfrm>
            <a:custGeom>
              <a:rect b="b" l="l" r="r" t="t"/>
              <a:pathLst>
                <a:path extrusionOk="0" h="1297" w="395">
                  <a:moveTo>
                    <a:pt x="235" y="22"/>
                  </a:moveTo>
                  <a:cubicBezTo>
                    <a:pt x="352" y="181"/>
                    <a:pt x="383" y="532"/>
                    <a:pt x="394" y="871"/>
                  </a:cubicBezTo>
                  <a:cubicBezTo>
                    <a:pt x="394" y="1020"/>
                    <a:pt x="394" y="1254"/>
                    <a:pt x="267" y="1275"/>
                  </a:cubicBezTo>
                  <a:cubicBezTo>
                    <a:pt x="107" y="1296"/>
                    <a:pt x="65" y="1020"/>
                    <a:pt x="55" y="925"/>
                  </a:cubicBezTo>
                  <a:cubicBezTo>
                    <a:pt x="1" y="628"/>
                    <a:pt x="1" y="245"/>
                    <a:pt x="65" y="43"/>
                  </a:cubicBezTo>
                  <a:cubicBezTo>
                    <a:pt x="97" y="12"/>
                    <a:pt x="182" y="1"/>
                    <a:pt x="2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5518425" y="823250"/>
              <a:ext cx="14625" cy="18350"/>
            </a:xfrm>
            <a:custGeom>
              <a:rect b="b" l="l" r="r" t="t"/>
              <a:pathLst>
                <a:path extrusionOk="0" h="734" w="585">
                  <a:moveTo>
                    <a:pt x="160" y="106"/>
                  </a:moveTo>
                  <a:cubicBezTo>
                    <a:pt x="468" y="0"/>
                    <a:pt x="584" y="722"/>
                    <a:pt x="308" y="733"/>
                  </a:cubicBezTo>
                  <a:cubicBezTo>
                    <a:pt x="192" y="733"/>
                    <a:pt x="1" y="415"/>
                    <a:pt x="32" y="234"/>
                  </a:cubicBezTo>
                  <a:cubicBezTo>
                    <a:pt x="43" y="170"/>
                    <a:pt x="96" y="128"/>
                    <a:pt x="160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5519750" y="860150"/>
              <a:ext cx="14100" cy="17025"/>
            </a:xfrm>
            <a:custGeom>
              <a:rect b="b" l="l" r="r" t="t"/>
              <a:pathLst>
                <a:path extrusionOk="0" h="681" w="564">
                  <a:moveTo>
                    <a:pt x="139" y="43"/>
                  </a:moveTo>
                  <a:cubicBezTo>
                    <a:pt x="245" y="1"/>
                    <a:pt x="361" y="107"/>
                    <a:pt x="446" y="266"/>
                  </a:cubicBezTo>
                  <a:cubicBezTo>
                    <a:pt x="500" y="383"/>
                    <a:pt x="564" y="648"/>
                    <a:pt x="404" y="669"/>
                  </a:cubicBezTo>
                  <a:cubicBezTo>
                    <a:pt x="330" y="680"/>
                    <a:pt x="224" y="606"/>
                    <a:pt x="160" y="478"/>
                  </a:cubicBezTo>
                  <a:cubicBezTo>
                    <a:pt x="75" y="330"/>
                    <a:pt x="0" y="107"/>
                    <a:pt x="139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26"/>
          <p:cNvSpPr txBox="1"/>
          <p:nvPr/>
        </p:nvSpPr>
        <p:spPr>
          <a:xfrm>
            <a:off x="-76200" y="2339000"/>
            <a:ext cx="454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223B5A"/>
                </a:solidFill>
              </a:rPr>
              <a:t>Demo time!</a:t>
            </a:r>
            <a:endParaRPr b="1" sz="4000">
              <a:solidFill>
                <a:srgbClr val="223B5A"/>
              </a:solidFill>
            </a:endParaRPr>
          </a:p>
        </p:txBody>
      </p:sp>
      <p:sp>
        <p:nvSpPr>
          <p:cNvPr id="832" name="Google Shape;832;p26"/>
          <p:cNvSpPr txBox="1"/>
          <p:nvPr/>
        </p:nvSpPr>
        <p:spPr>
          <a:xfrm flipH="1">
            <a:off x="2216350" y="990875"/>
            <a:ext cx="22869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0">
                <a:solidFill>
                  <a:srgbClr val="E34E4B"/>
                </a:solidFill>
              </a:rPr>
              <a:t>08</a:t>
            </a:r>
            <a:endParaRPr sz="10000">
              <a:solidFill>
                <a:srgbClr val="E34E4B"/>
              </a:solidFill>
            </a:endParaRPr>
          </a:p>
        </p:txBody>
      </p:sp>
      <p:grpSp>
        <p:nvGrpSpPr>
          <p:cNvPr id="833" name="Google Shape;833;p26"/>
          <p:cNvGrpSpPr/>
          <p:nvPr/>
        </p:nvGrpSpPr>
        <p:grpSpPr>
          <a:xfrm>
            <a:off x="4626784" y="811949"/>
            <a:ext cx="2760499" cy="3536336"/>
            <a:chOff x="643675" y="1228148"/>
            <a:chExt cx="2285182" cy="3125352"/>
          </a:xfrm>
        </p:grpSpPr>
        <p:sp>
          <p:nvSpPr>
            <p:cNvPr id="834" name="Google Shape;834;p26"/>
            <p:cNvSpPr/>
            <p:nvPr/>
          </p:nvSpPr>
          <p:spPr>
            <a:xfrm>
              <a:off x="643675" y="4194800"/>
              <a:ext cx="1735200" cy="158700"/>
            </a:xfrm>
            <a:prstGeom prst="ellipse">
              <a:avLst/>
            </a:prstGeom>
            <a:solidFill>
              <a:srgbClr val="C8C4F7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26"/>
            <p:cNvGrpSpPr/>
            <p:nvPr/>
          </p:nvGrpSpPr>
          <p:grpSpPr>
            <a:xfrm>
              <a:off x="904728" y="1228148"/>
              <a:ext cx="2024129" cy="3067257"/>
              <a:chOff x="4319225" y="2486250"/>
              <a:chExt cx="612500" cy="928150"/>
            </a:xfrm>
          </p:grpSpPr>
          <p:sp>
            <p:nvSpPr>
              <p:cNvPr id="836" name="Google Shape;836;p26"/>
              <p:cNvSpPr/>
              <p:nvPr/>
            </p:nvSpPr>
            <p:spPr>
              <a:xfrm>
                <a:off x="4703925" y="2640225"/>
                <a:ext cx="227800" cy="259425"/>
              </a:xfrm>
              <a:custGeom>
                <a:rect b="b" l="l" r="r" t="t"/>
                <a:pathLst>
                  <a:path extrusionOk="0" h="10377" w="9112">
                    <a:moveTo>
                      <a:pt x="1" y="0"/>
                    </a:moveTo>
                    <a:lnTo>
                      <a:pt x="1" y="9006"/>
                    </a:lnTo>
                    <a:cubicBezTo>
                      <a:pt x="1" y="9760"/>
                      <a:pt x="638" y="10376"/>
                      <a:pt x="1434" y="10376"/>
                    </a:cubicBezTo>
                    <a:lnTo>
                      <a:pt x="7668" y="10376"/>
                    </a:lnTo>
                    <a:cubicBezTo>
                      <a:pt x="8464" y="10376"/>
                      <a:pt x="9112" y="9760"/>
                      <a:pt x="9112" y="9006"/>
                    </a:cubicBezTo>
                    <a:lnTo>
                      <a:pt x="9112" y="0"/>
                    </a:ln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4703925" y="2576775"/>
                <a:ext cx="227800" cy="63475"/>
              </a:xfrm>
              <a:custGeom>
                <a:rect b="b" l="l" r="r" t="t"/>
                <a:pathLst>
                  <a:path extrusionOk="0" h="2539" w="9112">
                    <a:moveTo>
                      <a:pt x="9112" y="1381"/>
                    </a:moveTo>
                    <a:cubicBezTo>
                      <a:pt x="9112" y="617"/>
                      <a:pt x="8464" y="1"/>
                      <a:pt x="7668" y="1"/>
                    </a:cubicBezTo>
                    <a:lnTo>
                      <a:pt x="1434" y="1"/>
                    </a:lnTo>
                    <a:cubicBezTo>
                      <a:pt x="638" y="1"/>
                      <a:pt x="1" y="617"/>
                      <a:pt x="1" y="1381"/>
                    </a:cubicBezTo>
                    <a:lnTo>
                      <a:pt x="1" y="2538"/>
                    </a:lnTo>
                    <a:lnTo>
                      <a:pt x="9112" y="2538"/>
                    </a:ln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4839575" y="2593775"/>
                <a:ext cx="27375" cy="27350"/>
              </a:xfrm>
              <a:custGeom>
                <a:rect b="b" l="l" r="r" t="t"/>
                <a:pathLst>
                  <a:path extrusionOk="0" h="1094" w="1095">
                    <a:moveTo>
                      <a:pt x="543" y="1"/>
                    </a:moveTo>
                    <a:cubicBezTo>
                      <a:pt x="245" y="1"/>
                      <a:pt x="1" y="244"/>
                      <a:pt x="1" y="553"/>
                    </a:cubicBezTo>
                    <a:cubicBezTo>
                      <a:pt x="1" y="850"/>
                      <a:pt x="245" y="1094"/>
                      <a:pt x="543" y="1094"/>
                    </a:cubicBezTo>
                    <a:cubicBezTo>
                      <a:pt x="850" y="1094"/>
                      <a:pt x="1095" y="850"/>
                      <a:pt x="1095" y="553"/>
                    </a:cubicBezTo>
                    <a:cubicBezTo>
                      <a:pt x="1095" y="244"/>
                      <a:pt x="850" y="1"/>
                      <a:pt x="5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4871175" y="2593775"/>
                <a:ext cx="31350" cy="27350"/>
              </a:xfrm>
              <a:custGeom>
                <a:rect b="b" l="l" r="r" t="t"/>
                <a:pathLst>
                  <a:path extrusionOk="0" h="1094" w="1254">
                    <a:moveTo>
                      <a:pt x="627" y="1"/>
                    </a:moveTo>
                    <a:lnTo>
                      <a:pt x="308" y="553"/>
                    </a:lnTo>
                    <a:lnTo>
                      <a:pt x="1" y="1094"/>
                    </a:lnTo>
                    <a:lnTo>
                      <a:pt x="1254" y="1094"/>
                    </a:lnTo>
                    <a:lnTo>
                      <a:pt x="945" y="553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4806400" y="2762875"/>
                <a:ext cx="90025" cy="90050"/>
              </a:xfrm>
              <a:custGeom>
                <a:rect b="b" l="l" r="r" t="t"/>
                <a:pathLst>
                  <a:path extrusionOk="0" h="3602" w="3601">
                    <a:moveTo>
                      <a:pt x="1806" y="1"/>
                    </a:moveTo>
                    <a:cubicBezTo>
                      <a:pt x="808" y="1"/>
                      <a:pt x="1" y="808"/>
                      <a:pt x="1" y="1796"/>
                    </a:cubicBezTo>
                    <a:cubicBezTo>
                      <a:pt x="1" y="2794"/>
                      <a:pt x="808" y="3601"/>
                      <a:pt x="1806" y="3601"/>
                    </a:cubicBezTo>
                    <a:cubicBezTo>
                      <a:pt x="2793" y="3601"/>
                      <a:pt x="3600" y="2794"/>
                      <a:pt x="3600" y="1796"/>
                    </a:cubicBezTo>
                    <a:cubicBezTo>
                      <a:pt x="3600" y="808"/>
                      <a:pt x="2793" y="1"/>
                      <a:pt x="18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4839050" y="2758100"/>
                <a:ext cx="61350" cy="53650"/>
              </a:xfrm>
              <a:custGeom>
                <a:rect b="b" l="l" r="r" t="t"/>
                <a:pathLst>
                  <a:path extrusionOk="0" h="2146" w="2454">
                    <a:moveTo>
                      <a:pt x="500" y="1"/>
                    </a:moveTo>
                    <a:cubicBezTo>
                      <a:pt x="330" y="1"/>
                      <a:pt x="160" y="22"/>
                      <a:pt x="0" y="64"/>
                    </a:cubicBezTo>
                    <a:lnTo>
                      <a:pt x="500" y="2146"/>
                    </a:lnTo>
                    <a:lnTo>
                      <a:pt x="2454" y="1615"/>
                    </a:lnTo>
                    <a:cubicBezTo>
                      <a:pt x="2273" y="691"/>
                      <a:pt x="1466" y="1"/>
                      <a:pt x="500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4743750" y="2740325"/>
                <a:ext cx="144450" cy="5600"/>
              </a:xfrm>
              <a:custGeom>
                <a:rect b="b" l="l" r="r" t="t"/>
                <a:pathLst>
                  <a:path extrusionOk="0" h="224" w="5778">
                    <a:moveTo>
                      <a:pt x="117" y="0"/>
                    </a:moveTo>
                    <a:cubicBezTo>
                      <a:pt x="53" y="0"/>
                      <a:pt x="0" y="53"/>
                      <a:pt x="0" y="117"/>
                    </a:cubicBezTo>
                    <a:cubicBezTo>
                      <a:pt x="0" y="181"/>
                      <a:pt x="53" y="223"/>
                      <a:pt x="117" y="223"/>
                    </a:cubicBezTo>
                    <a:lnTo>
                      <a:pt x="5660" y="223"/>
                    </a:lnTo>
                    <a:cubicBezTo>
                      <a:pt x="5724" y="223"/>
                      <a:pt x="5777" y="181"/>
                      <a:pt x="5777" y="117"/>
                    </a:cubicBezTo>
                    <a:cubicBezTo>
                      <a:pt x="5777" y="53"/>
                      <a:pt x="5724" y="0"/>
                      <a:pt x="56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>
                <a:off x="4743750" y="2709250"/>
                <a:ext cx="144450" cy="5600"/>
              </a:xfrm>
              <a:custGeom>
                <a:rect b="b" l="l" r="r" t="t"/>
                <a:pathLst>
                  <a:path extrusionOk="0" h="224" w="5778">
                    <a:moveTo>
                      <a:pt x="117" y="1"/>
                    </a:moveTo>
                    <a:cubicBezTo>
                      <a:pt x="53" y="1"/>
                      <a:pt x="0" y="54"/>
                      <a:pt x="0" y="118"/>
                    </a:cubicBezTo>
                    <a:cubicBezTo>
                      <a:pt x="0" y="170"/>
                      <a:pt x="53" y="224"/>
                      <a:pt x="117" y="224"/>
                    </a:cubicBezTo>
                    <a:lnTo>
                      <a:pt x="5660" y="224"/>
                    </a:lnTo>
                    <a:cubicBezTo>
                      <a:pt x="5724" y="224"/>
                      <a:pt x="5777" y="170"/>
                      <a:pt x="5777" y="118"/>
                    </a:cubicBezTo>
                    <a:cubicBezTo>
                      <a:pt x="5777" y="54"/>
                      <a:pt x="5724" y="1"/>
                      <a:pt x="56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>
                <a:off x="4743750" y="2678200"/>
                <a:ext cx="144450" cy="5600"/>
              </a:xfrm>
              <a:custGeom>
                <a:rect b="b" l="l" r="r" t="t"/>
                <a:pathLst>
                  <a:path extrusionOk="0" h="224" w="5778">
                    <a:moveTo>
                      <a:pt x="117" y="0"/>
                    </a:moveTo>
                    <a:cubicBezTo>
                      <a:pt x="53" y="0"/>
                      <a:pt x="0" y="43"/>
                      <a:pt x="0" y="107"/>
                    </a:cubicBezTo>
                    <a:cubicBezTo>
                      <a:pt x="0" y="170"/>
                      <a:pt x="53" y="223"/>
                      <a:pt x="117" y="223"/>
                    </a:cubicBezTo>
                    <a:lnTo>
                      <a:pt x="5660" y="223"/>
                    </a:lnTo>
                    <a:cubicBezTo>
                      <a:pt x="5724" y="223"/>
                      <a:pt x="5777" y="170"/>
                      <a:pt x="5777" y="107"/>
                    </a:cubicBezTo>
                    <a:cubicBezTo>
                      <a:pt x="5777" y="43"/>
                      <a:pt x="5724" y="0"/>
                      <a:pt x="56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6"/>
              <p:cNvSpPr/>
              <p:nvPr/>
            </p:nvSpPr>
            <p:spPr>
              <a:xfrm>
                <a:off x="4743750" y="2802700"/>
                <a:ext cx="49125" cy="5625"/>
              </a:xfrm>
              <a:custGeom>
                <a:rect b="b" l="l" r="r" t="t"/>
                <a:pathLst>
                  <a:path extrusionOk="0" h="225" w="1965">
                    <a:moveTo>
                      <a:pt x="117" y="1"/>
                    </a:moveTo>
                    <a:cubicBezTo>
                      <a:pt x="53" y="1"/>
                      <a:pt x="0" y="43"/>
                      <a:pt x="0" y="107"/>
                    </a:cubicBezTo>
                    <a:cubicBezTo>
                      <a:pt x="0" y="170"/>
                      <a:pt x="53" y="224"/>
                      <a:pt x="117" y="224"/>
                    </a:cubicBezTo>
                    <a:lnTo>
                      <a:pt x="1848" y="224"/>
                    </a:lnTo>
                    <a:cubicBezTo>
                      <a:pt x="1912" y="224"/>
                      <a:pt x="1965" y="170"/>
                      <a:pt x="1965" y="107"/>
                    </a:cubicBezTo>
                    <a:cubicBezTo>
                      <a:pt x="1965" y="43"/>
                      <a:pt x="1912" y="1"/>
                      <a:pt x="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6"/>
              <p:cNvSpPr/>
              <p:nvPr/>
            </p:nvSpPr>
            <p:spPr>
              <a:xfrm>
                <a:off x="4743750" y="2771375"/>
                <a:ext cx="49125" cy="5875"/>
              </a:xfrm>
              <a:custGeom>
                <a:rect b="b" l="l" r="r" t="t"/>
                <a:pathLst>
                  <a:path extrusionOk="0" h="235" w="1965">
                    <a:moveTo>
                      <a:pt x="117" y="0"/>
                    </a:moveTo>
                    <a:cubicBezTo>
                      <a:pt x="53" y="0"/>
                      <a:pt x="0" y="54"/>
                      <a:pt x="0" y="118"/>
                    </a:cubicBezTo>
                    <a:cubicBezTo>
                      <a:pt x="0" y="181"/>
                      <a:pt x="53" y="234"/>
                      <a:pt x="117" y="234"/>
                    </a:cubicBezTo>
                    <a:lnTo>
                      <a:pt x="1848" y="234"/>
                    </a:lnTo>
                    <a:cubicBezTo>
                      <a:pt x="1912" y="234"/>
                      <a:pt x="1965" y="181"/>
                      <a:pt x="1965" y="118"/>
                    </a:cubicBezTo>
                    <a:cubicBezTo>
                      <a:pt x="1965" y="54"/>
                      <a:pt x="1912" y="0"/>
                      <a:pt x="1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6"/>
              <p:cNvSpPr/>
              <p:nvPr/>
            </p:nvSpPr>
            <p:spPr>
              <a:xfrm>
                <a:off x="4743750" y="2833775"/>
                <a:ext cx="49125" cy="5600"/>
              </a:xfrm>
              <a:custGeom>
                <a:rect b="b" l="l" r="r" t="t"/>
                <a:pathLst>
                  <a:path extrusionOk="0" h="224" w="1965">
                    <a:moveTo>
                      <a:pt x="117" y="0"/>
                    </a:moveTo>
                    <a:cubicBezTo>
                      <a:pt x="53" y="0"/>
                      <a:pt x="0" y="53"/>
                      <a:pt x="0" y="117"/>
                    </a:cubicBezTo>
                    <a:cubicBezTo>
                      <a:pt x="0" y="181"/>
                      <a:pt x="53" y="223"/>
                      <a:pt x="117" y="223"/>
                    </a:cubicBezTo>
                    <a:lnTo>
                      <a:pt x="1848" y="223"/>
                    </a:lnTo>
                    <a:cubicBezTo>
                      <a:pt x="1912" y="223"/>
                      <a:pt x="1965" y="181"/>
                      <a:pt x="1965" y="117"/>
                    </a:cubicBezTo>
                    <a:cubicBezTo>
                      <a:pt x="1965" y="53"/>
                      <a:pt x="1912" y="0"/>
                      <a:pt x="1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6"/>
              <p:cNvSpPr/>
              <p:nvPr/>
            </p:nvSpPr>
            <p:spPr>
              <a:xfrm>
                <a:off x="4525000" y="2486250"/>
                <a:ext cx="290450" cy="117900"/>
              </a:xfrm>
              <a:custGeom>
                <a:rect b="b" l="l" r="r" t="t"/>
                <a:pathLst>
                  <a:path extrusionOk="0" h="4716" w="11618">
                    <a:moveTo>
                      <a:pt x="319" y="0"/>
                    </a:moveTo>
                    <a:cubicBezTo>
                      <a:pt x="149" y="0"/>
                      <a:pt x="0" y="139"/>
                      <a:pt x="0" y="319"/>
                    </a:cubicBezTo>
                    <a:lnTo>
                      <a:pt x="0" y="4397"/>
                    </a:lnTo>
                    <a:cubicBezTo>
                      <a:pt x="0" y="4578"/>
                      <a:pt x="149" y="4715"/>
                      <a:pt x="319" y="4715"/>
                    </a:cubicBezTo>
                    <a:lnTo>
                      <a:pt x="11299" y="4715"/>
                    </a:lnTo>
                    <a:cubicBezTo>
                      <a:pt x="11469" y="4715"/>
                      <a:pt x="11618" y="4578"/>
                      <a:pt x="11618" y="4397"/>
                    </a:cubicBezTo>
                    <a:lnTo>
                      <a:pt x="11618" y="319"/>
                    </a:lnTo>
                    <a:cubicBezTo>
                      <a:pt x="11618" y="139"/>
                      <a:pt x="11469" y="0"/>
                      <a:pt x="11299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6"/>
              <p:cNvSpPr/>
              <p:nvPr/>
            </p:nvSpPr>
            <p:spPr>
              <a:xfrm>
                <a:off x="4536675" y="2497675"/>
                <a:ext cx="267100" cy="95075"/>
              </a:xfrm>
              <a:custGeom>
                <a:rect b="b" l="l" r="r" t="t"/>
                <a:pathLst>
                  <a:path extrusionOk="0" h="3803" w="10684">
                    <a:moveTo>
                      <a:pt x="10311" y="308"/>
                    </a:moveTo>
                    <a:cubicBezTo>
                      <a:pt x="10354" y="308"/>
                      <a:pt x="10396" y="350"/>
                      <a:pt x="10396" y="393"/>
                    </a:cubicBezTo>
                    <a:lnTo>
                      <a:pt x="10396" y="3409"/>
                    </a:lnTo>
                    <a:cubicBezTo>
                      <a:pt x="10396" y="3451"/>
                      <a:pt x="10354" y="3494"/>
                      <a:pt x="10311" y="3494"/>
                    </a:cubicBezTo>
                    <a:lnTo>
                      <a:pt x="372" y="3494"/>
                    </a:lnTo>
                    <a:cubicBezTo>
                      <a:pt x="329" y="3494"/>
                      <a:pt x="287" y="3451"/>
                      <a:pt x="287" y="3409"/>
                    </a:cubicBezTo>
                    <a:lnTo>
                      <a:pt x="287" y="393"/>
                    </a:lnTo>
                    <a:cubicBezTo>
                      <a:pt x="287" y="350"/>
                      <a:pt x="329" y="308"/>
                      <a:pt x="372" y="308"/>
                    </a:cubicBezTo>
                    <a:close/>
                    <a:moveTo>
                      <a:pt x="372" y="0"/>
                    </a:moveTo>
                    <a:cubicBezTo>
                      <a:pt x="159" y="0"/>
                      <a:pt x="0" y="180"/>
                      <a:pt x="0" y="393"/>
                    </a:cubicBezTo>
                    <a:lnTo>
                      <a:pt x="0" y="3409"/>
                    </a:lnTo>
                    <a:cubicBezTo>
                      <a:pt x="0" y="3621"/>
                      <a:pt x="159" y="3802"/>
                      <a:pt x="372" y="3802"/>
                    </a:cubicBezTo>
                    <a:lnTo>
                      <a:pt x="10311" y="3802"/>
                    </a:lnTo>
                    <a:cubicBezTo>
                      <a:pt x="10524" y="3802"/>
                      <a:pt x="10683" y="3621"/>
                      <a:pt x="10683" y="3409"/>
                    </a:cubicBezTo>
                    <a:lnTo>
                      <a:pt x="10683" y="393"/>
                    </a:lnTo>
                    <a:cubicBezTo>
                      <a:pt x="10683" y="180"/>
                      <a:pt x="10524" y="0"/>
                      <a:pt x="10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6"/>
              <p:cNvSpPr/>
              <p:nvPr/>
            </p:nvSpPr>
            <p:spPr>
              <a:xfrm>
                <a:off x="4536150" y="2503725"/>
                <a:ext cx="268150" cy="73075"/>
              </a:xfrm>
              <a:custGeom>
                <a:rect b="b" l="l" r="r" t="t"/>
                <a:pathLst>
                  <a:path extrusionOk="0" h="2923" w="10726">
                    <a:moveTo>
                      <a:pt x="10562" y="1"/>
                    </a:moveTo>
                    <a:cubicBezTo>
                      <a:pt x="10542" y="1"/>
                      <a:pt x="10522" y="5"/>
                      <a:pt x="10502" y="13"/>
                    </a:cubicBezTo>
                    <a:lnTo>
                      <a:pt x="8750" y="873"/>
                    </a:lnTo>
                    <a:lnTo>
                      <a:pt x="8123" y="661"/>
                    </a:lnTo>
                    <a:cubicBezTo>
                      <a:pt x="8109" y="655"/>
                      <a:pt x="8095" y="652"/>
                      <a:pt x="8081" y="652"/>
                    </a:cubicBezTo>
                    <a:cubicBezTo>
                      <a:pt x="8043" y="652"/>
                      <a:pt x="8006" y="672"/>
                      <a:pt x="7975" y="703"/>
                    </a:cubicBezTo>
                    <a:lnTo>
                      <a:pt x="6637" y="2180"/>
                    </a:lnTo>
                    <a:lnTo>
                      <a:pt x="5841" y="1340"/>
                    </a:lnTo>
                    <a:cubicBezTo>
                      <a:pt x="5820" y="1319"/>
                      <a:pt x="5787" y="1309"/>
                      <a:pt x="5756" y="1298"/>
                    </a:cubicBezTo>
                    <a:lnTo>
                      <a:pt x="5001" y="1191"/>
                    </a:lnTo>
                    <a:lnTo>
                      <a:pt x="4555" y="523"/>
                    </a:lnTo>
                    <a:cubicBezTo>
                      <a:pt x="4534" y="480"/>
                      <a:pt x="4503" y="459"/>
                      <a:pt x="4460" y="459"/>
                    </a:cubicBezTo>
                    <a:cubicBezTo>
                      <a:pt x="4452" y="457"/>
                      <a:pt x="4444" y="456"/>
                      <a:pt x="4436" y="456"/>
                    </a:cubicBezTo>
                    <a:cubicBezTo>
                      <a:pt x="4402" y="456"/>
                      <a:pt x="4369" y="473"/>
                      <a:pt x="4343" y="491"/>
                    </a:cubicBezTo>
                    <a:lnTo>
                      <a:pt x="2315" y="2413"/>
                    </a:lnTo>
                    <a:lnTo>
                      <a:pt x="1497" y="1914"/>
                    </a:lnTo>
                    <a:cubicBezTo>
                      <a:pt x="1471" y="1903"/>
                      <a:pt x="1444" y="1898"/>
                      <a:pt x="1419" y="1898"/>
                    </a:cubicBezTo>
                    <a:cubicBezTo>
                      <a:pt x="1394" y="1898"/>
                      <a:pt x="1370" y="1903"/>
                      <a:pt x="1348" y="1914"/>
                    </a:cubicBezTo>
                    <a:lnTo>
                      <a:pt x="95" y="2636"/>
                    </a:lnTo>
                    <a:cubicBezTo>
                      <a:pt x="21" y="2678"/>
                      <a:pt x="0" y="2774"/>
                      <a:pt x="32" y="2848"/>
                    </a:cubicBezTo>
                    <a:cubicBezTo>
                      <a:pt x="64" y="2891"/>
                      <a:pt x="106" y="2923"/>
                      <a:pt x="159" y="2923"/>
                    </a:cubicBezTo>
                    <a:cubicBezTo>
                      <a:pt x="191" y="2923"/>
                      <a:pt x="212" y="2912"/>
                      <a:pt x="234" y="2902"/>
                    </a:cubicBezTo>
                    <a:lnTo>
                      <a:pt x="1423" y="2222"/>
                    </a:lnTo>
                    <a:lnTo>
                      <a:pt x="2262" y="2732"/>
                    </a:lnTo>
                    <a:cubicBezTo>
                      <a:pt x="2283" y="2744"/>
                      <a:pt x="2305" y="2750"/>
                      <a:pt x="2329" y="2750"/>
                    </a:cubicBezTo>
                    <a:cubicBezTo>
                      <a:pt x="2364" y="2750"/>
                      <a:pt x="2400" y="2736"/>
                      <a:pt x="2432" y="2710"/>
                    </a:cubicBezTo>
                    <a:lnTo>
                      <a:pt x="4418" y="841"/>
                    </a:lnTo>
                    <a:lnTo>
                      <a:pt x="4800" y="1415"/>
                    </a:lnTo>
                    <a:cubicBezTo>
                      <a:pt x="4821" y="1446"/>
                      <a:pt x="4853" y="1468"/>
                      <a:pt x="4895" y="1479"/>
                    </a:cubicBezTo>
                    <a:lnTo>
                      <a:pt x="5660" y="1595"/>
                    </a:lnTo>
                    <a:lnTo>
                      <a:pt x="6542" y="2508"/>
                    </a:lnTo>
                    <a:cubicBezTo>
                      <a:pt x="6573" y="2530"/>
                      <a:pt x="6605" y="2551"/>
                      <a:pt x="6648" y="2551"/>
                    </a:cubicBezTo>
                    <a:cubicBezTo>
                      <a:pt x="6690" y="2551"/>
                      <a:pt x="6722" y="2530"/>
                      <a:pt x="6754" y="2498"/>
                    </a:cubicBezTo>
                    <a:lnTo>
                      <a:pt x="8123" y="979"/>
                    </a:lnTo>
                    <a:lnTo>
                      <a:pt x="8718" y="1181"/>
                    </a:lnTo>
                    <a:cubicBezTo>
                      <a:pt x="8731" y="1185"/>
                      <a:pt x="8746" y="1188"/>
                      <a:pt x="8761" y="1188"/>
                    </a:cubicBezTo>
                    <a:cubicBezTo>
                      <a:pt x="8783" y="1188"/>
                      <a:pt x="8806" y="1183"/>
                      <a:pt x="8824" y="1170"/>
                    </a:cubicBezTo>
                    <a:lnTo>
                      <a:pt x="10630" y="289"/>
                    </a:lnTo>
                    <a:cubicBezTo>
                      <a:pt x="10693" y="257"/>
                      <a:pt x="10726" y="162"/>
                      <a:pt x="10693" y="87"/>
                    </a:cubicBezTo>
                    <a:cubicBezTo>
                      <a:pt x="10670" y="33"/>
                      <a:pt x="10618" y="1"/>
                      <a:pt x="105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6"/>
              <p:cNvSpPr/>
              <p:nvPr/>
            </p:nvSpPr>
            <p:spPr>
              <a:xfrm>
                <a:off x="4587650" y="2866175"/>
                <a:ext cx="186650" cy="167275"/>
              </a:xfrm>
              <a:custGeom>
                <a:rect b="b" l="l" r="r" t="t"/>
                <a:pathLst>
                  <a:path extrusionOk="0" h="6691" w="7466">
                    <a:moveTo>
                      <a:pt x="7465" y="5904"/>
                    </a:moveTo>
                    <a:cubicBezTo>
                      <a:pt x="7465" y="6339"/>
                      <a:pt x="7104" y="6690"/>
                      <a:pt x="6669" y="6690"/>
                    </a:cubicBezTo>
                    <a:lnTo>
                      <a:pt x="796" y="6690"/>
                    </a:lnTo>
                    <a:cubicBezTo>
                      <a:pt x="361" y="6690"/>
                      <a:pt x="0" y="6339"/>
                      <a:pt x="0" y="5904"/>
                    </a:cubicBezTo>
                    <a:lnTo>
                      <a:pt x="0" y="796"/>
                    </a:lnTo>
                    <a:cubicBezTo>
                      <a:pt x="0" y="350"/>
                      <a:pt x="361" y="0"/>
                      <a:pt x="796" y="0"/>
                    </a:cubicBezTo>
                    <a:lnTo>
                      <a:pt x="6669" y="0"/>
                    </a:lnTo>
                    <a:cubicBezTo>
                      <a:pt x="7104" y="0"/>
                      <a:pt x="7465" y="350"/>
                      <a:pt x="7465" y="796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4617625" y="2890850"/>
                <a:ext cx="28450" cy="121075"/>
              </a:xfrm>
              <a:custGeom>
                <a:rect b="b" l="l" r="r" t="t"/>
                <a:pathLst>
                  <a:path extrusionOk="0" h="4843" w="1138">
                    <a:moveTo>
                      <a:pt x="1138" y="4280"/>
                    </a:moveTo>
                    <a:cubicBezTo>
                      <a:pt x="1138" y="4588"/>
                      <a:pt x="883" y="4843"/>
                      <a:pt x="564" y="4843"/>
                    </a:cubicBezTo>
                    <a:cubicBezTo>
                      <a:pt x="256" y="4843"/>
                      <a:pt x="1" y="4588"/>
                      <a:pt x="1" y="4280"/>
                    </a:cubicBezTo>
                    <a:lnTo>
                      <a:pt x="1" y="563"/>
                    </a:lnTo>
                    <a:cubicBezTo>
                      <a:pt x="1" y="255"/>
                      <a:pt x="256" y="0"/>
                      <a:pt x="564" y="0"/>
                    </a:cubicBezTo>
                    <a:cubicBezTo>
                      <a:pt x="883" y="0"/>
                      <a:pt x="1138" y="255"/>
                      <a:pt x="1138" y="5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6"/>
              <p:cNvSpPr/>
              <p:nvPr/>
            </p:nvSpPr>
            <p:spPr>
              <a:xfrm>
                <a:off x="4617625" y="2969425"/>
                <a:ext cx="28450" cy="42500"/>
              </a:xfrm>
              <a:custGeom>
                <a:rect b="b" l="l" r="r" t="t"/>
                <a:pathLst>
                  <a:path extrusionOk="0" h="1700" w="1138">
                    <a:moveTo>
                      <a:pt x="564" y="1"/>
                    </a:moveTo>
                    <a:cubicBezTo>
                      <a:pt x="256" y="1"/>
                      <a:pt x="1" y="255"/>
                      <a:pt x="1" y="564"/>
                    </a:cubicBezTo>
                    <a:lnTo>
                      <a:pt x="1" y="1137"/>
                    </a:lnTo>
                    <a:cubicBezTo>
                      <a:pt x="1" y="1445"/>
                      <a:pt x="256" y="1700"/>
                      <a:pt x="564" y="1700"/>
                    </a:cubicBezTo>
                    <a:cubicBezTo>
                      <a:pt x="883" y="1700"/>
                      <a:pt x="1138" y="1445"/>
                      <a:pt x="1138" y="1137"/>
                    </a:cubicBezTo>
                    <a:lnTo>
                      <a:pt x="1138" y="564"/>
                    </a:lnTo>
                    <a:cubicBezTo>
                      <a:pt x="1138" y="255"/>
                      <a:pt x="883" y="1"/>
                      <a:pt x="564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6"/>
              <p:cNvSpPr/>
              <p:nvPr/>
            </p:nvSpPr>
            <p:spPr>
              <a:xfrm>
                <a:off x="4667300" y="2890850"/>
                <a:ext cx="28150" cy="121075"/>
              </a:xfrm>
              <a:custGeom>
                <a:rect b="b" l="l" r="r" t="t"/>
                <a:pathLst>
                  <a:path extrusionOk="0" h="4843" w="1126">
                    <a:moveTo>
                      <a:pt x="1126" y="4280"/>
                    </a:moveTo>
                    <a:cubicBezTo>
                      <a:pt x="1126" y="4588"/>
                      <a:pt x="881" y="4843"/>
                      <a:pt x="562" y="4843"/>
                    </a:cubicBezTo>
                    <a:cubicBezTo>
                      <a:pt x="255" y="4843"/>
                      <a:pt x="0" y="4588"/>
                      <a:pt x="0" y="4280"/>
                    </a:cubicBezTo>
                    <a:lnTo>
                      <a:pt x="0" y="563"/>
                    </a:lnTo>
                    <a:cubicBezTo>
                      <a:pt x="0" y="255"/>
                      <a:pt x="255" y="0"/>
                      <a:pt x="562" y="0"/>
                    </a:cubicBezTo>
                    <a:cubicBezTo>
                      <a:pt x="881" y="0"/>
                      <a:pt x="1126" y="255"/>
                      <a:pt x="1126" y="5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6"/>
              <p:cNvSpPr/>
              <p:nvPr/>
            </p:nvSpPr>
            <p:spPr>
              <a:xfrm>
                <a:off x="4667300" y="2911300"/>
                <a:ext cx="28150" cy="100625"/>
              </a:xfrm>
              <a:custGeom>
                <a:rect b="b" l="l" r="r" t="t"/>
                <a:pathLst>
                  <a:path extrusionOk="0" h="4025" w="1126">
                    <a:moveTo>
                      <a:pt x="562" y="0"/>
                    </a:moveTo>
                    <a:cubicBezTo>
                      <a:pt x="255" y="0"/>
                      <a:pt x="0" y="255"/>
                      <a:pt x="0" y="574"/>
                    </a:cubicBezTo>
                    <a:lnTo>
                      <a:pt x="0" y="3462"/>
                    </a:lnTo>
                    <a:cubicBezTo>
                      <a:pt x="0" y="3770"/>
                      <a:pt x="255" y="4025"/>
                      <a:pt x="562" y="4025"/>
                    </a:cubicBezTo>
                    <a:cubicBezTo>
                      <a:pt x="881" y="4025"/>
                      <a:pt x="1126" y="3770"/>
                      <a:pt x="1126" y="3462"/>
                    </a:cubicBezTo>
                    <a:lnTo>
                      <a:pt x="1126" y="574"/>
                    </a:lnTo>
                    <a:cubicBezTo>
                      <a:pt x="1126" y="255"/>
                      <a:pt x="881" y="0"/>
                      <a:pt x="562" y="0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6"/>
              <p:cNvSpPr/>
              <p:nvPr/>
            </p:nvSpPr>
            <p:spPr>
              <a:xfrm>
                <a:off x="4715075" y="2890850"/>
                <a:ext cx="28175" cy="121075"/>
              </a:xfrm>
              <a:custGeom>
                <a:rect b="b" l="l" r="r" t="t"/>
                <a:pathLst>
                  <a:path extrusionOk="0" h="4843" w="1127">
                    <a:moveTo>
                      <a:pt x="1126" y="4280"/>
                    </a:moveTo>
                    <a:cubicBezTo>
                      <a:pt x="1126" y="4588"/>
                      <a:pt x="882" y="4843"/>
                      <a:pt x="563" y="4843"/>
                    </a:cubicBezTo>
                    <a:cubicBezTo>
                      <a:pt x="255" y="4843"/>
                      <a:pt x="1" y="4588"/>
                      <a:pt x="1" y="4280"/>
                    </a:cubicBezTo>
                    <a:lnTo>
                      <a:pt x="1" y="563"/>
                    </a:lnTo>
                    <a:cubicBezTo>
                      <a:pt x="1" y="255"/>
                      <a:pt x="255" y="0"/>
                      <a:pt x="563" y="0"/>
                    </a:cubicBezTo>
                    <a:cubicBezTo>
                      <a:pt x="882" y="0"/>
                      <a:pt x="1126" y="255"/>
                      <a:pt x="1126" y="5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6"/>
              <p:cNvSpPr/>
              <p:nvPr/>
            </p:nvSpPr>
            <p:spPr>
              <a:xfrm>
                <a:off x="4715075" y="2958800"/>
                <a:ext cx="28175" cy="53125"/>
              </a:xfrm>
              <a:custGeom>
                <a:rect b="b" l="l" r="r" t="t"/>
                <a:pathLst>
                  <a:path extrusionOk="0" h="2125" w="1127">
                    <a:moveTo>
                      <a:pt x="563" y="1"/>
                    </a:moveTo>
                    <a:cubicBezTo>
                      <a:pt x="255" y="1"/>
                      <a:pt x="1" y="256"/>
                      <a:pt x="1" y="574"/>
                    </a:cubicBezTo>
                    <a:lnTo>
                      <a:pt x="1" y="1562"/>
                    </a:lnTo>
                    <a:cubicBezTo>
                      <a:pt x="1" y="1870"/>
                      <a:pt x="255" y="2125"/>
                      <a:pt x="563" y="2125"/>
                    </a:cubicBezTo>
                    <a:cubicBezTo>
                      <a:pt x="882" y="2125"/>
                      <a:pt x="1126" y="1870"/>
                      <a:pt x="1126" y="1562"/>
                    </a:cubicBezTo>
                    <a:lnTo>
                      <a:pt x="1126" y="574"/>
                    </a:lnTo>
                    <a:cubicBezTo>
                      <a:pt x="1126" y="256"/>
                      <a:pt x="882" y="1"/>
                      <a:pt x="563" y="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6"/>
              <p:cNvSpPr/>
              <p:nvPr/>
            </p:nvSpPr>
            <p:spPr>
              <a:xfrm>
                <a:off x="4517550" y="3321725"/>
                <a:ext cx="75950" cy="82600"/>
              </a:xfrm>
              <a:custGeom>
                <a:rect b="b" l="l" r="r" t="t"/>
                <a:pathLst>
                  <a:path extrusionOk="0" h="3304" w="3038">
                    <a:moveTo>
                      <a:pt x="1413" y="43"/>
                    </a:moveTo>
                    <a:cubicBezTo>
                      <a:pt x="1413" y="43"/>
                      <a:pt x="1498" y="511"/>
                      <a:pt x="1530" y="670"/>
                    </a:cubicBezTo>
                    <a:cubicBezTo>
                      <a:pt x="1731" y="1583"/>
                      <a:pt x="1742" y="2125"/>
                      <a:pt x="2666" y="2783"/>
                    </a:cubicBezTo>
                    <a:cubicBezTo>
                      <a:pt x="2783" y="2857"/>
                      <a:pt x="2963" y="2921"/>
                      <a:pt x="3038" y="3048"/>
                    </a:cubicBezTo>
                    <a:cubicBezTo>
                      <a:pt x="2857" y="3239"/>
                      <a:pt x="2581" y="3303"/>
                      <a:pt x="2283" y="3303"/>
                    </a:cubicBezTo>
                    <a:cubicBezTo>
                      <a:pt x="1307" y="3293"/>
                      <a:pt x="510" y="2720"/>
                      <a:pt x="32" y="2262"/>
                    </a:cubicBezTo>
                    <a:cubicBezTo>
                      <a:pt x="75" y="1488"/>
                      <a:pt x="22" y="808"/>
                      <a:pt x="1" y="96"/>
                    </a:cubicBezTo>
                    <a:cubicBezTo>
                      <a:pt x="414" y="1"/>
                      <a:pt x="914" y="22"/>
                      <a:pt x="1413" y="43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6"/>
              <p:cNvSpPr/>
              <p:nvPr/>
            </p:nvSpPr>
            <p:spPr>
              <a:xfrm>
                <a:off x="4517025" y="3375625"/>
                <a:ext cx="98775" cy="38775"/>
              </a:xfrm>
              <a:custGeom>
                <a:rect b="b" l="l" r="r" t="t"/>
                <a:pathLst>
                  <a:path extrusionOk="0" h="1551" w="3951">
                    <a:moveTo>
                      <a:pt x="53" y="0"/>
                    </a:moveTo>
                    <a:cubicBezTo>
                      <a:pt x="574" y="234"/>
                      <a:pt x="1434" y="701"/>
                      <a:pt x="2167" y="850"/>
                    </a:cubicBezTo>
                    <a:cubicBezTo>
                      <a:pt x="2326" y="882"/>
                      <a:pt x="2538" y="903"/>
                      <a:pt x="2666" y="871"/>
                    </a:cubicBezTo>
                    <a:cubicBezTo>
                      <a:pt x="2772" y="840"/>
                      <a:pt x="2835" y="786"/>
                      <a:pt x="2878" y="733"/>
                    </a:cubicBezTo>
                    <a:cubicBezTo>
                      <a:pt x="3069" y="807"/>
                      <a:pt x="3951" y="1243"/>
                      <a:pt x="3855" y="1423"/>
                    </a:cubicBezTo>
                    <a:cubicBezTo>
                      <a:pt x="3812" y="1508"/>
                      <a:pt x="3558" y="1529"/>
                      <a:pt x="3399" y="1529"/>
                    </a:cubicBezTo>
                    <a:cubicBezTo>
                      <a:pt x="3112" y="1551"/>
                      <a:pt x="2740" y="1529"/>
                      <a:pt x="2411" y="1498"/>
                    </a:cubicBezTo>
                    <a:cubicBezTo>
                      <a:pt x="1615" y="1423"/>
                      <a:pt x="914" y="1116"/>
                      <a:pt x="499" y="733"/>
                    </a:cubicBezTo>
                    <a:lnTo>
                      <a:pt x="520" y="1360"/>
                    </a:lnTo>
                    <a:cubicBezTo>
                      <a:pt x="520" y="1381"/>
                      <a:pt x="128" y="1328"/>
                      <a:pt x="128" y="1328"/>
                    </a:cubicBezTo>
                    <a:cubicBezTo>
                      <a:pt x="107" y="882"/>
                      <a:pt x="1" y="542"/>
                      <a:pt x="53" y="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6"/>
              <p:cNvSpPr/>
              <p:nvPr/>
            </p:nvSpPr>
            <p:spPr>
              <a:xfrm>
                <a:off x="4384000" y="3321725"/>
                <a:ext cx="75950" cy="82600"/>
              </a:xfrm>
              <a:custGeom>
                <a:rect b="b" l="l" r="r" t="t"/>
                <a:pathLst>
                  <a:path extrusionOk="0" h="3304" w="3038">
                    <a:moveTo>
                      <a:pt x="1414" y="43"/>
                    </a:moveTo>
                    <a:cubicBezTo>
                      <a:pt x="1414" y="43"/>
                      <a:pt x="1499" y="511"/>
                      <a:pt x="1530" y="670"/>
                    </a:cubicBezTo>
                    <a:cubicBezTo>
                      <a:pt x="1732" y="1583"/>
                      <a:pt x="1742" y="2125"/>
                      <a:pt x="2667" y="2783"/>
                    </a:cubicBezTo>
                    <a:cubicBezTo>
                      <a:pt x="2783" y="2857"/>
                      <a:pt x="2964" y="2921"/>
                      <a:pt x="3038" y="3048"/>
                    </a:cubicBezTo>
                    <a:cubicBezTo>
                      <a:pt x="2858" y="3239"/>
                      <a:pt x="2582" y="3303"/>
                      <a:pt x="2284" y="3303"/>
                    </a:cubicBezTo>
                    <a:cubicBezTo>
                      <a:pt x="1307" y="3293"/>
                      <a:pt x="511" y="2720"/>
                      <a:pt x="33" y="2262"/>
                    </a:cubicBezTo>
                    <a:cubicBezTo>
                      <a:pt x="76" y="1488"/>
                      <a:pt x="22" y="808"/>
                      <a:pt x="1" y="96"/>
                    </a:cubicBezTo>
                    <a:cubicBezTo>
                      <a:pt x="415" y="1"/>
                      <a:pt x="914" y="22"/>
                      <a:pt x="1414" y="43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>
                <a:off x="4383475" y="3375625"/>
                <a:ext cx="98775" cy="38775"/>
              </a:xfrm>
              <a:custGeom>
                <a:rect b="b" l="l" r="r" t="t"/>
                <a:pathLst>
                  <a:path extrusionOk="0" h="1551" w="3951">
                    <a:moveTo>
                      <a:pt x="54" y="0"/>
                    </a:moveTo>
                    <a:cubicBezTo>
                      <a:pt x="574" y="234"/>
                      <a:pt x="1435" y="701"/>
                      <a:pt x="2167" y="850"/>
                    </a:cubicBezTo>
                    <a:cubicBezTo>
                      <a:pt x="2327" y="882"/>
                      <a:pt x="2539" y="903"/>
                      <a:pt x="2666" y="871"/>
                    </a:cubicBezTo>
                    <a:cubicBezTo>
                      <a:pt x="2773" y="840"/>
                      <a:pt x="2836" y="786"/>
                      <a:pt x="2879" y="733"/>
                    </a:cubicBezTo>
                    <a:cubicBezTo>
                      <a:pt x="3070" y="807"/>
                      <a:pt x="3951" y="1243"/>
                      <a:pt x="3856" y="1423"/>
                    </a:cubicBezTo>
                    <a:cubicBezTo>
                      <a:pt x="3813" y="1508"/>
                      <a:pt x="3558" y="1529"/>
                      <a:pt x="3410" y="1529"/>
                    </a:cubicBezTo>
                    <a:cubicBezTo>
                      <a:pt x="3112" y="1551"/>
                      <a:pt x="2740" y="1529"/>
                      <a:pt x="2412" y="1498"/>
                    </a:cubicBezTo>
                    <a:cubicBezTo>
                      <a:pt x="1615" y="1423"/>
                      <a:pt x="925" y="1116"/>
                      <a:pt x="500" y="733"/>
                    </a:cubicBezTo>
                    <a:lnTo>
                      <a:pt x="521" y="1360"/>
                    </a:lnTo>
                    <a:cubicBezTo>
                      <a:pt x="521" y="1381"/>
                      <a:pt x="128" y="1328"/>
                      <a:pt x="128" y="1328"/>
                    </a:cubicBezTo>
                    <a:cubicBezTo>
                      <a:pt x="107" y="882"/>
                      <a:pt x="1" y="542"/>
                      <a:pt x="54" y="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>
                <a:off x="4358000" y="2858450"/>
                <a:ext cx="233100" cy="494900"/>
              </a:xfrm>
              <a:custGeom>
                <a:rect b="b" l="l" r="r" t="t"/>
                <a:pathLst>
                  <a:path extrusionOk="0" h="19796" w="9324">
                    <a:moveTo>
                      <a:pt x="2995" y="1"/>
                    </a:moveTo>
                    <a:cubicBezTo>
                      <a:pt x="4599" y="1"/>
                      <a:pt x="6192" y="1"/>
                      <a:pt x="7710" y="64"/>
                    </a:cubicBezTo>
                    <a:cubicBezTo>
                      <a:pt x="7880" y="1721"/>
                      <a:pt x="7965" y="3389"/>
                      <a:pt x="8050" y="5056"/>
                    </a:cubicBezTo>
                    <a:cubicBezTo>
                      <a:pt x="8082" y="5874"/>
                      <a:pt x="8156" y="6702"/>
                      <a:pt x="8209" y="7530"/>
                    </a:cubicBezTo>
                    <a:cubicBezTo>
                      <a:pt x="8485" y="11618"/>
                      <a:pt x="9027" y="15622"/>
                      <a:pt x="9324" y="19668"/>
                    </a:cubicBezTo>
                    <a:cubicBezTo>
                      <a:pt x="8039" y="19753"/>
                      <a:pt x="6659" y="19753"/>
                      <a:pt x="5310" y="19774"/>
                    </a:cubicBezTo>
                    <a:cubicBezTo>
                      <a:pt x="4800" y="15580"/>
                      <a:pt x="5172" y="10504"/>
                      <a:pt x="4896" y="6086"/>
                    </a:cubicBezTo>
                    <a:cubicBezTo>
                      <a:pt x="4800" y="6054"/>
                      <a:pt x="4620" y="6117"/>
                      <a:pt x="4471" y="6107"/>
                    </a:cubicBezTo>
                    <a:cubicBezTo>
                      <a:pt x="4174" y="10546"/>
                      <a:pt x="4153" y="15271"/>
                      <a:pt x="3929" y="19795"/>
                    </a:cubicBezTo>
                    <a:cubicBezTo>
                      <a:pt x="2655" y="19785"/>
                      <a:pt x="1370" y="19764"/>
                      <a:pt x="75" y="19732"/>
                    </a:cubicBezTo>
                    <a:cubicBezTo>
                      <a:pt x="0" y="18818"/>
                      <a:pt x="32" y="17895"/>
                      <a:pt x="75" y="16970"/>
                    </a:cubicBezTo>
                    <a:cubicBezTo>
                      <a:pt x="234" y="13371"/>
                      <a:pt x="521" y="9867"/>
                      <a:pt x="828" y="6415"/>
                    </a:cubicBezTo>
                    <a:cubicBezTo>
                      <a:pt x="913" y="5565"/>
                      <a:pt x="977" y="4716"/>
                      <a:pt x="1189" y="3962"/>
                    </a:cubicBezTo>
                    <a:cubicBezTo>
                      <a:pt x="1583" y="2539"/>
                      <a:pt x="2602" y="1530"/>
                      <a:pt x="2952" y="64"/>
                    </a:cubicBezTo>
                    <a:cubicBezTo>
                      <a:pt x="2952" y="33"/>
                      <a:pt x="2974" y="12"/>
                      <a:pt x="2995" y="1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>
                <a:off x="4454625" y="3010350"/>
                <a:ext cx="18075" cy="343000"/>
              </a:xfrm>
              <a:custGeom>
                <a:rect b="b" l="l" r="r" t="t"/>
                <a:pathLst>
                  <a:path extrusionOk="0" h="13720" w="723">
                    <a:moveTo>
                      <a:pt x="655" y="1"/>
                    </a:moveTo>
                    <a:cubicBezTo>
                      <a:pt x="567" y="1"/>
                      <a:pt x="450" y="32"/>
                      <a:pt x="334" y="32"/>
                    </a:cubicBezTo>
                    <a:cubicBezTo>
                      <a:pt x="322" y="32"/>
                      <a:pt x="310" y="32"/>
                      <a:pt x="298" y="31"/>
                    </a:cubicBezTo>
                    <a:cubicBezTo>
                      <a:pt x="1" y="4470"/>
                      <a:pt x="288" y="9195"/>
                      <a:pt x="64" y="13719"/>
                    </a:cubicBezTo>
                    <a:cubicBezTo>
                      <a:pt x="288" y="9195"/>
                      <a:pt x="309" y="4470"/>
                      <a:pt x="606" y="31"/>
                    </a:cubicBezTo>
                    <a:lnTo>
                      <a:pt x="723" y="31"/>
                    </a:lnTo>
                    <a:lnTo>
                      <a:pt x="723" y="10"/>
                    </a:lnTo>
                    <a:cubicBezTo>
                      <a:pt x="703" y="3"/>
                      <a:pt x="680" y="1"/>
                      <a:pt x="655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6"/>
              <p:cNvSpPr/>
              <p:nvPr/>
            </p:nvSpPr>
            <p:spPr>
              <a:xfrm>
                <a:off x="4478000" y="3010275"/>
                <a:ext cx="20200" cy="342550"/>
              </a:xfrm>
              <a:custGeom>
                <a:rect b="b" l="l" r="r" t="t"/>
                <a:pathLst>
                  <a:path extrusionOk="0" h="13702" w="808">
                    <a:moveTo>
                      <a:pt x="376" y="1"/>
                    </a:moveTo>
                    <a:cubicBezTo>
                      <a:pt x="286" y="1"/>
                      <a:pt x="177" y="7"/>
                      <a:pt x="85" y="13"/>
                    </a:cubicBezTo>
                    <a:lnTo>
                      <a:pt x="96" y="13"/>
                    </a:lnTo>
                    <a:cubicBezTo>
                      <a:pt x="372" y="4431"/>
                      <a:pt x="0" y="9507"/>
                      <a:pt x="510" y="13701"/>
                    </a:cubicBezTo>
                    <a:cubicBezTo>
                      <a:pt x="0" y="9507"/>
                      <a:pt x="807" y="4431"/>
                      <a:pt x="531" y="13"/>
                    </a:cubicBezTo>
                    <a:cubicBezTo>
                      <a:pt x="500" y="4"/>
                      <a:pt x="443" y="1"/>
                      <a:pt x="376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6"/>
              <p:cNvSpPr/>
              <p:nvPr/>
            </p:nvSpPr>
            <p:spPr>
              <a:xfrm>
                <a:off x="4401000" y="2988550"/>
                <a:ext cx="141250" cy="26300"/>
              </a:xfrm>
              <a:custGeom>
                <a:rect b="b" l="l" r="r" t="t"/>
                <a:pathLst>
                  <a:path extrusionOk="0" h="1052" w="5650">
                    <a:moveTo>
                      <a:pt x="107" y="96"/>
                    </a:moveTo>
                    <a:cubicBezTo>
                      <a:pt x="425" y="0"/>
                      <a:pt x="829" y="255"/>
                      <a:pt x="1254" y="372"/>
                    </a:cubicBezTo>
                    <a:cubicBezTo>
                      <a:pt x="1784" y="510"/>
                      <a:pt x="2539" y="595"/>
                      <a:pt x="3261" y="563"/>
                    </a:cubicBezTo>
                    <a:cubicBezTo>
                      <a:pt x="3845" y="531"/>
                      <a:pt x="4546" y="382"/>
                      <a:pt x="5088" y="245"/>
                    </a:cubicBezTo>
                    <a:cubicBezTo>
                      <a:pt x="5183" y="224"/>
                      <a:pt x="5565" y="64"/>
                      <a:pt x="5607" y="266"/>
                    </a:cubicBezTo>
                    <a:cubicBezTo>
                      <a:pt x="5650" y="446"/>
                      <a:pt x="5246" y="531"/>
                      <a:pt x="5024" y="606"/>
                    </a:cubicBezTo>
                    <a:cubicBezTo>
                      <a:pt x="4524" y="776"/>
                      <a:pt x="4121" y="892"/>
                      <a:pt x="3526" y="967"/>
                    </a:cubicBezTo>
                    <a:cubicBezTo>
                      <a:pt x="3271" y="988"/>
                      <a:pt x="2974" y="1041"/>
                      <a:pt x="2688" y="1052"/>
                    </a:cubicBezTo>
                    <a:cubicBezTo>
                      <a:pt x="2157" y="1052"/>
                      <a:pt x="1604" y="935"/>
                      <a:pt x="1158" y="797"/>
                    </a:cubicBezTo>
                    <a:cubicBezTo>
                      <a:pt x="914" y="722"/>
                      <a:pt x="0" y="467"/>
                      <a:pt x="107" y="117"/>
                    </a:cubicBezTo>
                    <a:cubicBezTo>
                      <a:pt x="107" y="117"/>
                      <a:pt x="96" y="106"/>
                      <a:pt x="107" y="96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6"/>
              <p:cNvSpPr/>
              <p:nvPr/>
            </p:nvSpPr>
            <p:spPr>
              <a:xfrm>
                <a:off x="4429950" y="2854200"/>
                <a:ext cx="121875" cy="24725"/>
              </a:xfrm>
              <a:custGeom>
                <a:rect b="b" l="l" r="r" t="t"/>
                <a:pathLst>
                  <a:path extrusionOk="0" h="989" w="4875">
                    <a:moveTo>
                      <a:pt x="4853" y="64"/>
                    </a:moveTo>
                    <a:cubicBezTo>
                      <a:pt x="4853" y="64"/>
                      <a:pt x="4874" y="510"/>
                      <a:pt x="4874" y="659"/>
                    </a:cubicBezTo>
                    <a:cubicBezTo>
                      <a:pt x="3484" y="989"/>
                      <a:pt x="1370" y="850"/>
                      <a:pt x="0" y="532"/>
                    </a:cubicBezTo>
                    <a:lnTo>
                      <a:pt x="64" y="1"/>
                    </a:lnTo>
                    <a:cubicBezTo>
                      <a:pt x="1519" y="192"/>
                      <a:pt x="3409" y="234"/>
                      <a:pt x="4853" y="64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>
                <a:off x="4561100" y="3123150"/>
                <a:ext cx="4800" cy="15150"/>
              </a:xfrm>
              <a:custGeom>
                <a:rect b="b" l="l" r="r" t="t"/>
                <a:pathLst>
                  <a:path extrusionOk="0" h="606" w="192">
                    <a:moveTo>
                      <a:pt x="53" y="11"/>
                    </a:moveTo>
                    <a:cubicBezTo>
                      <a:pt x="0" y="86"/>
                      <a:pt x="0" y="256"/>
                      <a:pt x="11" y="414"/>
                    </a:cubicBezTo>
                    <a:cubicBezTo>
                      <a:pt x="11" y="489"/>
                      <a:pt x="22" y="595"/>
                      <a:pt x="85" y="606"/>
                    </a:cubicBezTo>
                    <a:cubicBezTo>
                      <a:pt x="159" y="606"/>
                      <a:pt x="170" y="478"/>
                      <a:pt x="170" y="436"/>
                    </a:cubicBezTo>
                    <a:cubicBezTo>
                      <a:pt x="191" y="287"/>
                      <a:pt x="170" y="107"/>
                      <a:pt x="138" y="11"/>
                    </a:cubicBezTo>
                    <a:cubicBezTo>
                      <a:pt x="117" y="1"/>
                      <a:pt x="85" y="1"/>
                      <a:pt x="53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4552850" y="3132425"/>
                <a:ext cx="6675" cy="8800"/>
              </a:xfrm>
              <a:custGeom>
                <a:rect b="b" l="l" r="r" t="t"/>
                <a:pathLst>
                  <a:path extrusionOk="0" h="352" w="267">
                    <a:moveTo>
                      <a:pt x="182" y="43"/>
                    </a:moveTo>
                    <a:cubicBezTo>
                      <a:pt x="33" y="1"/>
                      <a:pt x="1" y="352"/>
                      <a:pt x="128" y="341"/>
                    </a:cubicBezTo>
                    <a:cubicBezTo>
                      <a:pt x="182" y="341"/>
                      <a:pt x="267" y="182"/>
                      <a:pt x="245" y="97"/>
                    </a:cubicBezTo>
                    <a:cubicBezTo>
                      <a:pt x="234" y="76"/>
                      <a:pt x="203" y="54"/>
                      <a:pt x="182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6"/>
              <p:cNvSpPr/>
              <p:nvPr/>
            </p:nvSpPr>
            <p:spPr>
              <a:xfrm>
                <a:off x="4449850" y="3129250"/>
                <a:ext cx="4800" cy="15425"/>
              </a:xfrm>
              <a:custGeom>
                <a:rect b="b" l="l" r="r" t="t"/>
                <a:pathLst>
                  <a:path extrusionOk="0" h="617" w="192">
                    <a:moveTo>
                      <a:pt x="54" y="12"/>
                    </a:moveTo>
                    <a:cubicBezTo>
                      <a:pt x="0" y="96"/>
                      <a:pt x="0" y="255"/>
                      <a:pt x="11" y="415"/>
                    </a:cubicBezTo>
                    <a:cubicBezTo>
                      <a:pt x="11" y="489"/>
                      <a:pt x="22" y="606"/>
                      <a:pt x="85" y="606"/>
                    </a:cubicBezTo>
                    <a:cubicBezTo>
                      <a:pt x="160" y="616"/>
                      <a:pt x="170" y="479"/>
                      <a:pt x="170" y="436"/>
                    </a:cubicBezTo>
                    <a:cubicBezTo>
                      <a:pt x="192" y="288"/>
                      <a:pt x="170" y="107"/>
                      <a:pt x="139" y="22"/>
                    </a:cubicBezTo>
                    <a:cubicBezTo>
                      <a:pt x="128" y="0"/>
                      <a:pt x="85" y="0"/>
                      <a:pt x="54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6"/>
              <p:cNvSpPr/>
              <p:nvPr/>
            </p:nvSpPr>
            <p:spPr>
              <a:xfrm>
                <a:off x="4441625" y="3138550"/>
                <a:ext cx="6650" cy="8775"/>
              </a:xfrm>
              <a:custGeom>
                <a:rect b="b" l="l" r="r" t="t"/>
                <a:pathLst>
                  <a:path extrusionOk="0" h="351" w="266">
                    <a:moveTo>
                      <a:pt x="181" y="43"/>
                    </a:moveTo>
                    <a:cubicBezTo>
                      <a:pt x="32" y="1"/>
                      <a:pt x="1" y="351"/>
                      <a:pt x="128" y="351"/>
                    </a:cubicBezTo>
                    <a:cubicBezTo>
                      <a:pt x="181" y="340"/>
                      <a:pt x="266" y="181"/>
                      <a:pt x="244" y="96"/>
                    </a:cubicBezTo>
                    <a:cubicBezTo>
                      <a:pt x="234" y="74"/>
                      <a:pt x="202" y="53"/>
                      <a:pt x="181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6"/>
              <p:cNvSpPr/>
              <p:nvPr/>
            </p:nvSpPr>
            <p:spPr>
              <a:xfrm>
                <a:off x="4457550" y="2935975"/>
                <a:ext cx="6650" cy="20475"/>
              </a:xfrm>
              <a:custGeom>
                <a:rect b="b" l="l" r="r" t="t"/>
                <a:pathLst>
                  <a:path extrusionOk="0" h="819" w="266">
                    <a:moveTo>
                      <a:pt x="202" y="22"/>
                    </a:moveTo>
                    <a:cubicBezTo>
                      <a:pt x="266" y="139"/>
                      <a:pt x="245" y="362"/>
                      <a:pt x="223" y="574"/>
                    </a:cubicBezTo>
                    <a:cubicBezTo>
                      <a:pt x="213" y="670"/>
                      <a:pt x="181" y="819"/>
                      <a:pt x="96" y="819"/>
                    </a:cubicBezTo>
                    <a:cubicBezTo>
                      <a:pt x="1" y="819"/>
                      <a:pt x="1" y="638"/>
                      <a:pt x="1" y="585"/>
                    </a:cubicBezTo>
                    <a:cubicBezTo>
                      <a:pt x="1" y="383"/>
                      <a:pt x="32" y="149"/>
                      <a:pt x="96" y="22"/>
                    </a:cubicBezTo>
                    <a:cubicBezTo>
                      <a:pt x="117" y="1"/>
                      <a:pt x="171" y="12"/>
                      <a:pt x="202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6"/>
              <p:cNvSpPr/>
              <p:nvPr/>
            </p:nvSpPr>
            <p:spPr>
              <a:xfrm>
                <a:off x="4463400" y="2955900"/>
                <a:ext cx="8525" cy="11700"/>
              </a:xfrm>
              <a:custGeom>
                <a:rect b="b" l="l" r="r" t="t"/>
                <a:pathLst>
                  <a:path extrusionOk="0" h="468" w="341">
                    <a:moveTo>
                      <a:pt x="128" y="43"/>
                    </a:moveTo>
                    <a:cubicBezTo>
                      <a:pt x="340" y="0"/>
                      <a:pt x="340" y="468"/>
                      <a:pt x="159" y="446"/>
                    </a:cubicBezTo>
                    <a:cubicBezTo>
                      <a:pt x="85" y="435"/>
                      <a:pt x="0" y="213"/>
                      <a:pt x="43" y="107"/>
                    </a:cubicBezTo>
                    <a:cubicBezTo>
                      <a:pt x="53" y="64"/>
                      <a:pt x="96" y="43"/>
                      <a:pt x="12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4461275" y="2978725"/>
                <a:ext cx="7450" cy="11175"/>
              </a:xfrm>
              <a:custGeom>
                <a:rect b="b" l="l" r="r" t="t"/>
                <a:pathLst>
                  <a:path extrusionOk="0" h="447" w="298">
                    <a:moveTo>
                      <a:pt x="96" y="22"/>
                    </a:moveTo>
                    <a:cubicBezTo>
                      <a:pt x="159" y="1"/>
                      <a:pt x="234" y="86"/>
                      <a:pt x="266" y="192"/>
                    </a:cubicBezTo>
                    <a:cubicBezTo>
                      <a:pt x="287" y="277"/>
                      <a:pt x="298" y="447"/>
                      <a:pt x="202" y="447"/>
                    </a:cubicBezTo>
                    <a:cubicBezTo>
                      <a:pt x="159" y="447"/>
                      <a:pt x="96" y="383"/>
                      <a:pt x="64" y="298"/>
                    </a:cubicBezTo>
                    <a:cubicBezTo>
                      <a:pt x="32" y="192"/>
                      <a:pt x="0" y="43"/>
                      <a:pt x="96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6"/>
              <p:cNvSpPr/>
              <p:nvPr/>
            </p:nvSpPr>
            <p:spPr>
              <a:xfrm>
                <a:off x="4415075" y="2549700"/>
                <a:ext cx="89225" cy="120275"/>
              </a:xfrm>
              <a:custGeom>
                <a:rect b="b" l="l" r="r" t="t"/>
                <a:pathLst>
                  <a:path extrusionOk="0" h="4811" w="3569">
                    <a:moveTo>
                      <a:pt x="3473" y="2283"/>
                    </a:moveTo>
                    <a:cubicBezTo>
                      <a:pt x="3569" y="2921"/>
                      <a:pt x="3048" y="3218"/>
                      <a:pt x="2528" y="3356"/>
                    </a:cubicBezTo>
                    <a:cubicBezTo>
                      <a:pt x="2656" y="3569"/>
                      <a:pt x="2953" y="3802"/>
                      <a:pt x="3090" y="4068"/>
                    </a:cubicBezTo>
                    <a:cubicBezTo>
                      <a:pt x="2889" y="4355"/>
                      <a:pt x="2634" y="4598"/>
                      <a:pt x="2358" y="4811"/>
                    </a:cubicBezTo>
                    <a:cubicBezTo>
                      <a:pt x="2071" y="4673"/>
                      <a:pt x="1827" y="4429"/>
                      <a:pt x="1583" y="4195"/>
                    </a:cubicBezTo>
                    <a:cubicBezTo>
                      <a:pt x="935" y="3600"/>
                      <a:pt x="1" y="2836"/>
                      <a:pt x="1" y="1679"/>
                    </a:cubicBezTo>
                    <a:cubicBezTo>
                      <a:pt x="1" y="1339"/>
                      <a:pt x="117" y="1030"/>
                      <a:pt x="277" y="787"/>
                    </a:cubicBezTo>
                    <a:cubicBezTo>
                      <a:pt x="383" y="617"/>
                      <a:pt x="553" y="436"/>
                      <a:pt x="648" y="351"/>
                    </a:cubicBezTo>
                    <a:cubicBezTo>
                      <a:pt x="797" y="223"/>
                      <a:pt x="1243" y="1"/>
                      <a:pt x="1561" y="75"/>
                    </a:cubicBezTo>
                    <a:cubicBezTo>
                      <a:pt x="1859" y="149"/>
                      <a:pt x="2125" y="404"/>
                      <a:pt x="2379" y="627"/>
                    </a:cubicBezTo>
                    <a:cubicBezTo>
                      <a:pt x="2644" y="850"/>
                      <a:pt x="3420" y="1944"/>
                      <a:pt x="3473" y="2283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6"/>
              <p:cNvSpPr/>
              <p:nvPr/>
            </p:nvSpPr>
            <p:spPr>
              <a:xfrm>
                <a:off x="4473475" y="2579975"/>
                <a:ext cx="10650" cy="9825"/>
              </a:xfrm>
              <a:custGeom>
                <a:rect b="b" l="l" r="r" t="t"/>
                <a:pathLst>
                  <a:path extrusionOk="0" h="393" w="426">
                    <a:moveTo>
                      <a:pt x="1" y="383"/>
                    </a:moveTo>
                    <a:cubicBezTo>
                      <a:pt x="96" y="0"/>
                      <a:pt x="426" y="74"/>
                      <a:pt x="426" y="74"/>
                    </a:cubicBezTo>
                    <a:cubicBezTo>
                      <a:pt x="426" y="74"/>
                      <a:pt x="415" y="202"/>
                      <a:pt x="266" y="308"/>
                    </a:cubicBezTo>
                    <a:cubicBezTo>
                      <a:pt x="160" y="393"/>
                      <a:pt x="1" y="383"/>
                      <a:pt x="1" y="3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6"/>
              <p:cNvSpPr/>
              <p:nvPr/>
            </p:nvSpPr>
            <p:spPr>
              <a:xfrm>
                <a:off x="4476925" y="2580750"/>
                <a:ext cx="7200" cy="6400"/>
              </a:xfrm>
              <a:custGeom>
                <a:rect b="b" l="l" r="r" t="t"/>
                <a:pathLst>
                  <a:path extrusionOk="0" h="256" w="288">
                    <a:moveTo>
                      <a:pt x="288" y="43"/>
                    </a:moveTo>
                    <a:cubicBezTo>
                      <a:pt x="288" y="43"/>
                      <a:pt x="128" y="1"/>
                      <a:pt x="1" y="118"/>
                    </a:cubicBezTo>
                    <a:lnTo>
                      <a:pt x="1" y="171"/>
                    </a:lnTo>
                    <a:cubicBezTo>
                      <a:pt x="33" y="234"/>
                      <a:pt x="107" y="256"/>
                      <a:pt x="170" y="245"/>
                    </a:cubicBezTo>
                    <a:cubicBezTo>
                      <a:pt x="277" y="139"/>
                      <a:pt x="288" y="43"/>
                      <a:pt x="288" y="43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>
                <a:off x="4468425" y="2575200"/>
                <a:ext cx="12250" cy="12750"/>
              </a:xfrm>
              <a:custGeom>
                <a:rect b="b" l="l" r="r" t="t"/>
                <a:pathLst>
                  <a:path extrusionOk="0" h="510" w="490">
                    <a:moveTo>
                      <a:pt x="468" y="0"/>
                    </a:moveTo>
                    <a:cubicBezTo>
                      <a:pt x="298" y="32"/>
                      <a:pt x="43" y="202"/>
                      <a:pt x="1" y="489"/>
                    </a:cubicBezTo>
                    <a:lnTo>
                      <a:pt x="86" y="510"/>
                    </a:lnTo>
                    <a:cubicBezTo>
                      <a:pt x="128" y="244"/>
                      <a:pt x="383" y="106"/>
                      <a:pt x="489" y="85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>
                <a:off x="4484350" y="2578375"/>
                <a:ext cx="17025" cy="17550"/>
              </a:xfrm>
              <a:custGeom>
                <a:rect b="b" l="l" r="r" t="t"/>
                <a:pathLst>
                  <a:path extrusionOk="0" h="702" w="681">
                    <a:moveTo>
                      <a:pt x="76" y="32"/>
                    </a:moveTo>
                    <a:cubicBezTo>
                      <a:pt x="1" y="64"/>
                      <a:pt x="309" y="542"/>
                      <a:pt x="468" y="701"/>
                    </a:cubicBezTo>
                    <a:cubicBezTo>
                      <a:pt x="574" y="680"/>
                      <a:pt x="681" y="584"/>
                      <a:pt x="659" y="489"/>
                    </a:cubicBezTo>
                    <a:cubicBezTo>
                      <a:pt x="638" y="319"/>
                      <a:pt x="150" y="1"/>
                      <a:pt x="76" y="3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6"/>
              <p:cNvSpPr/>
              <p:nvPr/>
            </p:nvSpPr>
            <p:spPr>
              <a:xfrm>
                <a:off x="4467900" y="2593725"/>
                <a:ext cx="15950" cy="14050"/>
              </a:xfrm>
              <a:custGeom>
                <a:rect b="b" l="l" r="r" t="t"/>
                <a:pathLst>
                  <a:path extrusionOk="0" h="562" w="638">
                    <a:moveTo>
                      <a:pt x="327" y="1"/>
                    </a:moveTo>
                    <a:cubicBezTo>
                      <a:pt x="293" y="1"/>
                      <a:pt x="258" y="8"/>
                      <a:pt x="224" y="24"/>
                    </a:cubicBezTo>
                    <a:cubicBezTo>
                      <a:pt x="75" y="76"/>
                      <a:pt x="1" y="236"/>
                      <a:pt x="64" y="385"/>
                    </a:cubicBezTo>
                    <a:cubicBezTo>
                      <a:pt x="106" y="492"/>
                      <a:pt x="212" y="561"/>
                      <a:pt x="326" y="561"/>
                    </a:cubicBezTo>
                    <a:cubicBezTo>
                      <a:pt x="359" y="561"/>
                      <a:pt x="392" y="556"/>
                      <a:pt x="425" y="544"/>
                    </a:cubicBezTo>
                    <a:cubicBezTo>
                      <a:pt x="564" y="480"/>
                      <a:pt x="638" y="321"/>
                      <a:pt x="585" y="183"/>
                    </a:cubicBezTo>
                    <a:cubicBezTo>
                      <a:pt x="537" y="70"/>
                      <a:pt x="434" y="1"/>
                      <a:pt x="327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6"/>
              <p:cNvSpPr/>
              <p:nvPr/>
            </p:nvSpPr>
            <p:spPr>
              <a:xfrm>
                <a:off x="4487025" y="2603325"/>
                <a:ext cx="14625" cy="5800"/>
              </a:xfrm>
              <a:custGeom>
                <a:rect b="b" l="l" r="r" t="t"/>
                <a:pathLst>
                  <a:path extrusionOk="0" h="232" w="585">
                    <a:moveTo>
                      <a:pt x="552" y="1"/>
                    </a:moveTo>
                    <a:cubicBezTo>
                      <a:pt x="470" y="90"/>
                      <a:pt x="348" y="126"/>
                      <a:pt x="226" y="126"/>
                    </a:cubicBezTo>
                    <a:cubicBezTo>
                      <a:pt x="159" y="126"/>
                      <a:pt x="93" y="115"/>
                      <a:pt x="32" y="96"/>
                    </a:cubicBezTo>
                    <a:lnTo>
                      <a:pt x="0" y="202"/>
                    </a:lnTo>
                    <a:cubicBezTo>
                      <a:pt x="68" y="221"/>
                      <a:pt x="141" y="232"/>
                      <a:pt x="214" y="232"/>
                    </a:cubicBezTo>
                    <a:cubicBezTo>
                      <a:pt x="347" y="232"/>
                      <a:pt x="481" y="196"/>
                      <a:pt x="585" y="107"/>
                    </a:cubicBezTo>
                    <a:lnTo>
                      <a:pt x="552" y="1"/>
                    </a:ln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4458625" y="2633600"/>
                <a:ext cx="27100" cy="14075"/>
              </a:xfrm>
              <a:custGeom>
                <a:rect b="b" l="l" r="r" t="t"/>
                <a:pathLst>
                  <a:path extrusionOk="0" h="563" w="1084">
                    <a:moveTo>
                      <a:pt x="786" y="0"/>
                    </a:moveTo>
                    <a:cubicBezTo>
                      <a:pt x="786" y="0"/>
                      <a:pt x="372" y="128"/>
                      <a:pt x="0" y="74"/>
                    </a:cubicBezTo>
                    <a:cubicBezTo>
                      <a:pt x="0" y="74"/>
                      <a:pt x="499" y="563"/>
                      <a:pt x="1083" y="36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6"/>
              <p:cNvSpPr/>
              <p:nvPr/>
            </p:nvSpPr>
            <p:spPr>
              <a:xfrm>
                <a:off x="4624275" y="2514925"/>
                <a:ext cx="44350" cy="65325"/>
              </a:xfrm>
              <a:custGeom>
                <a:rect b="b" l="l" r="r" t="t"/>
                <a:pathLst>
                  <a:path extrusionOk="0" h="2613" w="1774">
                    <a:moveTo>
                      <a:pt x="53" y="1232"/>
                    </a:moveTo>
                    <a:cubicBezTo>
                      <a:pt x="160" y="1137"/>
                      <a:pt x="362" y="1359"/>
                      <a:pt x="489" y="1519"/>
                    </a:cubicBezTo>
                    <a:cubicBezTo>
                      <a:pt x="499" y="1137"/>
                      <a:pt x="627" y="606"/>
                      <a:pt x="787" y="276"/>
                    </a:cubicBezTo>
                    <a:cubicBezTo>
                      <a:pt x="839" y="181"/>
                      <a:pt x="914" y="0"/>
                      <a:pt x="1009" y="11"/>
                    </a:cubicBezTo>
                    <a:cubicBezTo>
                      <a:pt x="1148" y="32"/>
                      <a:pt x="1094" y="255"/>
                      <a:pt x="1073" y="372"/>
                    </a:cubicBezTo>
                    <a:cubicBezTo>
                      <a:pt x="1041" y="531"/>
                      <a:pt x="999" y="616"/>
                      <a:pt x="978" y="755"/>
                    </a:cubicBezTo>
                    <a:cubicBezTo>
                      <a:pt x="1009" y="755"/>
                      <a:pt x="1126" y="701"/>
                      <a:pt x="1190" y="755"/>
                    </a:cubicBezTo>
                    <a:cubicBezTo>
                      <a:pt x="1243" y="807"/>
                      <a:pt x="1243" y="850"/>
                      <a:pt x="1233" y="924"/>
                    </a:cubicBezTo>
                    <a:cubicBezTo>
                      <a:pt x="1339" y="913"/>
                      <a:pt x="1370" y="913"/>
                      <a:pt x="1434" y="988"/>
                    </a:cubicBezTo>
                    <a:cubicBezTo>
                      <a:pt x="1498" y="1062"/>
                      <a:pt x="1445" y="1222"/>
                      <a:pt x="1445" y="1222"/>
                    </a:cubicBezTo>
                    <a:cubicBezTo>
                      <a:pt x="1498" y="1253"/>
                      <a:pt x="1583" y="1307"/>
                      <a:pt x="1625" y="1381"/>
                    </a:cubicBezTo>
                    <a:cubicBezTo>
                      <a:pt x="1774" y="1604"/>
                      <a:pt x="1509" y="2124"/>
                      <a:pt x="1551" y="2613"/>
                    </a:cubicBezTo>
                    <a:cubicBezTo>
                      <a:pt x="1509" y="2178"/>
                      <a:pt x="808" y="2305"/>
                      <a:pt x="383" y="2358"/>
                    </a:cubicBezTo>
                    <a:cubicBezTo>
                      <a:pt x="351" y="2145"/>
                      <a:pt x="319" y="2008"/>
                      <a:pt x="245" y="1816"/>
                    </a:cubicBezTo>
                    <a:cubicBezTo>
                      <a:pt x="181" y="1647"/>
                      <a:pt x="53" y="1508"/>
                      <a:pt x="11" y="1370"/>
                    </a:cubicBezTo>
                    <a:cubicBezTo>
                      <a:pt x="1" y="1338"/>
                      <a:pt x="11" y="1274"/>
                      <a:pt x="53" y="1232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6"/>
              <p:cNvSpPr/>
              <p:nvPr/>
            </p:nvSpPr>
            <p:spPr>
              <a:xfrm>
                <a:off x="4623225" y="2544125"/>
                <a:ext cx="14075" cy="12750"/>
              </a:xfrm>
              <a:custGeom>
                <a:rect b="b" l="l" r="r" t="t"/>
                <a:pathLst>
                  <a:path extrusionOk="0" h="510" w="563">
                    <a:moveTo>
                      <a:pt x="128" y="54"/>
                    </a:moveTo>
                    <a:cubicBezTo>
                      <a:pt x="265" y="0"/>
                      <a:pt x="552" y="224"/>
                      <a:pt x="563" y="510"/>
                    </a:cubicBezTo>
                    <a:cubicBezTo>
                      <a:pt x="520" y="415"/>
                      <a:pt x="383" y="255"/>
                      <a:pt x="265" y="202"/>
                    </a:cubicBezTo>
                    <a:cubicBezTo>
                      <a:pt x="202" y="170"/>
                      <a:pt x="74" y="170"/>
                      <a:pt x="85" y="287"/>
                    </a:cubicBezTo>
                    <a:cubicBezTo>
                      <a:pt x="0" y="170"/>
                      <a:pt x="53" y="75"/>
                      <a:pt x="128" y="54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6"/>
              <p:cNvSpPr/>
              <p:nvPr/>
            </p:nvSpPr>
            <p:spPr>
              <a:xfrm>
                <a:off x="4646300" y="2531125"/>
                <a:ext cx="21275" cy="39575"/>
              </a:xfrm>
              <a:custGeom>
                <a:rect b="b" l="l" r="r" t="t"/>
                <a:pathLst>
                  <a:path extrusionOk="0" h="1583" w="851">
                    <a:moveTo>
                      <a:pt x="1" y="244"/>
                    </a:moveTo>
                    <a:cubicBezTo>
                      <a:pt x="97" y="0"/>
                      <a:pt x="415" y="0"/>
                      <a:pt x="352" y="276"/>
                    </a:cubicBezTo>
                    <a:cubicBezTo>
                      <a:pt x="394" y="255"/>
                      <a:pt x="479" y="265"/>
                      <a:pt x="500" y="287"/>
                    </a:cubicBezTo>
                    <a:cubicBezTo>
                      <a:pt x="606" y="361"/>
                      <a:pt x="606" y="478"/>
                      <a:pt x="564" y="574"/>
                    </a:cubicBezTo>
                    <a:cubicBezTo>
                      <a:pt x="702" y="626"/>
                      <a:pt x="819" y="765"/>
                      <a:pt x="829" y="966"/>
                    </a:cubicBezTo>
                    <a:cubicBezTo>
                      <a:pt x="850" y="1105"/>
                      <a:pt x="691" y="1412"/>
                      <a:pt x="680" y="1582"/>
                    </a:cubicBezTo>
                    <a:cubicBezTo>
                      <a:pt x="680" y="1582"/>
                      <a:pt x="670" y="1434"/>
                      <a:pt x="670" y="1349"/>
                    </a:cubicBezTo>
                    <a:cubicBezTo>
                      <a:pt x="680" y="1094"/>
                      <a:pt x="744" y="786"/>
                      <a:pt x="500" y="765"/>
                    </a:cubicBezTo>
                    <a:cubicBezTo>
                      <a:pt x="510" y="659"/>
                      <a:pt x="500" y="584"/>
                      <a:pt x="447" y="531"/>
                    </a:cubicBezTo>
                    <a:cubicBezTo>
                      <a:pt x="404" y="499"/>
                      <a:pt x="319" y="446"/>
                      <a:pt x="245" y="457"/>
                    </a:cubicBezTo>
                    <a:cubicBezTo>
                      <a:pt x="213" y="350"/>
                      <a:pt x="139" y="191"/>
                      <a:pt x="1" y="244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6"/>
              <p:cNvSpPr/>
              <p:nvPr/>
            </p:nvSpPr>
            <p:spPr>
              <a:xfrm>
                <a:off x="4319225" y="2572000"/>
                <a:ext cx="363200" cy="353375"/>
              </a:xfrm>
              <a:custGeom>
                <a:rect b="b" l="l" r="r" t="t"/>
                <a:pathLst>
                  <a:path extrusionOk="0" h="14135" w="14528">
                    <a:moveTo>
                      <a:pt x="13763" y="1"/>
                    </a:moveTo>
                    <a:cubicBezTo>
                      <a:pt x="14029" y="1318"/>
                      <a:pt x="14337" y="2814"/>
                      <a:pt x="14454" y="4397"/>
                    </a:cubicBezTo>
                    <a:cubicBezTo>
                      <a:pt x="14528" y="5374"/>
                      <a:pt x="14358" y="6128"/>
                      <a:pt x="13700" y="6457"/>
                    </a:cubicBezTo>
                    <a:cubicBezTo>
                      <a:pt x="13232" y="6691"/>
                      <a:pt x="12468" y="6691"/>
                      <a:pt x="11767" y="6670"/>
                    </a:cubicBezTo>
                    <a:cubicBezTo>
                      <a:pt x="11066" y="6648"/>
                      <a:pt x="10376" y="6552"/>
                      <a:pt x="9909" y="6394"/>
                    </a:cubicBezTo>
                    <a:cubicBezTo>
                      <a:pt x="9909" y="6680"/>
                      <a:pt x="9930" y="6850"/>
                      <a:pt x="9994" y="7031"/>
                    </a:cubicBezTo>
                    <a:cubicBezTo>
                      <a:pt x="10089" y="7253"/>
                      <a:pt x="10291" y="7392"/>
                      <a:pt x="10312" y="7636"/>
                    </a:cubicBezTo>
                    <a:cubicBezTo>
                      <a:pt x="10334" y="7891"/>
                      <a:pt x="10153" y="8093"/>
                      <a:pt x="10100" y="8263"/>
                    </a:cubicBezTo>
                    <a:cubicBezTo>
                      <a:pt x="9877" y="9122"/>
                      <a:pt x="10334" y="10217"/>
                      <a:pt x="9803" y="10991"/>
                    </a:cubicBezTo>
                    <a:cubicBezTo>
                      <a:pt x="9336" y="11671"/>
                      <a:pt x="8061" y="11555"/>
                      <a:pt x="6936" y="11618"/>
                    </a:cubicBezTo>
                    <a:cubicBezTo>
                      <a:pt x="6457" y="11640"/>
                      <a:pt x="6032" y="11629"/>
                      <a:pt x="5544" y="11576"/>
                    </a:cubicBezTo>
                    <a:cubicBezTo>
                      <a:pt x="5140" y="11522"/>
                      <a:pt x="4663" y="11448"/>
                      <a:pt x="4387" y="11279"/>
                    </a:cubicBezTo>
                    <a:cubicBezTo>
                      <a:pt x="3537" y="10737"/>
                      <a:pt x="3962" y="9346"/>
                      <a:pt x="3877" y="8039"/>
                    </a:cubicBezTo>
                    <a:cubicBezTo>
                      <a:pt x="3739" y="8188"/>
                      <a:pt x="3611" y="8369"/>
                      <a:pt x="3474" y="8539"/>
                    </a:cubicBezTo>
                    <a:cubicBezTo>
                      <a:pt x="3080" y="9059"/>
                      <a:pt x="2667" y="9622"/>
                      <a:pt x="2263" y="10142"/>
                    </a:cubicBezTo>
                    <a:cubicBezTo>
                      <a:pt x="2953" y="10875"/>
                      <a:pt x="3537" y="11714"/>
                      <a:pt x="4132" y="12553"/>
                    </a:cubicBezTo>
                    <a:cubicBezTo>
                      <a:pt x="4132" y="12553"/>
                      <a:pt x="3898" y="13020"/>
                      <a:pt x="3813" y="13169"/>
                    </a:cubicBezTo>
                    <a:cubicBezTo>
                      <a:pt x="3686" y="13413"/>
                      <a:pt x="3282" y="14135"/>
                      <a:pt x="3282" y="14135"/>
                    </a:cubicBezTo>
                    <a:cubicBezTo>
                      <a:pt x="3165" y="14018"/>
                      <a:pt x="3049" y="13880"/>
                      <a:pt x="2995" y="13816"/>
                    </a:cubicBezTo>
                    <a:cubicBezTo>
                      <a:pt x="2209" y="13030"/>
                      <a:pt x="1350" y="12266"/>
                      <a:pt x="680" y="11364"/>
                    </a:cubicBezTo>
                    <a:cubicBezTo>
                      <a:pt x="340" y="10896"/>
                      <a:pt x="1" y="10387"/>
                      <a:pt x="75" y="9632"/>
                    </a:cubicBezTo>
                    <a:cubicBezTo>
                      <a:pt x="107" y="9207"/>
                      <a:pt x="394" y="8719"/>
                      <a:pt x="595" y="8326"/>
                    </a:cubicBezTo>
                    <a:cubicBezTo>
                      <a:pt x="829" y="7902"/>
                      <a:pt x="1010" y="7477"/>
                      <a:pt x="1211" y="7137"/>
                    </a:cubicBezTo>
                    <a:cubicBezTo>
                      <a:pt x="1424" y="6744"/>
                      <a:pt x="1679" y="6372"/>
                      <a:pt x="1902" y="6000"/>
                    </a:cubicBezTo>
                    <a:cubicBezTo>
                      <a:pt x="2348" y="5257"/>
                      <a:pt x="2762" y="4418"/>
                      <a:pt x="3410" y="3876"/>
                    </a:cubicBezTo>
                    <a:cubicBezTo>
                      <a:pt x="3760" y="3579"/>
                      <a:pt x="4142" y="3430"/>
                      <a:pt x="4652" y="3303"/>
                    </a:cubicBezTo>
                    <a:cubicBezTo>
                      <a:pt x="5151" y="3187"/>
                      <a:pt x="5682" y="3144"/>
                      <a:pt x="6256" y="3091"/>
                    </a:cubicBezTo>
                    <a:cubicBezTo>
                      <a:pt x="6818" y="3048"/>
                      <a:pt x="7370" y="2953"/>
                      <a:pt x="7955" y="2984"/>
                    </a:cubicBezTo>
                    <a:cubicBezTo>
                      <a:pt x="8815" y="3038"/>
                      <a:pt x="9527" y="3345"/>
                      <a:pt x="10249" y="3579"/>
                    </a:cubicBezTo>
                    <a:cubicBezTo>
                      <a:pt x="10971" y="3802"/>
                      <a:pt x="11661" y="4015"/>
                      <a:pt x="12415" y="4291"/>
                    </a:cubicBezTo>
                    <a:cubicBezTo>
                      <a:pt x="12383" y="2932"/>
                      <a:pt x="12404" y="1349"/>
                      <a:pt x="12543" y="22"/>
                    </a:cubicBezTo>
                    <a:cubicBezTo>
                      <a:pt x="12543" y="22"/>
                      <a:pt x="13381" y="11"/>
                      <a:pt x="13763" y="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6"/>
              <p:cNvSpPr/>
              <p:nvPr/>
            </p:nvSpPr>
            <p:spPr>
              <a:xfrm>
                <a:off x="4529775" y="2714500"/>
                <a:ext cx="40375" cy="35125"/>
              </a:xfrm>
              <a:custGeom>
                <a:rect b="b" l="l" r="r" t="t"/>
                <a:pathLst>
                  <a:path extrusionOk="0" h="1405" w="1615">
                    <a:moveTo>
                      <a:pt x="187" y="0"/>
                    </a:moveTo>
                    <a:cubicBezTo>
                      <a:pt x="147" y="0"/>
                      <a:pt x="109" y="10"/>
                      <a:pt x="74" y="35"/>
                    </a:cubicBezTo>
                    <a:cubicBezTo>
                      <a:pt x="0" y="248"/>
                      <a:pt x="202" y="406"/>
                      <a:pt x="319" y="534"/>
                    </a:cubicBezTo>
                    <a:cubicBezTo>
                      <a:pt x="605" y="821"/>
                      <a:pt x="892" y="1033"/>
                      <a:pt x="1221" y="1225"/>
                    </a:cubicBezTo>
                    <a:cubicBezTo>
                      <a:pt x="1338" y="1299"/>
                      <a:pt x="1466" y="1373"/>
                      <a:pt x="1614" y="1405"/>
                    </a:cubicBezTo>
                    <a:cubicBezTo>
                      <a:pt x="1593" y="1383"/>
                      <a:pt x="1582" y="1352"/>
                      <a:pt x="1572" y="1331"/>
                    </a:cubicBezTo>
                    <a:cubicBezTo>
                      <a:pt x="1508" y="1150"/>
                      <a:pt x="1487" y="980"/>
                      <a:pt x="1487" y="694"/>
                    </a:cubicBezTo>
                    <a:cubicBezTo>
                      <a:pt x="1190" y="534"/>
                      <a:pt x="871" y="343"/>
                      <a:pt x="616" y="194"/>
                    </a:cubicBezTo>
                    <a:cubicBezTo>
                      <a:pt x="477" y="113"/>
                      <a:pt x="320" y="0"/>
                      <a:pt x="187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6"/>
              <p:cNvSpPr/>
              <p:nvPr/>
            </p:nvSpPr>
            <p:spPr>
              <a:xfrm>
                <a:off x="4620025" y="2675800"/>
                <a:ext cx="12500" cy="19675"/>
              </a:xfrm>
              <a:custGeom>
                <a:rect b="b" l="l" r="r" t="t"/>
                <a:pathLst>
                  <a:path extrusionOk="0" h="787" w="500">
                    <a:moveTo>
                      <a:pt x="1" y="0"/>
                    </a:moveTo>
                    <a:cubicBezTo>
                      <a:pt x="32" y="181"/>
                      <a:pt x="86" y="351"/>
                      <a:pt x="171" y="531"/>
                    </a:cubicBezTo>
                    <a:cubicBezTo>
                      <a:pt x="213" y="627"/>
                      <a:pt x="266" y="786"/>
                      <a:pt x="404" y="786"/>
                    </a:cubicBezTo>
                    <a:cubicBezTo>
                      <a:pt x="500" y="723"/>
                      <a:pt x="457" y="564"/>
                      <a:pt x="436" y="436"/>
                    </a:cubicBezTo>
                    <a:cubicBezTo>
                      <a:pt x="415" y="340"/>
                      <a:pt x="393" y="234"/>
                      <a:pt x="383" y="128"/>
                    </a:cubicBezTo>
                    <a:lnTo>
                      <a:pt x="383" y="139"/>
                    </a:lnTo>
                    <a:cubicBezTo>
                      <a:pt x="256" y="96"/>
                      <a:pt x="128" y="43"/>
                      <a:pt x="1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6"/>
              <p:cNvSpPr/>
              <p:nvPr/>
            </p:nvSpPr>
            <p:spPr>
              <a:xfrm>
                <a:off x="4361175" y="2811625"/>
                <a:ext cx="20200" cy="13675"/>
              </a:xfrm>
              <a:custGeom>
                <a:rect b="b" l="l" r="r" t="t"/>
                <a:pathLst>
                  <a:path extrusionOk="0" h="547" w="808">
                    <a:moveTo>
                      <a:pt x="150" y="0"/>
                    </a:moveTo>
                    <a:cubicBezTo>
                      <a:pt x="105" y="0"/>
                      <a:pt x="60" y="12"/>
                      <a:pt x="22" y="47"/>
                    </a:cubicBezTo>
                    <a:cubicBezTo>
                      <a:pt x="1" y="153"/>
                      <a:pt x="149" y="238"/>
                      <a:pt x="266" y="313"/>
                    </a:cubicBezTo>
                    <a:cubicBezTo>
                      <a:pt x="362" y="387"/>
                      <a:pt x="468" y="462"/>
                      <a:pt x="585" y="547"/>
                    </a:cubicBezTo>
                    <a:cubicBezTo>
                      <a:pt x="659" y="462"/>
                      <a:pt x="734" y="366"/>
                      <a:pt x="808" y="271"/>
                    </a:cubicBezTo>
                    <a:cubicBezTo>
                      <a:pt x="670" y="186"/>
                      <a:pt x="531" y="122"/>
                      <a:pt x="383" y="58"/>
                    </a:cubicBezTo>
                    <a:cubicBezTo>
                      <a:pt x="315" y="38"/>
                      <a:pt x="231" y="0"/>
                      <a:pt x="150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6"/>
              <p:cNvSpPr/>
              <p:nvPr/>
            </p:nvSpPr>
            <p:spPr>
              <a:xfrm>
                <a:off x="4429675" y="2840150"/>
                <a:ext cx="15175" cy="7450"/>
              </a:xfrm>
              <a:custGeom>
                <a:rect b="b" l="l" r="r" t="t"/>
                <a:pathLst>
                  <a:path extrusionOk="0" h="298" w="607">
                    <a:moveTo>
                      <a:pt x="33" y="32"/>
                    </a:moveTo>
                    <a:cubicBezTo>
                      <a:pt x="128" y="0"/>
                      <a:pt x="287" y="43"/>
                      <a:pt x="436" y="95"/>
                    </a:cubicBezTo>
                    <a:cubicBezTo>
                      <a:pt x="500" y="117"/>
                      <a:pt x="606" y="159"/>
                      <a:pt x="595" y="223"/>
                    </a:cubicBezTo>
                    <a:cubicBezTo>
                      <a:pt x="585" y="298"/>
                      <a:pt x="457" y="265"/>
                      <a:pt x="404" y="265"/>
                    </a:cubicBezTo>
                    <a:cubicBezTo>
                      <a:pt x="266" y="234"/>
                      <a:pt x="96" y="170"/>
                      <a:pt x="11" y="107"/>
                    </a:cubicBezTo>
                    <a:cubicBezTo>
                      <a:pt x="0" y="95"/>
                      <a:pt x="11" y="53"/>
                      <a:pt x="33" y="32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6"/>
              <p:cNvSpPr/>
              <p:nvPr/>
            </p:nvSpPr>
            <p:spPr>
              <a:xfrm>
                <a:off x="4449050" y="2834825"/>
                <a:ext cx="8525" cy="6950"/>
              </a:xfrm>
              <a:custGeom>
                <a:rect b="b" l="l" r="r" t="t"/>
                <a:pathLst>
                  <a:path extrusionOk="0" h="278" w="341">
                    <a:moveTo>
                      <a:pt x="1" y="160"/>
                    </a:moveTo>
                    <a:cubicBezTo>
                      <a:pt x="1" y="1"/>
                      <a:pt x="341" y="65"/>
                      <a:pt x="298" y="192"/>
                    </a:cubicBezTo>
                    <a:cubicBezTo>
                      <a:pt x="287" y="245"/>
                      <a:pt x="107" y="277"/>
                      <a:pt x="32" y="235"/>
                    </a:cubicBezTo>
                    <a:cubicBezTo>
                      <a:pt x="11" y="224"/>
                      <a:pt x="1" y="192"/>
                      <a:pt x="1" y="16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6"/>
              <p:cNvSpPr/>
              <p:nvPr/>
            </p:nvSpPr>
            <p:spPr>
              <a:xfrm>
                <a:off x="4457550" y="2842000"/>
                <a:ext cx="8775" cy="4550"/>
              </a:xfrm>
              <a:custGeom>
                <a:rect b="b" l="l" r="r" t="t"/>
                <a:pathLst>
                  <a:path extrusionOk="0" h="182" w="351">
                    <a:moveTo>
                      <a:pt x="11" y="106"/>
                    </a:moveTo>
                    <a:cubicBezTo>
                      <a:pt x="1" y="43"/>
                      <a:pt x="75" y="11"/>
                      <a:pt x="160" y="0"/>
                    </a:cubicBezTo>
                    <a:cubicBezTo>
                      <a:pt x="223" y="0"/>
                      <a:pt x="351" y="11"/>
                      <a:pt x="330" y="85"/>
                    </a:cubicBezTo>
                    <a:cubicBezTo>
                      <a:pt x="330" y="117"/>
                      <a:pt x="266" y="160"/>
                      <a:pt x="202" y="160"/>
                    </a:cubicBezTo>
                    <a:cubicBezTo>
                      <a:pt x="128" y="170"/>
                      <a:pt x="11" y="181"/>
                      <a:pt x="11" y="106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6"/>
              <p:cNvSpPr/>
              <p:nvPr/>
            </p:nvSpPr>
            <p:spPr>
              <a:xfrm>
                <a:off x="4661450" y="2710600"/>
                <a:ext cx="9575" cy="14350"/>
              </a:xfrm>
              <a:custGeom>
                <a:rect b="b" l="l" r="r" t="t"/>
                <a:pathLst>
                  <a:path extrusionOk="0" h="574" w="383">
                    <a:moveTo>
                      <a:pt x="0" y="541"/>
                    </a:moveTo>
                    <a:cubicBezTo>
                      <a:pt x="0" y="435"/>
                      <a:pt x="74" y="297"/>
                      <a:pt x="159" y="159"/>
                    </a:cubicBezTo>
                    <a:cubicBezTo>
                      <a:pt x="202" y="95"/>
                      <a:pt x="255" y="0"/>
                      <a:pt x="319" y="32"/>
                    </a:cubicBezTo>
                    <a:cubicBezTo>
                      <a:pt x="383" y="64"/>
                      <a:pt x="329" y="180"/>
                      <a:pt x="319" y="223"/>
                    </a:cubicBezTo>
                    <a:cubicBezTo>
                      <a:pt x="255" y="361"/>
                      <a:pt x="159" y="510"/>
                      <a:pt x="74" y="574"/>
                    </a:cubicBezTo>
                    <a:cubicBezTo>
                      <a:pt x="53" y="574"/>
                      <a:pt x="22" y="562"/>
                      <a:pt x="0" y="5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>
                <a:off x="4658275" y="2703675"/>
                <a:ext cx="7450" cy="9075"/>
              </a:xfrm>
              <a:custGeom>
                <a:rect b="b" l="l" r="r" t="t"/>
                <a:pathLst>
                  <a:path extrusionOk="0" h="363" w="298">
                    <a:moveTo>
                      <a:pt x="149" y="362"/>
                    </a:moveTo>
                    <a:cubicBezTo>
                      <a:pt x="0" y="320"/>
                      <a:pt x="138" y="1"/>
                      <a:pt x="255" y="65"/>
                    </a:cubicBezTo>
                    <a:cubicBezTo>
                      <a:pt x="297" y="96"/>
                      <a:pt x="286" y="277"/>
                      <a:pt x="234" y="341"/>
                    </a:cubicBezTo>
                    <a:cubicBezTo>
                      <a:pt x="212" y="362"/>
                      <a:pt x="180" y="362"/>
                      <a:pt x="149" y="3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4672325" y="2685100"/>
                <a:ext cx="4800" cy="9050"/>
              </a:xfrm>
              <a:custGeom>
                <a:rect b="b" l="l" r="r" t="t"/>
                <a:pathLst>
                  <a:path extrusionOk="0" h="362" w="192">
                    <a:moveTo>
                      <a:pt x="85" y="351"/>
                    </a:moveTo>
                    <a:cubicBezTo>
                      <a:pt x="22" y="340"/>
                      <a:pt x="0" y="266"/>
                      <a:pt x="11" y="181"/>
                    </a:cubicBezTo>
                    <a:cubicBezTo>
                      <a:pt x="22" y="117"/>
                      <a:pt x="64" y="1"/>
                      <a:pt x="139" y="32"/>
                    </a:cubicBezTo>
                    <a:cubicBezTo>
                      <a:pt x="170" y="43"/>
                      <a:pt x="192" y="107"/>
                      <a:pt x="181" y="171"/>
                    </a:cubicBezTo>
                    <a:cubicBezTo>
                      <a:pt x="181" y="255"/>
                      <a:pt x="149" y="362"/>
                      <a:pt x="85" y="3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>
                <a:off x="4326125" y="2820750"/>
                <a:ext cx="9600" cy="14650"/>
              </a:xfrm>
              <a:custGeom>
                <a:rect b="b" l="l" r="r" t="t"/>
                <a:pathLst>
                  <a:path extrusionOk="0" h="586" w="384">
                    <a:moveTo>
                      <a:pt x="373" y="543"/>
                    </a:moveTo>
                    <a:cubicBezTo>
                      <a:pt x="383" y="447"/>
                      <a:pt x="309" y="298"/>
                      <a:pt x="224" y="160"/>
                    </a:cubicBezTo>
                    <a:cubicBezTo>
                      <a:pt x="192" y="97"/>
                      <a:pt x="128" y="1"/>
                      <a:pt x="76" y="33"/>
                    </a:cubicBezTo>
                    <a:cubicBezTo>
                      <a:pt x="1" y="64"/>
                      <a:pt x="54" y="182"/>
                      <a:pt x="76" y="224"/>
                    </a:cubicBezTo>
                    <a:cubicBezTo>
                      <a:pt x="128" y="362"/>
                      <a:pt x="224" y="510"/>
                      <a:pt x="298" y="574"/>
                    </a:cubicBezTo>
                    <a:cubicBezTo>
                      <a:pt x="319" y="585"/>
                      <a:pt x="362" y="564"/>
                      <a:pt x="373" y="5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>
                <a:off x="4331450" y="2814125"/>
                <a:ext cx="7450" cy="9050"/>
              </a:xfrm>
              <a:custGeom>
                <a:rect b="b" l="l" r="r" t="t"/>
                <a:pathLst>
                  <a:path extrusionOk="0" h="362" w="298">
                    <a:moveTo>
                      <a:pt x="149" y="351"/>
                    </a:moveTo>
                    <a:cubicBezTo>
                      <a:pt x="297" y="319"/>
                      <a:pt x="170" y="1"/>
                      <a:pt x="54" y="64"/>
                    </a:cubicBezTo>
                    <a:cubicBezTo>
                      <a:pt x="0" y="96"/>
                      <a:pt x="11" y="266"/>
                      <a:pt x="64" y="329"/>
                    </a:cubicBezTo>
                    <a:cubicBezTo>
                      <a:pt x="85" y="362"/>
                      <a:pt x="128" y="362"/>
                      <a:pt x="149" y="3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>
                <a:off x="4348975" y="2546775"/>
                <a:ext cx="131450" cy="257300"/>
              </a:xfrm>
              <a:custGeom>
                <a:rect b="b" l="l" r="r" t="t"/>
                <a:pathLst>
                  <a:path extrusionOk="0" h="10292" w="5258">
                    <a:moveTo>
                      <a:pt x="5066" y="10079"/>
                    </a:moveTo>
                    <a:cubicBezTo>
                      <a:pt x="3558" y="10291"/>
                      <a:pt x="1880" y="10174"/>
                      <a:pt x="223" y="10164"/>
                    </a:cubicBezTo>
                    <a:cubicBezTo>
                      <a:pt x="170" y="9473"/>
                      <a:pt x="521" y="8974"/>
                      <a:pt x="521" y="8326"/>
                    </a:cubicBezTo>
                    <a:cubicBezTo>
                      <a:pt x="521" y="7710"/>
                      <a:pt x="149" y="7275"/>
                      <a:pt x="96" y="6648"/>
                    </a:cubicBezTo>
                    <a:cubicBezTo>
                      <a:pt x="0" y="5459"/>
                      <a:pt x="606" y="4790"/>
                      <a:pt x="1073" y="4036"/>
                    </a:cubicBezTo>
                    <a:cubicBezTo>
                      <a:pt x="1253" y="3738"/>
                      <a:pt x="1413" y="3420"/>
                      <a:pt x="1508" y="3070"/>
                    </a:cubicBezTo>
                    <a:cubicBezTo>
                      <a:pt x="1614" y="2698"/>
                      <a:pt x="1614" y="2294"/>
                      <a:pt x="1720" y="1869"/>
                    </a:cubicBezTo>
                    <a:cubicBezTo>
                      <a:pt x="1838" y="1402"/>
                      <a:pt x="2145" y="840"/>
                      <a:pt x="2517" y="531"/>
                    </a:cubicBezTo>
                    <a:cubicBezTo>
                      <a:pt x="2952" y="160"/>
                      <a:pt x="3696" y="0"/>
                      <a:pt x="4386" y="255"/>
                    </a:cubicBezTo>
                    <a:cubicBezTo>
                      <a:pt x="4588" y="330"/>
                      <a:pt x="4821" y="479"/>
                      <a:pt x="4875" y="616"/>
                    </a:cubicBezTo>
                    <a:cubicBezTo>
                      <a:pt x="4981" y="914"/>
                      <a:pt x="4832" y="1296"/>
                      <a:pt x="4747" y="1541"/>
                    </a:cubicBezTo>
                    <a:cubicBezTo>
                      <a:pt x="4651" y="1817"/>
                      <a:pt x="4524" y="2114"/>
                      <a:pt x="4535" y="2422"/>
                    </a:cubicBezTo>
                    <a:cubicBezTo>
                      <a:pt x="4556" y="2846"/>
                      <a:pt x="4875" y="3197"/>
                      <a:pt x="5002" y="3601"/>
                    </a:cubicBezTo>
                    <a:cubicBezTo>
                      <a:pt x="5257" y="4408"/>
                      <a:pt x="5087" y="5331"/>
                      <a:pt x="4917" y="6117"/>
                    </a:cubicBezTo>
                    <a:cubicBezTo>
                      <a:pt x="4821" y="6553"/>
                      <a:pt x="4705" y="6978"/>
                      <a:pt x="4705" y="7403"/>
                    </a:cubicBezTo>
                    <a:cubicBezTo>
                      <a:pt x="4705" y="8347"/>
                      <a:pt x="5076" y="9133"/>
                      <a:pt x="5066" y="10079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4435250" y="2553150"/>
                <a:ext cx="15150" cy="5325"/>
              </a:xfrm>
              <a:custGeom>
                <a:rect b="b" l="l" r="r" t="t"/>
                <a:pathLst>
                  <a:path extrusionOk="0" h="213" w="606">
                    <a:moveTo>
                      <a:pt x="11" y="170"/>
                    </a:moveTo>
                    <a:cubicBezTo>
                      <a:pt x="96" y="213"/>
                      <a:pt x="266" y="203"/>
                      <a:pt x="426" y="170"/>
                    </a:cubicBezTo>
                    <a:cubicBezTo>
                      <a:pt x="499" y="160"/>
                      <a:pt x="606" y="139"/>
                      <a:pt x="606" y="75"/>
                    </a:cubicBezTo>
                    <a:cubicBezTo>
                      <a:pt x="595" y="0"/>
                      <a:pt x="468" y="0"/>
                      <a:pt x="426" y="0"/>
                    </a:cubicBezTo>
                    <a:cubicBezTo>
                      <a:pt x="277" y="11"/>
                      <a:pt x="96" y="43"/>
                      <a:pt x="11" y="96"/>
                    </a:cubicBezTo>
                    <a:cubicBezTo>
                      <a:pt x="1" y="107"/>
                      <a:pt x="1" y="149"/>
                      <a:pt x="11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4445875" y="2558975"/>
                <a:ext cx="8525" cy="6400"/>
              </a:xfrm>
              <a:custGeom>
                <a:rect b="b" l="l" r="r" t="t"/>
                <a:pathLst>
                  <a:path extrusionOk="0" h="256" w="341">
                    <a:moveTo>
                      <a:pt x="22" y="97"/>
                    </a:moveTo>
                    <a:cubicBezTo>
                      <a:pt x="1" y="256"/>
                      <a:pt x="340" y="235"/>
                      <a:pt x="319" y="107"/>
                    </a:cubicBezTo>
                    <a:cubicBezTo>
                      <a:pt x="319" y="54"/>
                      <a:pt x="149" y="1"/>
                      <a:pt x="64" y="22"/>
                    </a:cubicBezTo>
                    <a:cubicBezTo>
                      <a:pt x="32" y="43"/>
                      <a:pt x="22" y="65"/>
                      <a:pt x="22" y="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4365700" y="2678975"/>
                <a:ext cx="6650" cy="15175"/>
              </a:xfrm>
              <a:custGeom>
                <a:rect b="b" l="l" r="r" t="t"/>
                <a:pathLst>
                  <a:path extrusionOk="0" h="607" w="266">
                    <a:moveTo>
                      <a:pt x="223" y="22"/>
                    </a:moveTo>
                    <a:cubicBezTo>
                      <a:pt x="266" y="107"/>
                      <a:pt x="234" y="277"/>
                      <a:pt x="192" y="437"/>
                    </a:cubicBezTo>
                    <a:cubicBezTo>
                      <a:pt x="170" y="500"/>
                      <a:pt x="138" y="607"/>
                      <a:pt x="74" y="596"/>
                    </a:cubicBezTo>
                    <a:cubicBezTo>
                      <a:pt x="0" y="585"/>
                      <a:pt x="22" y="458"/>
                      <a:pt x="22" y="416"/>
                    </a:cubicBezTo>
                    <a:cubicBezTo>
                      <a:pt x="43" y="267"/>
                      <a:pt x="96" y="97"/>
                      <a:pt x="149" y="12"/>
                    </a:cubicBezTo>
                    <a:cubicBezTo>
                      <a:pt x="170" y="1"/>
                      <a:pt x="202" y="1"/>
                      <a:pt x="22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4371550" y="2690400"/>
                <a:ext cx="6650" cy="8525"/>
              </a:xfrm>
              <a:custGeom>
                <a:rect b="b" l="l" r="r" t="t"/>
                <a:pathLst>
                  <a:path extrusionOk="0" h="341" w="266">
                    <a:moveTo>
                      <a:pt x="106" y="1"/>
                    </a:moveTo>
                    <a:cubicBezTo>
                      <a:pt x="265" y="1"/>
                      <a:pt x="223" y="341"/>
                      <a:pt x="95" y="309"/>
                    </a:cubicBezTo>
                    <a:cubicBezTo>
                      <a:pt x="43" y="298"/>
                      <a:pt x="0" y="128"/>
                      <a:pt x="43" y="43"/>
                    </a:cubicBezTo>
                    <a:cubicBezTo>
                      <a:pt x="53" y="22"/>
                      <a:pt x="85" y="11"/>
                      <a:pt x="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>
                <a:off x="4366225" y="2711900"/>
                <a:ext cx="4800" cy="8525"/>
              </a:xfrm>
              <a:custGeom>
                <a:rect b="b" l="l" r="r" t="t"/>
                <a:pathLst>
                  <a:path extrusionOk="0" h="341" w="192">
                    <a:moveTo>
                      <a:pt x="75" y="1"/>
                    </a:moveTo>
                    <a:cubicBezTo>
                      <a:pt x="128" y="1"/>
                      <a:pt x="171" y="64"/>
                      <a:pt x="181" y="149"/>
                    </a:cubicBezTo>
                    <a:cubicBezTo>
                      <a:pt x="192" y="213"/>
                      <a:pt x="192" y="341"/>
                      <a:pt x="117" y="330"/>
                    </a:cubicBezTo>
                    <a:cubicBezTo>
                      <a:pt x="86" y="319"/>
                      <a:pt x="43" y="277"/>
                      <a:pt x="32" y="203"/>
                    </a:cubicBezTo>
                    <a:cubicBezTo>
                      <a:pt x="11" y="128"/>
                      <a:pt x="1" y="22"/>
                      <a:pt x="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00" y="708725"/>
            <a:ext cx="4808050" cy="38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-1066800" y="2339000"/>
            <a:ext cx="454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223B5A"/>
                </a:solidFill>
              </a:rPr>
              <a:t>Prezentare generală</a:t>
            </a:r>
            <a:endParaRPr b="1" sz="4000">
              <a:solidFill>
                <a:srgbClr val="223B5A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 flipH="1">
            <a:off x="1225750" y="990875"/>
            <a:ext cx="22869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0">
                <a:solidFill>
                  <a:srgbClr val="E34E4B"/>
                </a:solidFill>
              </a:rPr>
              <a:t>01</a:t>
            </a:r>
            <a:endParaRPr sz="10000">
              <a:solidFill>
                <a:srgbClr val="E34E4B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475" y="910025"/>
            <a:ext cx="4256174" cy="27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96950" y="2339000"/>
            <a:ext cx="389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223B5A"/>
                </a:solidFill>
              </a:rPr>
              <a:t>Ce este un flow?</a:t>
            </a:r>
            <a:endParaRPr b="1" sz="4000">
              <a:solidFill>
                <a:srgbClr val="223B5A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 flipH="1">
            <a:off x="2140150" y="990875"/>
            <a:ext cx="22869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0">
                <a:solidFill>
                  <a:srgbClr val="E34E4B"/>
                </a:solidFill>
              </a:rPr>
              <a:t>02</a:t>
            </a:r>
            <a:endParaRPr sz="10000">
              <a:solidFill>
                <a:srgbClr val="E34E4B"/>
              </a:solidFill>
            </a:endParaRPr>
          </a:p>
        </p:txBody>
      </p:sp>
      <p:grpSp>
        <p:nvGrpSpPr>
          <p:cNvPr id="77" name="Google Shape;77;p16"/>
          <p:cNvGrpSpPr/>
          <p:nvPr/>
        </p:nvGrpSpPr>
        <p:grpSpPr>
          <a:xfrm>
            <a:off x="4753458" y="889386"/>
            <a:ext cx="2986441" cy="3372096"/>
            <a:chOff x="5960763" y="2041954"/>
            <a:chExt cx="2462841" cy="2631367"/>
          </a:xfrm>
        </p:grpSpPr>
        <p:sp>
          <p:nvSpPr>
            <p:cNvPr id="78" name="Google Shape;78;p16"/>
            <p:cNvSpPr/>
            <p:nvPr/>
          </p:nvSpPr>
          <p:spPr>
            <a:xfrm>
              <a:off x="5960763" y="4504721"/>
              <a:ext cx="1842300" cy="168600"/>
            </a:xfrm>
            <a:prstGeom prst="ellipse">
              <a:avLst/>
            </a:prstGeom>
            <a:solidFill>
              <a:srgbClr val="C8C4F7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6"/>
            <p:cNvGrpSpPr/>
            <p:nvPr/>
          </p:nvGrpSpPr>
          <p:grpSpPr>
            <a:xfrm>
              <a:off x="6141160" y="2041954"/>
              <a:ext cx="2282444" cy="2576058"/>
              <a:chOff x="5226925" y="3412525"/>
              <a:chExt cx="741800" cy="837225"/>
            </a:xfrm>
          </p:grpSpPr>
          <p:sp>
            <p:nvSpPr>
              <p:cNvPr id="80" name="Google Shape;80;p16"/>
              <p:cNvSpPr/>
              <p:nvPr/>
            </p:nvSpPr>
            <p:spPr>
              <a:xfrm>
                <a:off x="5756550" y="3679600"/>
                <a:ext cx="212175" cy="164100"/>
              </a:xfrm>
              <a:custGeom>
                <a:rect b="b" l="l" r="r" t="t"/>
                <a:pathLst>
                  <a:path extrusionOk="0" h="6564" w="8487">
                    <a:moveTo>
                      <a:pt x="7934" y="6564"/>
                    </a:moveTo>
                    <a:lnTo>
                      <a:pt x="543" y="6564"/>
                    </a:lnTo>
                    <a:cubicBezTo>
                      <a:pt x="246" y="6564"/>
                      <a:pt x="1" y="6319"/>
                      <a:pt x="1" y="6012"/>
                    </a:cubicBezTo>
                    <a:lnTo>
                      <a:pt x="1" y="542"/>
                    </a:lnTo>
                    <a:cubicBezTo>
                      <a:pt x="1" y="245"/>
                      <a:pt x="246" y="1"/>
                      <a:pt x="543" y="1"/>
                    </a:cubicBezTo>
                    <a:lnTo>
                      <a:pt x="7934" y="1"/>
                    </a:lnTo>
                    <a:cubicBezTo>
                      <a:pt x="8242" y="1"/>
                      <a:pt x="8486" y="245"/>
                      <a:pt x="8486" y="542"/>
                    </a:cubicBezTo>
                    <a:lnTo>
                      <a:pt x="8486" y="6012"/>
                    </a:lnTo>
                    <a:cubicBezTo>
                      <a:pt x="8486" y="6319"/>
                      <a:pt x="8242" y="6564"/>
                      <a:pt x="7934" y="6564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882150" y="3778375"/>
                <a:ext cx="49125" cy="54175"/>
              </a:xfrm>
              <a:custGeom>
                <a:rect b="b" l="l" r="r" t="t"/>
                <a:pathLst>
                  <a:path extrusionOk="0" h="2167" w="1965">
                    <a:moveTo>
                      <a:pt x="1041" y="2167"/>
                    </a:moveTo>
                    <a:lnTo>
                      <a:pt x="659" y="1625"/>
                    </a:lnTo>
                    <a:lnTo>
                      <a:pt x="0" y="1530"/>
                    </a:lnTo>
                    <a:lnTo>
                      <a:pt x="924" y="0"/>
                    </a:lnTo>
                    <a:lnTo>
                      <a:pt x="1964" y="626"/>
                    </a:ln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908950" y="3778375"/>
                <a:ext cx="49400" cy="54175"/>
              </a:xfrm>
              <a:custGeom>
                <a:rect b="b" l="l" r="r" t="t"/>
                <a:pathLst>
                  <a:path extrusionOk="0" h="2167" w="1976">
                    <a:moveTo>
                      <a:pt x="935" y="2167"/>
                    </a:moveTo>
                    <a:lnTo>
                      <a:pt x="1317" y="1625"/>
                    </a:lnTo>
                    <a:lnTo>
                      <a:pt x="1976" y="1530"/>
                    </a:lnTo>
                    <a:lnTo>
                      <a:pt x="1041" y="0"/>
                    </a:lnTo>
                    <a:lnTo>
                      <a:pt x="0" y="626"/>
                    </a:ln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895950" y="3763750"/>
                <a:ext cx="48075" cy="48100"/>
              </a:xfrm>
              <a:custGeom>
                <a:rect b="b" l="l" r="r" t="t"/>
                <a:pathLst>
                  <a:path extrusionOk="0" h="1924" w="1923">
                    <a:moveTo>
                      <a:pt x="1922" y="968"/>
                    </a:moveTo>
                    <a:cubicBezTo>
                      <a:pt x="1922" y="1499"/>
                      <a:pt x="1497" y="1923"/>
                      <a:pt x="966" y="1923"/>
                    </a:cubicBezTo>
                    <a:cubicBezTo>
                      <a:pt x="435" y="1923"/>
                      <a:pt x="1" y="1499"/>
                      <a:pt x="1" y="968"/>
                    </a:cubicBezTo>
                    <a:cubicBezTo>
                      <a:pt x="1" y="437"/>
                      <a:pt x="435" y="1"/>
                      <a:pt x="966" y="1"/>
                    </a:cubicBezTo>
                    <a:cubicBezTo>
                      <a:pt x="1497" y="1"/>
                      <a:pt x="1922" y="437"/>
                      <a:pt x="1922" y="9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5775950" y="3696600"/>
                <a:ext cx="175500" cy="5600"/>
              </a:xfrm>
              <a:custGeom>
                <a:rect b="b" l="l" r="r" t="t"/>
                <a:pathLst>
                  <a:path extrusionOk="0" h="224" w="7020">
                    <a:moveTo>
                      <a:pt x="107" y="1"/>
                    </a:moveTo>
                    <a:cubicBezTo>
                      <a:pt x="43" y="1"/>
                      <a:pt x="1" y="53"/>
                      <a:pt x="1" y="117"/>
                    </a:cubicBezTo>
                    <a:cubicBezTo>
                      <a:pt x="1" y="181"/>
                      <a:pt x="43" y="223"/>
                      <a:pt x="107" y="223"/>
                    </a:cubicBezTo>
                    <a:lnTo>
                      <a:pt x="6903" y="223"/>
                    </a:lnTo>
                    <a:cubicBezTo>
                      <a:pt x="6967" y="223"/>
                      <a:pt x="7020" y="181"/>
                      <a:pt x="7020" y="117"/>
                    </a:cubicBezTo>
                    <a:cubicBezTo>
                      <a:pt x="7020" y="53"/>
                      <a:pt x="6967" y="1"/>
                      <a:pt x="6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5775950" y="3718100"/>
                <a:ext cx="175500" cy="5600"/>
              </a:xfrm>
              <a:custGeom>
                <a:rect b="b" l="l" r="r" t="t"/>
                <a:pathLst>
                  <a:path extrusionOk="0" h="224" w="7020">
                    <a:moveTo>
                      <a:pt x="107" y="0"/>
                    </a:moveTo>
                    <a:cubicBezTo>
                      <a:pt x="43" y="0"/>
                      <a:pt x="1" y="54"/>
                      <a:pt x="1" y="107"/>
                    </a:cubicBezTo>
                    <a:cubicBezTo>
                      <a:pt x="1" y="170"/>
                      <a:pt x="43" y="224"/>
                      <a:pt x="107" y="224"/>
                    </a:cubicBezTo>
                    <a:lnTo>
                      <a:pt x="6903" y="224"/>
                    </a:lnTo>
                    <a:cubicBezTo>
                      <a:pt x="6967" y="224"/>
                      <a:pt x="7020" y="170"/>
                      <a:pt x="7020" y="107"/>
                    </a:cubicBezTo>
                    <a:cubicBezTo>
                      <a:pt x="7020" y="54"/>
                      <a:pt x="6967" y="0"/>
                      <a:pt x="6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5775950" y="3741200"/>
                <a:ext cx="175500" cy="5600"/>
              </a:xfrm>
              <a:custGeom>
                <a:rect b="b" l="l" r="r" t="t"/>
                <a:pathLst>
                  <a:path extrusionOk="0" h="224" w="7020">
                    <a:moveTo>
                      <a:pt x="107" y="1"/>
                    </a:moveTo>
                    <a:cubicBezTo>
                      <a:pt x="43" y="1"/>
                      <a:pt x="1" y="43"/>
                      <a:pt x="1" y="107"/>
                    </a:cubicBezTo>
                    <a:cubicBezTo>
                      <a:pt x="1" y="171"/>
                      <a:pt x="43" y="223"/>
                      <a:pt x="107" y="223"/>
                    </a:cubicBezTo>
                    <a:lnTo>
                      <a:pt x="6903" y="223"/>
                    </a:lnTo>
                    <a:cubicBezTo>
                      <a:pt x="6967" y="223"/>
                      <a:pt x="7020" y="171"/>
                      <a:pt x="7020" y="107"/>
                    </a:cubicBezTo>
                    <a:cubicBezTo>
                      <a:pt x="7020" y="43"/>
                      <a:pt x="6967" y="1"/>
                      <a:pt x="6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5775950" y="3762450"/>
                <a:ext cx="103025" cy="5850"/>
              </a:xfrm>
              <a:custGeom>
                <a:rect b="b" l="l" r="r" t="t"/>
                <a:pathLst>
                  <a:path extrusionOk="0" h="234" w="4121">
                    <a:moveTo>
                      <a:pt x="107" y="0"/>
                    </a:moveTo>
                    <a:cubicBezTo>
                      <a:pt x="43" y="0"/>
                      <a:pt x="1" y="53"/>
                      <a:pt x="1" y="117"/>
                    </a:cubicBezTo>
                    <a:cubicBezTo>
                      <a:pt x="1" y="180"/>
                      <a:pt x="43" y="234"/>
                      <a:pt x="107" y="234"/>
                    </a:cubicBezTo>
                    <a:lnTo>
                      <a:pt x="4015" y="234"/>
                    </a:lnTo>
                    <a:cubicBezTo>
                      <a:pt x="4067" y="234"/>
                      <a:pt x="4121" y="180"/>
                      <a:pt x="4121" y="117"/>
                    </a:cubicBezTo>
                    <a:cubicBezTo>
                      <a:pt x="4121" y="53"/>
                      <a:pt x="4067" y="0"/>
                      <a:pt x="4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5775950" y="3784750"/>
                <a:ext cx="103025" cy="5575"/>
              </a:xfrm>
              <a:custGeom>
                <a:rect b="b" l="l" r="r" t="t"/>
                <a:pathLst>
                  <a:path extrusionOk="0" h="223" w="4121">
                    <a:moveTo>
                      <a:pt x="107" y="0"/>
                    </a:moveTo>
                    <a:cubicBezTo>
                      <a:pt x="43" y="0"/>
                      <a:pt x="1" y="53"/>
                      <a:pt x="1" y="117"/>
                    </a:cubicBezTo>
                    <a:cubicBezTo>
                      <a:pt x="1" y="180"/>
                      <a:pt x="43" y="223"/>
                      <a:pt x="107" y="223"/>
                    </a:cubicBezTo>
                    <a:lnTo>
                      <a:pt x="4015" y="223"/>
                    </a:lnTo>
                    <a:cubicBezTo>
                      <a:pt x="4067" y="223"/>
                      <a:pt x="4121" y="180"/>
                      <a:pt x="4121" y="117"/>
                    </a:cubicBezTo>
                    <a:cubicBezTo>
                      <a:pt x="4121" y="53"/>
                      <a:pt x="4067" y="0"/>
                      <a:pt x="4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5696300" y="3445175"/>
                <a:ext cx="193825" cy="257825"/>
              </a:xfrm>
              <a:custGeom>
                <a:rect b="b" l="l" r="r" t="t"/>
                <a:pathLst>
                  <a:path extrusionOk="0" h="10313" w="7753">
                    <a:moveTo>
                      <a:pt x="7668" y="10312"/>
                    </a:moveTo>
                    <a:lnTo>
                      <a:pt x="86" y="10312"/>
                    </a:lnTo>
                    <a:cubicBezTo>
                      <a:pt x="43" y="10312"/>
                      <a:pt x="1" y="10270"/>
                      <a:pt x="1" y="10216"/>
                    </a:cubicBezTo>
                    <a:lnTo>
                      <a:pt x="1" y="86"/>
                    </a:lnTo>
                    <a:cubicBezTo>
                      <a:pt x="1" y="33"/>
                      <a:pt x="43" y="1"/>
                      <a:pt x="86" y="1"/>
                    </a:cubicBezTo>
                    <a:lnTo>
                      <a:pt x="7668" y="1"/>
                    </a:lnTo>
                    <a:cubicBezTo>
                      <a:pt x="7710" y="1"/>
                      <a:pt x="7753" y="33"/>
                      <a:pt x="7753" y="86"/>
                    </a:cubicBezTo>
                    <a:lnTo>
                      <a:pt x="7753" y="10216"/>
                    </a:lnTo>
                    <a:cubicBezTo>
                      <a:pt x="7753" y="10270"/>
                      <a:pt x="7710" y="10312"/>
                      <a:pt x="7668" y="10312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5716200" y="3476250"/>
                <a:ext cx="154550" cy="7450"/>
              </a:xfrm>
              <a:custGeom>
                <a:rect b="b" l="l" r="r" t="t"/>
                <a:pathLst>
                  <a:path extrusionOk="0" h="298" w="6182">
                    <a:moveTo>
                      <a:pt x="149" y="0"/>
                    </a:moveTo>
                    <a:cubicBezTo>
                      <a:pt x="64" y="0"/>
                      <a:pt x="1" y="74"/>
                      <a:pt x="1" y="149"/>
                    </a:cubicBezTo>
                    <a:cubicBezTo>
                      <a:pt x="1" y="234"/>
                      <a:pt x="64" y="298"/>
                      <a:pt x="149" y="298"/>
                    </a:cubicBezTo>
                    <a:lnTo>
                      <a:pt x="6033" y="298"/>
                    </a:lnTo>
                    <a:cubicBezTo>
                      <a:pt x="6118" y="298"/>
                      <a:pt x="6181" y="234"/>
                      <a:pt x="6181" y="149"/>
                    </a:cubicBezTo>
                    <a:cubicBezTo>
                      <a:pt x="6181" y="74"/>
                      <a:pt x="6118" y="0"/>
                      <a:pt x="6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5716200" y="3506775"/>
                <a:ext cx="154550" cy="7450"/>
              </a:xfrm>
              <a:custGeom>
                <a:rect b="b" l="l" r="r" t="t"/>
                <a:pathLst>
                  <a:path extrusionOk="0" h="298" w="6182">
                    <a:moveTo>
                      <a:pt x="149" y="0"/>
                    </a:moveTo>
                    <a:cubicBezTo>
                      <a:pt x="64" y="0"/>
                      <a:pt x="1" y="64"/>
                      <a:pt x="1" y="149"/>
                    </a:cubicBezTo>
                    <a:cubicBezTo>
                      <a:pt x="1" y="234"/>
                      <a:pt x="64" y="298"/>
                      <a:pt x="149" y="298"/>
                    </a:cubicBezTo>
                    <a:lnTo>
                      <a:pt x="6033" y="298"/>
                    </a:lnTo>
                    <a:cubicBezTo>
                      <a:pt x="6118" y="298"/>
                      <a:pt x="6181" y="234"/>
                      <a:pt x="6181" y="149"/>
                    </a:cubicBezTo>
                    <a:cubicBezTo>
                      <a:pt x="6181" y="64"/>
                      <a:pt x="6118" y="0"/>
                      <a:pt x="6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5716200" y="3537300"/>
                <a:ext cx="154550" cy="7200"/>
              </a:xfrm>
              <a:custGeom>
                <a:rect b="b" l="l" r="r" t="t"/>
                <a:pathLst>
                  <a:path extrusionOk="0" h="288" w="6182">
                    <a:moveTo>
                      <a:pt x="149" y="1"/>
                    </a:moveTo>
                    <a:cubicBezTo>
                      <a:pt x="64" y="1"/>
                      <a:pt x="1" y="65"/>
                      <a:pt x="1" y="139"/>
                    </a:cubicBezTo>
                    <a:cubicBezTo>
                      <a:pt x="1" y="224"/>
                      <a:pt x="64" y="287"/>
                      <a:pt x="149" y="287"/>
                    </a:cubicBezTo>
                    <a:lnTo>
                      <a:pt x="6033" y="287"/>
                    </a:lnTo>
                    <a:cubicBezTo>
                      <a:pt x="6118" y="287"/>
                      <a:pt x="6181" y="224"/>
                      <a:pt x="6181" y="139"/>
                    </a:cubicBezTo>
                    <a:cubicBezTo>
                      <a:pt x="6181" y="65"/>
                      <a:pt x="6118" y="1"/>
                      <a:pt x="60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5716200" y="3567575"/>
                <a:ext cx="154550" cy="7450"/>
              </a:xfrm>
              <a:custGeom>
                <a:rect b="b" l="l" r="r" t="t"/>
                <a:pathLst>
                  <a:path extrusionOk="0" h="298" w="6182">
                    <a:moveTo>
                      <a:pt x="149" y="1"/>
                    </a:moveTo>
                    <a:cubicBezTo>
                      <a:pt x="64" y="1"/>
                      <a:pt x="1" y="64"/>
                      <a:pt x="1" y="149"/>
                    </a:cubicBezTo>
                    <a:cubicBezTo>
                      <a:pt x="1" y="234"/>
                      <a:pt x="64" y="298"/>
                      <a:pt x="149" y="298"/>
                    </a:cubicBezTo>
                    <a:lnTo>
                      <a:pt x="6033" y="298"/>
                    </a:lnTo>
                    <a:cubicBezTo>
                      <a:pt x="6118" y="298"/>
                      <a:pt x="6181" y="234"/>
                      <a:pt x="6181" y="149"/>
                    </a:cubicBezTo>
                    <a:cubicBezTo>
                      <a:pt x="6181" y="64"/>
                      <a:pt x="6118" y="1"/>
                      <a:pt x="60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5716200" y="3598100"/>
                <a:ext cx="107275" cy="7450"/>
              </a:xfrm>
              <a:custGeom>
                <a:rect b="b" l="l" r="r" t="t"/>
                <a:pathLst>
                  <a:path extrusionOk="0" h="298" w="4291">
                    <a:moveTo>
                      <a:pt x="149" y="0"/>
                    </a:moveTo>
                    <a:cubicBezTo>
                      <a:pt x="64" y="0"/>
                      <a:pt x="1" y="64"/>
                      <a:pt x="1" y="149"/>
                    </a:cubicBezTo>
                    <a:cubicBezTo>
                      <a:pt x="1" y="224"/>
                      <a:pt x="64" y="298"/>
                      <a:pt x="149" y="298"/>
                    </a:cubicBezTo>
                    <a:lnTo>
                      <a:pt x="4142" y="298"/>
                    </a:lnTo>
                    <a:cubicBezTo>
                      <a:pt x="4227" y="298"/>
                      <a:pt x="4291" y="224"/>
                      <a:pt x="4291" y="149"/>
                    </a:cubicBezTo>
                    <a:cubicBezTo>
                      <a:pt x="4291" y="64"/>
                      <a:pt x="4227" y="0"/>
                      <a:pt x="41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5784700" y="3615900"/>
                <a:ext cx="89225" cy="78600"/>
              </a:xfrm>
              <a:custGeom>
                <a:rect b="b" l="l" r="r" t="t"/>
                <a:pathLst>
                  <a:path extrusionOk="0" h="3144" w="3569">
                    <a:moveTo>
                      <a:pt x="1520" y="1922"/>
                    </a:moveTo>
                    <a:cubicBezTo>
                      <a:pt x="1477" y="2007"/>
                      <a:pt x="1424" y="2103"/>
                      <a:pt x="1360" y="2209"/>
                    </a:cubicBezTo>
                    <a:cubicBezTo>
                      <a:pt x="1307" y="2315"/>
                      <a:pt x="1232" y="2432"/>
                      <a:pt x="1159" y="2528"/>
                    </a:cubicBezTo>
                    <a:cubicBezTo>
                      <a:pt x="1243" y="2283"/>
                      <a:pt x="1381" y="2103"/>
                      <a:pt x="1520" y="1922"/>
                    </a:cubicBezTo>
                    <a:close/>
                    <a:moveTo>
                      <a:pt x="723" y="2422"/>
                    </a:moveTo>
                    <a:cubicBezTo>
                      <a:pt x="670" y="2517"/>
                      <a:pt x="606" y="2634"/>
                      <a:pt x="543" y="2729"/>
                    </a:cubicBezTo>
                    <a:cubicBezTo>
                      <a:pt x="564" y="2665"/>
                      <a:pt x="606" y="2602"/>
                      <a:pt x="638" y="2549"/>
                    </a:cubicBezTo>
                    <a:lnTo>
                      <a:pt x="649" y="2528"/>
                    </a:lnTo>
                    <a:cubicBezTo>
                      <a:pt x="670" y="2495"/>
                      <a:pt x="691" y="2453"/>
                      <a:pt x="723" y="2422"/>
                    </a:cubicBezTo>
                    <a:close/>
                    <a:moveTo>
                      <a:pt x="1116" y="1412"/>
                    </a:moveTo>
                    <a:lnTo>
                      <a:pt x="1116" y="1412"/>
                    </a:lnTo>
                    <a:cubicBezTo>
                      <a:pt x="1095" y="1518"/>
                      <a:pt x="1063" y="1614"/>
                      <a:pt x="1031" y="1710"/>
                    </a:cubicBezTo>
                    <a:lnTo>
                      <a:pt x="1010" y="1752"/>
                    </a:lnTo>
                    <a:cubicBezTo>
                      <a:pt x="1010" y="1763"/>
                      <a:pt x="1010" y="1784"/>
                      <a:pt x="999" y="1795"/>
                    </a:cubicBezTo>
                    <a:cubicBezTo>
                      <a:pt x="989" y="1827"/>
                      <a:pt x="989" y="1848"/>
                      <a:pt x="978" y="1869"/>
                    </a:cubicBezTo>
                    <a:cubicBezTo>
                      <a:pt x="967" y="1891"/>
                      <a:pt x="946" y="1901"/>
                      <a:pt x="925" y="1922"/>
                    </a:cubicBezTo>
                    <a:cubicBezTo>
                      <a:pt x="914" y="1943"/>
                      <a:pt x="893" y="1954"/>
                      <a:pt x="882" y="1964"/>
                    </a:cubicBezTo>
                    <a:cubicBezTo>
                      <a:pt x="734" y="2134"/>
                      <a:pt x="574" y="2337"/>
                      <a:pt x="458" y="2559"/>
                    </a:cubicBezTo>
                    <a:cubicBezTo>
                      <a:pt x="404" y="2665"/>
                      <a:pt x="330" y="2793"/>
                      <a:pt x="330" y="2963"/>
                    </a:cubicBezTo>
                    <a:lnTo>
                      <a:pt x="319" y="2963"/>
                    </a:lnTo>
                    <a:cubicBezTo>
                      <a:pt x="293" y="2980"/>
                      <a:pt x="267" y="2998"/>
                      <a:pt x="241" y="2998"/>
                    </a:cubicBezTo>
                    <a:cubicBezTo>
                      <a:pt x="235" y="2998"/>
                      <a:pt x="230" y="2997"/>
                      <a:pt x="224" y="2995"/>
                    </a:cubicBezTo>
                    <a:cubicBezTo>
                      <a:pt x="182" y="2984"/>
                      <a:pt x="170" y="2889"/>
                      <a:pt x="203" y="2761"/>
                    </a:cubicBezTo>
                    <a:cubicBezTo>
                      <a:pt x="245" y="2506"/>
                      <a:pt x="383" y="2294"/>
                      <a:pt x="510" y="2092"/>
                    </a:cubicBezTo>
                    <a:cubicBezTo>
                      <a:pt x="606" y="1964"/>
                      <a:pt x="701" y="1837"/>
                      <a:pt x="797" y="1721"/>
                    </a:cubicBezTo>
                    <a:cubicBezTo>
                      <a:pt x="882" y="1625"/>
                      <a:pt x="989" y="1508"/>
                      <a:pt x="1116" y="1412"/>
                    </a:cubicBezTo>
                    <a:close/>
                    <a:moveTo>
                      <a:pt x="1721" y="0"/>
                    </a:moveTo>
                    <a:cubicBezTo>
                      <a:pt x="1678" y="0"/>
                      <a:pt x="1647" y="10"/>
                      <a:pt x="1647" y="43"/>
                    </a:cubicBezTo>
                    <a:lnTo>
                      <a:pt x="1593" y="202"/>
                    </a:lnTo>
                    <a:cubicBezTo>
                      <a:pt x="1498" y="563"/>
                      <a:pt x="1392" y="945"/>
                      <a:pt x="1254" y="1296"/>
                    </a:cubicBezTo>
                    <a:cubicBezTo>
                      <a:pt x="1243" y="1264"/>
                      <a:pt x="1232" y="1253"/>
                      <a:pt x="1211" y="1242"/>
                    </a:cubicBezTo>
                    <a:cubicBezTo>
                      <a:pt x="1199" y="1238"/>
                      <a:pt x="1186" y="1236"/>
                      <a:pt x="1172" y="1236"/>
                    </a:cubicBezTo>
                    <a:cubicBezTo>
                      <a:pt x="1114" y="1236"/>
                      <a:pt x="1040" y="1274"/>
                      <a:pt x="946" y="1360"/>
                    </a:cubicBezTo>
                    <a:cubicBezTo>
                      <a:pt x="871" y="1423"/>
                      <a:pt x="819" y="1487"/>
                      <a:pt x="765" y="1540"/>
                    </a:cubicBezTo>
                    <a:cubicBezTo>
                      <a:pt x="521" y="1806"/>
                      <a:pt x="309" y="2103"/>
                      <a:pt x="182" y="2379"/>
                    </a:cubicBezTo>
                    <a:cubicBezTo>
                      <a:pt x="107" y="2517"/>
                      <a:pt x="1" y="2740"/>
                      <a:pt x="33" y="2952"/>
                    </a:cubicBezTo>
                    <a:cubicBezTo>
                      <a:pt x="54" y="3037"/>
                      <a:pt x="97" y="3101"/>
                      <a:pt x="160" y="3122"/>
                    </a:cubicBezTo>
                    <a:cubicBezTo>
                      <a:pt x="182" y="3144"/>
                      <a:pt x="213" y="3144"/>
                      <a:pt x="245" y="3144"/>
                    </a:cubicBezTo>
                    <a:cubicBezTo>
                      <a:pt x="288" y="3144"/>
                      <a:pt x="340" y="3133"/>
                      <a:pt x="383" y="3101"/>
                    </a:cubicBezTo>
                    <a:cubicBezTo>
                      <a:pt x="447" y="3069"/>
                      <a:pt x="510" y="3016"/>
                      <a:pt x="553" y="2974"/>
                    </a:cubicBezTo>
                    <a:cubicBezTo>
                      <a:pt x="606" y="2910"/>
                      <a:pt x="649" y="2835"/>
                      <a:pt x="701" y="2772"/>
                    </a:cubicBezTo>
                    <a:lnTo>
                      <a:pt x="734" y="2708"/>
                    </a:lnTo>
                    <a:cubicBezTo>
                      <a:pt x="871" y="2506"/>
                      <a:pt x="999" y="2273"/>
                      <a:pt x="1137" y="1997"/>
                    </a:cubicBezTo>
                    <a:cubicBezTo>
                      <a:pt x="1137" y="1975"/>
                      <a:pt x="1147" y="1954"/>
                      <a:pt x="1159" y="1933"/>
                    </a:cubicBezTo>
                    <a:cubicBezTo>
                      <a:pt x="1169" y="1901"/>
                      <a:pt x="1180" y="1869"/>
                      <a:pt x="1190" y="1848"/>
                    </a:cubicBezTo>
                    <a:cubicBezTo>
                      <a:pt x="1211" y="1827"/>
                      <a:pt x="1232" y="1806"/>
                      <a:pt x="1265" y="1784"/>
                    </a:cubicBezTo>
                    <a:cubicBezTo>
                      <a:pt x="1286" y="1773"/>
                      <a:pt x="1296" y="1752"/>
                      <a:pt x="1317" y="1742"/>
                    </a:cubicBezTo>
                    <a:cubicBezTo>
                      <a:pt x="1424" y="1636"/>
                      <a:pt x="1551" y="1518"/>
                      <a:pt x="1678" y="1466"/>
                    </a:cubicBezTo>
                    <a:lnTo>
                      <a:pt x="1678" y="1466"/>
                    </a:lnTo>
                    <a:cubicBezTo>
                      <a:pt x="1678" y="1529"/>
                      <a:pt x="1636" y="1561"/>
                      <a:pt x="1605" y="1593"/>
                    </a:cubicBezTo>
                    <a:lnTo>
                      <a:pt x="1562" y="1636"/>
                    </a:lnTo>
                    <a:cubicBezTo>
                      <a:pt x="1381" y="1827"/>
                      <a:pt x="1201" y="2049"/>
                      <a:pt x="1052" y="2379"/>
                    </a:cubicBezTo>
                    <a:cubicBezTo>
                      <a:pt x="1010" y="2495"/>
                      <a:pt x="946" y="2644"/>
                      <a:pt x="989" y="2719"/>
                    </a:cubicBezTo>
                    <a:cubicBezTo>
                      <a:pt x="999" y="2750"/>
                      <a:pt x="1031" y="2761"/>
                      <a:pt x="1063" y="2772"/>
                    </a:cubicBezTo>
                    <a:cubicBezTo>
                      <a:pt x="1066" y="2772"/>
                      <a:pt x="1070" y="2772"/>
                      <a:pt x="1073" y="2772"/>
                    </a:cubicBezTo>
                    <a:cubicBezTo>
                      <a:pt x="1166" y="2772"/>
                      <a:pt x="1267" y="2641"/>
                      <a:pt x="1317" y="2559"/>
                    </a:cubicBezTo>
                    <a:lnTo>
                      <a:pt x="1328" y="2538"/>
                    </a:lnTo>
                    <a:cubicBezTo>
                      <a:pt x="1424" y="2422"/>
                      <a:pt x="1487" y="2294"/>
                      <a:pt x="1520" y="2252"/>
                    </a:cubicBezTo>
                    <a:cubicBezTo>
                      <a:pt x="1615" y="2082"/>
                      <a:pt x="1689" y="1922"/>
                      <a:pt x="1753" y="1773"/>
                    </a:cubicBezTo>
                    <a:cubicBezTo>
                      <a:pt x="1753" y="1742"/>
                      <a:pt x="1763" y="1721"/>
                      <a:pt x="1774" y="1699"/>
                    </a:cubicBezTo>
                    <a:cubicBezTo>
                      <a:pt x="1785" y="1657"/>
                      <a:pt x="1785" y="1625"/>
                      <a:pt x="1806" y="1593"/>
                    </a:cubicBezTo>
                    <a:cubicBezTo>
                      <a:pt x="1817" y="1582"/>
                      <a:pt x="1838" y="1561"/>
                      <a:pt x="1859" y="1551"/>
                    </a:cubicBezTo>
                    <a:lnTo>
                      <a:pt x="1902" y="1508"/>
                    </a:lnTo>
                    <a:cubicBezTo>
                      <a:pt x="2072" y="1338"/>
                      <a:pt x="2252" y="1200"/>
                      <a:pt x="2443" y="1083"/>
                    </a:cubicBezTo>
                    <a:cubicBezTo>
                      <a:pt x="2518" y="1041"/>
                      <a:pt x="2592" y="999"/>
                      <a:pt x="2677" y="999"/>
                    </a:cubicBezTo>
                    <a:cubicBezTo>
                      <a:pt x="2698" y="1083"/>
                      <a:pt x="2666" y="1168"/>
                      <a:pt x="2634" y="1242"/>
                    </a:cubicBezTo>
                    <a:lnTo>
                      <a:pt x="2624" y="1264"/>
                    </a:lnTo>
                    <a:cubicBezTo>
                      <a:pt x="2592" y="1349"/>
                      <a:pt x="2560" y="1423"/>
                      <a:pt x="2528" y="1497"/>
                    </a:cubicBezTo>
                    <a:lnTo>
                      <a:pt x="2507" y="1529"/>
                    </a:lnTo>
                    <a:cubicBezTo>
                      <a:pt x="2358" y="1646"/>
                      <a:pt x="2167" y="1795"/>
                      <a:pt x="2039" y="2028"/>
                    </a:cubicBezTo>
                    <a:cubicBezTo>
                      <a:pt x="2008" y="2092"/>
                      <a:pt x="1944" y="2241"/>
                      <a:pt x="2018" y="2294"/>
                    </a:cubicBezTo>
                    <a:cubicBezTo>
                      <a:pt x="2037" y="2310"/>
                      <a:pt x="2056" y="2317"/>
                      <a:pt x="2075" y="2317"/>
                    </a:cubicBezTo>
                    <a:cubicBezTo>
                      <a:pt x="2146" y="2317"/>
                      <a:pt x="2219" y="2229"/>
                      <a:pt x="2252" y="2188"/>
                    </a:cubicBezTo>
                    <a:lnTo>
                      <a:pt x="2263" y="2188"/>
                    </a:lnTo>
                    <a:cubicBezTo>
                      <a:pt x="2358" y="2071"/>
                      <a:pt x="2433" y="1964"/>
                      <a:pt x="2518" y="1816"/>
                    </a:cubicBezTo>
                    <a:lnTo>
                      <a:pt x="2549" y="1752"/>
                    </a:lnTo>
                    <a:cubicBezTo>
                      <a:pt x="2592" y="1688"/>
                      <a:pt x="2613" y="1625"/>
                      <a:pt x="2677" y="1603"/>
                    </a:cubicBezTo>
                    <a:cubicBezTo>
                      <a:pt x="2688" y="1646"/>
                      <a:pt x="2698" y="1678"/>
                      <a:pt x="2719" y="1688"/>
                    </a:cubicBezTo>
                    <a:cubicBezTo>
                      <a:pt x="2733" y="1695"/>
                      <a:pt x="2747" y="1698"/>
                      <a:pt x="2761" y="1698"/>
                    </a:cubicBezTo>
                    <a:cubicBezTo>
                      <a:pt x="2814" y="1698"/>
                      <a:pt x="2871" y="1658"/>
                      <a:pt x="2921" y="1625"/>
                    </a:cubicBezTo>
                    <a:cubicBezTo>
                      <a:pt x="2943" y="1614"/>
                      <a:pt x="2953" y="1603"/>
                      <a:pt x="2964" y="1593"/>
                    </a:cubicBezTo>
                    <a:cubicBezTo>
                      <a:pt x="3042" y="1547"/>
                      <a:pt x="3141" y="1510"/>
                      <a:pt x="3237" y="1510"/>
                    </a:cubicBezTo>
                    <a:cubicBezTo>
                      <a:pt x="3297" y="1510"/>
                      <a:pt x="3357" y="1524"/>
                      <a:pt x="3410" y="1561"/>
                    </a:cubicBezTo>
                    <a:lnTo>
                      <a:pt x="3399" y="1572"/>
                    </a:lnTo>
                    <a:cubicBezTo>
                      <a:pt x="3378" y="1582"/>
                      <a:pt x="3356" y="1603"/>
                      <a:pt x="3367" y="1657"/>
                    </a:cubicBezTo>
                    <a:lnTo>
                      <a:pt x="3367" y="1667"/>
                    </a:lnTo>
                    <a:cubicBezTo>
                      <a:pt x="3395" y="1688"/>
                      <a:pt x="3422" y="1700"/>
                      <a:pt x="3449" y="1700"/>
                    </a:cubicBezTo>
                    <a:cubicBezTo>
                      <a:pt x="3464" y="1700"/>
                      <a:pt x="3480" y="1696"/>
                      <a:pt x="3495" y="1688"/>
                    </a:cubicBezTo>
                    <a:cubicBezTo>
                      <a:pt x="3537" y="1667"/>
                      <a:pt x="3569" y="1603"/>
                      <a:pt x="3569" y="1551"/>
                    </a:cubicBezTo>
                    <a:cubicBezTo>
                      <a:pt x="3569" y="1487"/>
                      <a:pt x="3516" y="1433"/>
                      <a:pt x="3462" y="1412"/>
                    </a:cubicBezTo>
                    <a:cubicBezTo>
                      <a:pt x="3393" y="1378"/>
                      <a:pt x="3318" y="1364"/>
                      <a:pt x="3245" y="1364"/>
                    </a:cubicBezTo>
                    <a:cubicBezTo>
                      <a:pt x="3072" y="1364"/>
                      <a:pt x="2905" y="1441"/>
                      <a:pt x="2815" y="1508"/>
                    </a:cubicBezTo>
                    <a:cubicBezTo>
                      <a:pt x="2783" y="1476"/>
                      <a:pt x="2751" y="1455"/>
                      <a:pt x="2709" y="1445"/>
                    </a:cubicBezTo>
                    <a:lnTo>
                      <a:pt x="2740" y="1381"/>
                    </a:lnTo>
                    <a:cubicBezTo>
                      <a:pt x="2794" y="1264"/>
                      <a:pt x="2858" y="1126"/>
                      <a:pt x="2836" y="977"/>
                    </a:cubicBezTo>
                    <a:cubicBezTo>
                      <a:pt x="2825" y="924"/>
                      <a:pt x="2804" y="881"/>
                      <a:pt x="2762" y="860"/>
                    </a:cubicBezTo>
                    <a:cubicBezTo>
                      <a:pt x="2738" y="847"/>
                      <a:pt x="2711" y="842"/>
                      <a:pt x="2682" y="842"/>
                    </a:cubicBezTo>
                    <a:cubicBezTo>
                      <a:pt x="2592" y="842"/>
                      <a:pt x="2486" y="892"/>
                      <a:pt x="2422" y="924"/>
                    </a:cubicBezTo>
                    <a:cubicBezTo>
                      <a:pt x="2199" y="1051"/>
                      <a:pt x="1976" y="1232"/>
                      <a:pt x="1817" y="1381"/>
                    </a:cubicBezTo>
                    <a:cubicBezTo>
                      <a:pt x="1806" y="1349"/>
                      <a:pt x="1785" y="1327"/>
                      <a:pt x="1753" y="1306"/>
                    </a:cubicBezTo>
                    <a:cubicBezTo>
                      <a:pt x="1741" y="1301"/>
                      <a:pt x="1727" y="1299"/>
                      <a:pt x="1713" y="1299"/>
                    </a:cubicBezTo>
                    <a:cubicBezTo>
                      <a:pt x="1634" y="1299"/>
                      <a:pt x="1540" y="1367"/>
                      <a:pt x="1477" y="1412"/>
                    </a:cubicBezTo>
                    <a:lnTo>
                      <a:pt x="1466" y="1423"/>
                    </a:lnTo>
                    <a:cubicBezTo>
                      <a:pt x="1424" y="1455"/>
                      <a:pt x="1381" y="1487"/>
                      <a:pt x="1350" y="1508"/>
                    </a:cubicBezTo>
                    <a:lnTo>
                      <a:pt x="1328" y="1529"/>
                    </a:lnTo>
                    <a:cubicBezTo>
                      <a:pt x="1487" y="1126"/>
                      <a:pt x="1636" y="669"/>
                      <a:pt x="1732" y="234"/>
                    </a:cubicBezTo>
                    <a:cubicBezTo>
                      <a:pt x="1742" y="223"/>
                      <a:pt x="1742" y="213"/>
                      <a:pt x="1742" y="202"/>
                    </a:cubicBezTo>
                    <a:cubicBezTo>
                      <a:pt x="1763" y="138"/>
                      <a:pt x="1785" y="74"/>
                      <a:pt x="1742" y="10"/>
                    </a:cubicBez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5454725" y="3436950"/>
                <a:ext cx="93475" cy="70025"/>
              </a:xfrm>
              <a:custGeom>
                <a:rect b="b" l="l" r="r" t="t"/>
                <a:pathLst>
                  <a:path extrusionOk="0" h="2801" w="3739">
                    <a:moveTo>
                      <a:pt x="945" y="1"/>
                    </a:moveTo>
                    <a:cubicBezTo>
                      <a:pt x="690" y="1"/>
                      <a:pt x="446" y="96"/>
                      <a:pt x="276" y="277"/>
                    </a:cubicBezTo>
                    <a:cubicBezTo>
                      <a:pt x="95" y="457"/>
                      <a:pt x="0" y="691"/>
                      <a:pt x="0" y="946"/>
                    </a:cubicBezTo>
                    <a:lnTo>
                      <a:pt x="0" y="1254"/>
                    </a:lnTo>
                    <a:cubicBezTo>
                      <a:pt x="0" y="1530"/>
                      <a:pt x="128" y="1806"/>
                      <a:pt x="350" y="1986"/>
                    </a:cubicBezTo>
                    <a:cubicBezTo>
                      <a:pt x="510" y="2114"/>
                      <a:pt x="722" y="2188"/>
                      <a:pt x="945" y="2188"/>
                    </a:cubicBezTo>
                    <a:lnTo>
                      <a:pt x="1593" y="2188"/>
                    </a:lnTo>
                    <a:cubicBezTo>
                      <a:pt x="1678" y="2188"/>
                      <a:pt x="1763" y="2220"/>
                      <a:pt x="1837" y="2284"/>
                    </a:cubicBezTo>
                    <a:cubicBezTo>
                      <a:pt x="1901" y="2337"/>
                      <a:pt x="1954" y="2390"/>
                      <a:pt x="1997" y="2443"/>
                    </a:cubicBezTo>
                    <a:cubicBezTo>
                      <a:pt x="2018" y="2475"/>
                      <a:pt x="2028" y="2496"/>
                      <a:pt x="2049" y="2517"/>
                    </a:cubicBezTo>
                    <a:lnTo>
                      <a:pt x="2092" y="2560"/>
                    </a:lnTo>
                    <a:cubicBezTo>
                      <a:pt x="2145" y="2613"/>
                      <a:pt x="2209" y="2687"/>
                      <a:pt x="2273" y="2741"/>
                    </a:cubicBezTo>
                    <a:cubicBezTo>
                      <a:pt x="2315" y="2772"/>
                      <a:pt x="2347" y="2793"/>
                      <a:pt x="2358" y="2793"/>
                    </a:cubicBezTo>
                    <a:cubicBezTo>
                      <a:pt x="2376" y="2798"/>
                      <a:pt x="2395" y="2800"/>
                      <a:pt x="2412" y="2800"/>
                    </a:cubicBezTo>
                    <a:cubicBezTo>
                      <a:pt x="2473" y="2800"/>
                      <a:pt x="2524" y="2774"/>
                      <a:pt x="2549" y="2741"/>
                    </a:cubicBezTo>
                    <a:cubicBezTo>
                      <a:pt x="2570" y="2708"/>
                      <a:pt x="2570" y="2677"/>
                      <a:pt x="2570" y="2613"/>
                    </a:cubicBezTo>
                    <a:cubicBezTo>
                      <a:pt x="2559" y="2592"/>
                      <a:pt x="2559" y="2560"/>
                      <a:pt x="2559" y="2528"/>
                    </a:cubicBezTo>
                    <a:lnTo>
                      <a:pt x="2559" y="2496"/>
                    </a:lnTo>
                    <a:cubicBezTo>
                      <a:pt x="2559" y="2422"/>
                      <a:pt x="2559" y="2252"/>
                      <a:pt x="2729" y="2199"/>
                    </a:cubicBezTo>
                    <a:cubicBezTo>
                      <a:pt x="2771" y="2188"/>
                      <a:pt x="2835" y="2177"/>
                      <a:pt x="2899" y="2167"/>
                    </a:cubicBezTo>
                    <a:cubicBezTo>
                      <a:pt x="2995" y="2156"/>
                      <a:pt x="3101" y="2146"/>
                      <a:pt x="3186" y="2103"/>
                    </a:cubicBezTo>
                    <a:cubicBezTo>
                      <a:pt x="3515" y="1965"/>
                      <a:pt x="3738" y="1625"/>
                      <a:pt x="3738" y="1243"/>
                    </a:cubicBezTo>
                    <a:lnTo>
                      <a:pt x="3738" y="946"/>
                    </a:lnTo>
                    <a:cubicBezTo>
                      <a:pt x="3738" y="659"/>
                      <a:pt x="3611" y="393"/>
                      <a:pt x="3387" y="213"/>
                    </a:cubicBezTo>
                    <a:cubicBezTo>
                      <a:pt x="3217" y="75"/>
                      <a:pt x="3005" y="1"/>
                      <a:pt x="2793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5518975" y="3461375"/>
                <a:ext cx="8225" cy="8250"/>
              </a:xfrm>
              <a:custGeom>
                <a:rect b="b" l="l" r="r" t="t"/>
                <a:pathLst>
                  <a:path extrusionOk="0" h="330" w="329">
                    <a:moveTo>
                      <a:pt x="170" y="1"/>
                    </a:moveTo>
                    <a:cubicBezTo>
                      <a:pt x="127" y="1"/>
                      <a:pt x="85" y="11"/>
                      <a:pt x="53" y="43"/>
                    </a:cubicBezTo>
                    <a:cubicBezTo>
                      <a:pt x="21" y="75"/>
                      <a:pt x="0" y="117"/>
                      <a:pt x="0" y="160"/>
                    </a:cubicBezTo>
                    <a:cubicBezTo>
                      <a:pt x="0" y="213"/>
                      <a:pt x="21" y="266"/>
                      <a:pt x="64" y="298"/>
                    </a:cubicBezTo>
                    <a:cubicBezTo>
                      <a:pt x="95" y="319"/>
                      <a:pt x="127" y="330"/>
                      <a:pt x="170" y="330"/>
                    </a:cubicBezTo>
                    <a:cubicBezTo>
                      <a:pt x="255" y="330"/>
                      <a:pt x="329" y="256"/>
                      <a:pt x="329" y="160"/>
                    </a:cubicBezTo>
                    <a:cubicBezTo>
                      <a:pt x="329" y="117"/>
                      <a:pt x="308" y="65"/>
                      <a:pt x="276" y="32"/>
                    </a:cubicBezTo>
                    <a:cubicBezTo>
                      <a:pt x="244" y="11"/>
                      <a:pt x="201" y="1"/>
                      <a:pt x="1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5497975" y="3461375"/>
                <a:ext cx="8275" cy="8250"/>
              </a:xfrm>
              <a:custGeom>
                <a:rect b="b" l="l" r="r" t="t"/>
                <a:pathLst>
                  <a:path extrusionOk="0" h="330" w="331">
                    <a:moveTo>
                      <a:pt x="171" y="1"/>
                    </a:moveTo>
                    <a:cubicBezTo>
                      <a:pt x="75" y="1"/>
                      <a:pt x="1" y="75"/>
                      <a:pt x="1" y="160"/>
                    </a:cubicBezTo>
                    <a:cubicBezTo>
                      <a:pt x="1" y="213"/>
                      <a:pt x="22" y="266"/>
                      <a:pt x="64" y="298"/>
                    </a:cubicBezTo>
                    <a:cubicBezTo>
                      <a:pt x="97" y="319"/>
                      <a:pt x="128" y="330"/>
                      <a:pt x="171" y="330"/>
                    </a:cubicBezTo>
                    <a:cubicBezTo>
                      <a:pt x="213" y="330"/>
                      <a:pt x="256" y="319"/>
                      <a:pt x="288" y="287"/>
                    </a:cubicBezTo>
                    <a:cubicBezTo>
                      <a:pt x="319" y="256"/>
                      <a:pt x="330" y="213"/>
                      <a:pt x="330" y="160"/>
                    </a:cubicBezTo>
                    <a:cubicBezTo>
                      <a:pt x="330" y="117"/>
                      <a:pt x="309" y="65"/>
                      <a:pt x="277" y="32"/>
                    </a:cubicBezTo>
                    <a:cubicBezTo>
                      <a:pt x="245" y="11"/>
                      <a:pt x="203" y="1"/>
                      <a:pt x="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5477025" y="3461375"/>
                <a:ext cx="8225" cy="8250"/>
              </a:xfrm>
              <a:custGeom>
                <a:rect b="b" l="l" r="r" t="t"/>
                <a:pathLst>
                  <a:path extrusionOk="0" h="330" w="329">
                    <a:moveTo>
                      <a:pt x="170" y="1"/>
                    </a:moveTo>
                    <a:cubicBezTo>
                      <a:pt x="128" y="1"/>
                      <a:pt x="85" y="11"/>
                      <a:pt x="53" y="43"/>
                    </a:cubicBezTo>
                    <a:cubicBezTo>
                      <a:pt x="21" y="75"/>
                      <a:pt x="0" y="117"/>
                      <a:pt x="0" y="160"/>
                    </a:cubicBezTo>
                    <a:cubicBezTo>
                      <a:pt x="0" y="213"/>
                      <a:pt x="21" y="266"/>
                      <a:pt x="64" y="298"/>
                    </a:cubicBezTo>
                    <a:cubicBezTo>
                      <a:pt x="95" y="319"/>
                      <a:pt x="128" y="330"/>
                      <a:pt x="170" y="330"/>
                    </a:cubicBezTo>
                    <a:cubicBezTo>
                      <a:pt x="213" y="330"/>
                      <a:pt x="255" y="308"/>
                      <a:pt x="286" y="287"/>
                    </a:cubicBezTo>
                    <a:cubicBezTo>
                      <a:pt x="319" y="256"/>
                      <a:pt x="329" y="213"/>
                      <a:pt x="329" y="160"/>
                    </a:cubicBezTo>
                    <a:cubicBezTo>
                      <a:pt x="329" y="117"/>
                      <a:pt x="308" y="65"/>
                      <a:pt x="276" y="32"/>
                    </a:cubicBezTo>
                    <a:cubicBezTo>
                      <a:pt x="244" y="11"/>
                      <a:pt x="201" y="1"/>
                      <a:pt x="1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5489475" y="3682525"/>
                <a:ext cx="54475" cy="34000"/>
              </a:xfrm>
              <a:custGeom>
                <a:rect b="b" l="l" r="r" t="t"/>
                <a:pathLst>
                  <a:path extrusionOk="0" h="1360" w="2179">
                    <a:moveTo>
                      <a:pt x="2115" y="1190"/>
                    </a:moveTo>
                    <a:cubicBezTo>
                      <a:pt x="1690" y="1264"/>
                      <a:pt x="1381" y="1052"/>
                      <a:pt x="1063" y="903"/>
                    </a:cubicBezTo>
                    <a:cubicBezTo>
                      <a:pt x="1010" y="871"/>
                      <a:pt x="957" y="850"/>
                      <a:pt x="904" y="818"/>
                    </a:cubicBezTo>
                    <a:cubicBezTo>
                      <a:pt x="850" y="797"/>
                      <a:pt x="808" y="755"/>
                      <a:pt x="755" y="734"/>
                    </a:cubicBezTo>
                    <a:cubicBezTo>
                      <a:pt x="713" y="722"/>
                      <a:pt x="617" y="701"/>
                      <a:pt x="574" y="712"/>
                    </a:cubicBezTo>
                    <a:cubicBezTo>
                      <a:pt x="522" y="734"/>
                      <a:pt x="479" y="818"/>
                      <a:pt x="447" y="871"/>
                    </a:cubicBezTo>
                    <a:cubicBezTo>
                      <a:pt x="383" y="1010"/>
                      <a:pt x="330" y="1126"/>
                      <a:pt x="245" y="1232"/>
                    </a:cubicBezTo>
                    <a:cubicBezTo>
                      <a:pt x="203" y="1286"/>
                      <a:pt x="149" y="1349"/>
                      <a:pt x="76" y="1360"/>
                    </a:cubicBezTo>
                    <a:cubicBezTo>
                      <a:pt x="1" y="1211"/>
                      <a:pt x="65" y="1041"/>
                      <a:pt x="97" y="892"/>
                    </a:cubicBezTo>
                    <a:cubicBezTo>
                      <a:pt x="128" y="755"/>
                      <a:pt x="161" y="542"/>
                      <a:pt x="245" y="457"/>
                    </a:cubicBezTo>
                    <a:cubicBezTo>
                      <a:pt x="319" y="383"/>
                      <a:pt x="522" y="351"/>
                      <a:pt x="638" y="298"/>
                    </a:cubicBezTo>
                    <a:cubicBezTo>
                      <a:pt x="692" y="287"/>
                      <a:pt x="1690" y="0"/>
                      <a:pt x="1742" y="0"/>
                    </a:cubicBezTo>
                    <a:cubicBezTo>
                      <a:pt x="1775" y="11"/>
                      <a:pt x="1849" y="75"/>
                      <a:pt x="1891" y="118"/>
                    </a:cubicBezTo>
                    <a:cubicBezTo>
                      <a:pt x="2178" y="361"/>
                      <a:pt x="1721" y="807"/>
                      <a:pt x="1997" y="1062"/>
                    </a:cubicBezTo>
                    <a:cubicBezTo>
                      <a:pt x="2019" y="1073"/>
                      <a:pt x="2051" y="1105"/>
                      <a:pt x="2072" y="1126"/>
                    </a:cubicBezTo>
                    <a:cubicBezTo>
                      <a:pt x="2082" y="1137"/>
                      <a:pt x="2125" y="1158"/>
                      <a:pt x="2115" y="119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5531700" y="3650950"/>
                <a:ext cx="78075" cy="76200"/>
              </a:xfrm>
              <a:custGeom>
                <a:rect b="b" l="l" r="r" t="t"/>
                <a:pathLst>
                  <a:path extrusionOk="0" h="3048" w="3123">
                    <a:moveTo>
                      <a:pt x="3123" y="2527"/>
                    </a:moveTo>
                    <a:cubicBezTo>
                      <a:pt x="2326" y="2825"/>
                      <a:pt x="1402" y="3005"/>
                      <a:pt x="351" y="3047"/>
                    </a:cubicBezTo>
                    <a:cubicBezTo>
                      <a:pt x="202" y="2443"/>
                      <a:pt x="117" y="1773"/>
                      <a:pt x="1" y="1126"/>
                    </a:cubicBezTo>
                    <a:cubicBezTo>
                      <a:pt x="882" y="945"/>
                      <a:pt x="1721" y="647"/>
                      <a:pt x="2411" y="234"/>
                    </a:cubicBezTo>
                    <a:cubicBezTo>
                      <a:pt x="2528" y="170"/>
                      <a:pt x="2666" y="106"/>
                      <a:pt x="2729" y="10"/>
                    </a:cubicBezTo>
                    <a:cubicBezTo>
                      <a:pt x="2751" y="0"/>
                      <a:pt x="2751" y="21"/>
                      <a:pt x="2751" y="31"/>
                    </a:cubicBezTo>
                    <a:lnTo>
                      <a:pt x="2793" y="31"/>
                    </a:lnTo>
                    <a:cubicBezTo>
                      <a:pt x="2793" y="966"/>
                      <a:pt x="2953" y="1752"/>
                      <a:pt x="3123" y="2527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5347450" y="4173675"/>
                <a:ext cx="62425" cy="65600"/>
              </a:xfrm>
              <a:custGeom>
                <a:rect b="b" l="l" r="r" t="t"/>
                <a:pathLst>
                  <a:path extrusionOk="0" h="2624" w="2497">
                    <a:moveTo>
                      <a:pt x="192" y="0"/>
                    </a:moveTo>
                    <a:lnTo>
                      <a:pt x="1" y="1923"/>
                    </a:lnTo>
                    <a:lnTo>
                      <a:pt x="1413" y="2624"/>
                    </a:lnTo>
                    <a:cubicBezTo>
                      <a:pt x="1413" y="2624"/>
                      <a:pt x="2496" y="2060"/>
                      <a:pt x="2305" y="1965"/>
                    </a:cubicBezTo>
                    <a:cubicBezTo>
                      <a:pt x="2231" y="1923"/>
                      <a:pt x="1912" y="1774"/>
                      <a:pt x="1838" y="1487"/>
                    </a:cubicBezTo>
                    <a:cubicBezTo>
                      <a:pt x="1721" y="998"/>
                      <a:pt x="1912" y="117"/>
                      <a:pt x="1912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5345050" y="4215625"/>
                <a:ext cx="101725" cy="34125"/>
              </a:xfrm>
              <a:custGeom>
                <a:rect b="b" l="l" r="r" t="t"/>
                <a:pathLst>
                  <a:path extrusionOk="0" h="1365" w="4069">
                    <a:moveTo>
                      <a:pt x="128" y="0"/>
                    </a:moveTo>
                    <a:cubicBezTo>
                      <a:pt x="86" y="382"/>
                      <a:pt x="43" y="786"/>
                      <a:pt x="22" y="1031"/>
                    </a:cubicBezTo>
                    <a:cubicBezTo>
                      <a:pt x="12" y="1116"/>
                      <a:pt x="1" y="1211"/>
                      <a:pt x="12" y="1274"/>
                    </a:cubicBezTo>
                    <a:cubicBezTo>
                      <a:pt x="12" y="1286"/>
                      <a:pt x="22" y="1307"/>
                      <a:pt x="22" y="1317"/>
                    </a:cubicBezTo>
                    <a:cubicBezTo>
                      <a:pt x="54" y="1355"/>
                      <a:pt x="136" y="1363"/>
                      <a:pt x="228" y="1363"/>
                    </a:cubicBezTo>
                    <a:cubicBezTo>
                      <a:pt x="290" y="1363"/>
                      <a:pt x="356" y="1359"/>
                      <a:pt x="415" y="1359"/>
                    </a:cubicBezTo>
                    <a:cubicBezTo>
                      <a:pt x="974" y="1359"/>
                      <a:pt x="1742" y="1364"/>
                      <a:pt x="2430" y="1364"/>
                    </a:cubicBezTo>
                    <a:cubicBezTo>
                      <a:pt x="2774" y="1364"/>
                      <a:pt x="3099" y="1363"/>
                      <a:pt x="3368" y="1359"/>
                    </a:cubicBezTo>
                    <a:lnTo>
                      <a:pt x="3410" y="1359"/>
                    </a:lnTo>
                    <a:cubicBezTo>
                      <a:pt x="3453" y="1349"/>
                      <a:pt x="3495" y="1349"/>
                      <a:pt x="3538" y="1349"/>
                    </a:cubicBezTo>
                    <a:cubicBezTo>
                      <a:pt x="3675" y="1349"/>
                      <a:pt x="3962" y="1338"/>
                      <a:pt x="3962" y="1338"/>
                    </a:cubicBezTo>
                    <a:cubicBezTo>
                      <a:pt x="4069" y="1105"/>
                      <a:pt x="4005" y="882"/>
                      <a:pt x="3888" y="722"/>
                    </a:cubicBezTo>
                    <a:cubicBezTo>
                      <a:pt x="3856" y="670"/>
                      <a:pt x="3814" y="627"/>
                      <a:pt x="3771" y="595"/>
                    </a:cubicBezTo>
                    <a:cubicBezTo>
                      <a:pt x="3760" y="585"/>
                      <a:pt x="3750" y="574"/>
                      <a:pt x="3739" y="574"/>
                    </a:cubicBezTo>
                    <a:lnTo>
                      <a:pt x="3718" y="552"/>
                    </a:lnTo>
                    <a:cubicBezTo>
                      <a:pt x="3707" y="542"/>
                      <a:pt x="3696" y="542"/>
                      <a:pt x="3675" y="531"/>
                    </a:cubicBezTo>
                    <a:cubicBezTo>
                      <a:pt x="3675" y="531"/>
                      <a:pt x="3665" y="531"/>
                      <a:pt x="3654" y="521"/>
                    </a:cubicBezTo>
                    <a:cubicBezTo>
                      <a:pt x="3644" y="510"/>
                      <a:pt x="3623" y="510"/>
                      <a:pt x="3611" y="500"/>
                    </a:cubicBezTo>
                    <a:lnTo>
                      <a:pt x="3601" y="500"/>
                    </a:lnTo>
                    <a:cubicBezTo>
                      <a:pt x="3580" y="489"/>
                      <a:pt x="3569" y="478"/>
                      <a:pt x="3548" y="467"/>
                    </a:cubicBezTo>
                    <a:cubicBezTo>
                      <a:pt x="3495" y="457"/>
                      <a:pt x="3453" y="436"/>
                      <a:pt x="3399" y="415"/>
                    </a:cubicBezTo>
                    <a:lnTo>
                      <a:pt x="3208" y="351"/>
                    </a:lnTo>
                    <a:cubicBezTo>
                      <a:pt x="3028" y="276"/>
                      <a:pt x="2125" y="181"/>
                      <a:pt x="2051" y="32"/>
                    </a:cubicBezTo>
                    <a:lnTo>
                      <a:pt x="2051" y="21"/>
                    </a:lnTo>
                    <a:cubicBezTo>
                      <a:pt x="1764" y="255"/>
                      <a:pt x="1594" y="404"/>
                      <a:pt x="1201" y="404"/>
                    </a:cubicBezTo>
                    <a:cubicBezTo>
                      <a:pt x="798" y="404"/>
                      <a:pt x="415" y="245"/>
                      <a:pt x="128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5338700" y="3773600"/>
                <a:ext cx="77800" cy="443625"/>
              </a:xfrm>
              <a:custGeom>
                <a:rect b="b" l="l" r="r" t="t"/>
                <a:pathLst>
                  <a:path extrusionOk="0" h="17745" w="3112">
                    <a:moveTo>
                      <a:pt x="1519" y="0"/>
                    </a:moveTo>
                    <a:lnTo>
                      <a:pt x="1465" y="0"/>
                    </a:lnTo>
                    <a:cubicBezTo>
                      <a:pt x="1477" y="2846"/>
                      <a:pt x="1052" y="5533"/>
                      <a:pt x="828" y="8262"/>
                    </a:cubicBezTo>
                    <a:cubicBezTo>
                      <a:pt x="606" y="10981"/>
                      <a:pt x="266" y="14931"/>
                      <a:pt x="0" y="17628"/>
                    </a:cubicBezTo>
                    <a:cubicBezTo>
                      <a:pt x="1019" y="17745"/>
                      <a:pt x="2081" y="17617"/>
                      <a:pt x="3016" y="17511"/>
                    </a:cubicBezTo>
                    <a:cubicBezTo>
                      <a:pt x="3112" y="16099"/>
                      <a:pt x="3006" y="13370"/>
                      <a:pt x="2984" y="11925"/>
                    </a:cubicBezTo>
                    <a:cubicBezTo>
                      <a:pt x="2952" y="10545"/>
                      <a:pt x="2900" y="9143"/>
                      <a:pt x="2708" y="7784"/>
                    </a:cubicBezTo>
                    <a:cubicBezTo>
                      <a:pt x="2390" y="5511"/>
                      <a:pt x="2103" y="3302"/>
                      <a:pt x="1742" y="1009"/>
                    </a:cubicBezTo>
                    <a:cubicBezTo>
                      <a:pt x="1689" y="669"/>
                      <a:pt x="1657" y="223"/>
                      <a:pt x="1519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5342675" y="3781550"/>
                <a:ext cx="44625" cy="390550"/>
              </a:xfrm>
              <a:custGeom>
                <a:rect b="b" l="l" r="r" t="t"/>
                <a:pathLst>
                  <a:path extrusionOk="0" h="15622" w="1785">
                    <a:moveTo>
                      <a:pt x="1466" y="1"/>
                    </a:moveTo>
                    <a:cubicBezTo>
                      <a:pt x="1445" y="1"/>
                      <a:pt x="1445" y="11"/>
                      <a:pt x="1445" y="22"/>
                    </a:cubicBezTo>
                    <a:cubicBezTo>
                      <a:pt x="999" y="5268"/>
                      <a:pt x="447" y="10578"/>
                      <a:pt x="1" y="15622"/>
                    </a:cubicBezTo>
                    <a:cubicBezTo>
                      <a:pt x="723" y="13466"/>
                      <a:pt x="999" y="10939"/>
                      <a:pt x="1381" y="8241"/>
                    </a:cubicBezTo>
                    <a:cubicBezTo>
                      <a:pt x="1636" y="6415"/>
                      <a:pt x="1785" y="4216"/>
                      <a:pt x="1700" y="2018"/>
                    </a:cubicBezTo>
                    <a:cubicBezTo>
                      <a:pt x="1668" y="1307"/>
                      <a:pt x="1604" y="648"/>
                      <a:pt x="1466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5404525" y="4184825"/>
                <a:ext cx="5350" cy="16750"/>
              </a:xfrm>
              <a:custGeom>
                <a:rect b="b" l="l" r="r" t="t"/>
                <a:pathLst>
                  <a:path extrusionOk="0" h="670" w="214">
                    <a:moveTo>
                      <a:pt x="97" y="0"/>
                    </a:moveTo>
                    <a:cubicBezTo>
                      <a:pt x="33" y="85"/>
                      <a:pt x="12" y="266"/>
                      <a:pt x="1" y="446"/>
                    </a:cubicBezTo>
                    <a:cubicBezTo>
                      <a:pt x="1" y="521"/>
                      <a:pt x="1" y="648"/>
                      <a:pt x="64" y="659"/>
                    </a:cubicBezTo>
                    <a:cubicBezTo>
                      <a:pt x="149" y="670"/>
                      <a:pt x="171" y="531"/>
                      <a:pt x="182" y="479"/>
                    </a:cubicBezTo>
                    <a:cubicBezTo>
                      <a:pt x="213" y="319"/>
                      <a:pt x="213" y="128"/>
                      <a:pt x="182" y="22"/>
                    </a:cubicBezTo>
                    <a:cubicBezTo>
                      <a:pt x="160" y="0"/>
                      <a:pt x="118" y="0"/>
                      <a:pt x="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5394725" y="4194125"/>
                <a:ext cx="7700" cy="9575"/>
              </a:xfrm>
              <a:custGeom>
                <a:rect b="b" l="l" r="r" t="t"/>
                <a:pathLst>
                  <a:path extrusionOk="0" h="383" w="308">
                    <a:moveTo>
                      <a:pt x="223" y="53"/>
                    </a:moveTo>
                    <a:cubicBezTo>
                      <a:pt x="64" y="0"/>
                      <a:pt x="0" y="372"/>
                      <a:pt x="149" y="383"/>
                    </a:cubicBezTo>
                    <a:cubicBezTo>
                      <a:pt x="201" y="383"/>
                      <a:pt x="308" y="213"/>
                      <a:pt x="286" y="128"/>
                    </a:cubicBezTo>
                    <a:cubicBezTo>
                      <a:pt x="286" y="96"/>
                      <a:pt x="255" y="64"/>
                      <a:pt x="223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5273375" y="4173675"/>
                <a:ext cx="62425" cy="65600"/>
              </a:xfrm>
              <a:custGeom>
                <a:rect b="b" l="l" r="r" t="t"/>
                <a:pathLst>
                  <a:path extrusionOk="0" h="2624" w="2497">
                    <a:moveTo>
                      <a:pt x="192" y="0"/>
                    </a:moveTo>
                    <a:lnTo>
                      <a:pt x="1" y="1923"/>
                    </a:lnTo>
                    <a:lnTo>
                      <a:pt x="1413" y="2624"/>
                    </a:lnTo>
                    <a:cubicBezTo>
                      <a:pt x="1413" y="2624"/>
                      <a:pt x="2497" y="2060"/>
                      <a:pt x="2305" y="1965"/>
                    </a:cubicBezTo>
                    <a:cubicBezTo>
                      <a:pt x="2231" y="1923"/>
                      <a:pt x="1912" y="1774"/>
                      <a:pt x="1838" y="1487"/>
                    </a:cubicBezTo>
                    <a:cubicBezTo>
                      <a:pt x="1721" y="998"/>
                      <a:pt x="1912" y="117"/>
                      <a:pt x="1912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5271000" y="4215625"/>
                <a:ext cx="101450" cy="34125"/>
              </a:xfrm>
              <a:custGeom>
                <a:rect b="b" l="l" r="r" t="t"/>
                <a:pathLst>
                  <a:path extrusionOk="0" h="1365" w="4058">
                    <a:moveTo>
                      <a:pt x="117" y="0"/>
                    </a:moveTo>
                    <a:cubicBezTo>
                      <a:pt x="85" y="382"/>
                      <a:pt x="43" y="786"/>
                      <a:pt x="22" y="1031"/>
                    </a:cubicBezTo>
                    <a:cubicBezTo>
                      <a:pt x="11" y="1116"/>
                      <a:pt x="1" y="1211"/>
                      <a:pt x="11" y="1274"/>
                    </a:cubicBezTo>
                    <a:cubicBezTo>
                      <a:pt x="11" y="1286"/>
                      <a:pt x="11" y="1307"/>
                      <a:pt x="22" y="1317"/>
                    </a:cubicBezTo>
                    <a:cubicBezTo>
                      <a:pt x="53" y="1355"/>
                      <a:pt x="135" y="1363"/>
                      <a:pt x="227" y="1363"/>
                    </a:cubicBezTo>
                    <a:cubicBezTo>
                      <a:pt x="289" y="1363"/>
                      <a:pt x="355" y="1359"/>
                      <a:pt x="414" y="1359"/>
                    </a:cubicBezTo>
                    <a:cubicBezTo>
                      <a:pt x="974" y="1359"/>
                      <a:pt x="1741" y="1364"/>
                      <a:pt x="2429" y="1364"/>
                    </a:cubicBezTo>
                    <a:cubicBezTo>
                      <a:pt x="2773" y="1364"/>
                      <a:pt x="3097" y="1363"/>
                      <a:pt x="3366" y="1359"/>
                    </a:cubicBezTo>
                    <a:lnTo>
                      <a:pt x="3409" y="1359"/>
                    </a:lnTo>
                    <a:cubicBezTo>
                      <a:pt x="3451" y="1349"/>
                      <a:pt x="3494" y="1349"/>
                      <a:pt x="3536" y="1349"/>
                    </a:cubicBezTo>
                    <a:cubicBezTo>
                      <a:pt x="3675" y="1349"/>
                      <a:pt x="3961" y="1338"/>
                      <a:pt x="3961" y="1338"/>
                    </a:cubicBezTo>
                    <a:cubicBezTo>
                      <a:pt x="4057" y="1105"/>
                      <a:pt x="4004" y="882"/>
                      <a:pt x="3887" y="722"/>
                    </a:cubicBezTo>
                    <a:cubicBezTo>
                      <a:pt x="3855" y="670"/>
                      <a:pt x="3812" y="627"/>
                      <a:pt x="3760" y="595"/>
                    </a:cubicBezTo>
                    <a:cubicBezTo>
                      <a:pt x="3760" y="585"/>
                      <a:pt x="3749" y="574"/>
                      <a:pt x="3739" y="574"/>
                    </a:cubicBezTo>
                    <a:cubicBezTo>
                      <a:pt x="3727" y="563"/>
                      <a:pt x="3717" y="563"/>
                      <a:pt x="3706" y="552"/>
                    </a:cubicBezTo>
                    <a:cubicBezTo>
                      <a:pt x="3696" y="542"/>
                      <a:pt x="3685" y="542"/>
                      <a:pt x="3675" y="531"/>
                    </a:cubicBezTo>
                    <a:cubicBezTo>
                      <a:pt x="3675" y="531"/>
                      <a:pt x="3664" y="531"/>
                      <a:pt x="3654" y="521"/>
                    </a:cubicBezTo>
                    <a:cubicBezTo>
                      <a:pt x="3643" y="510"/>
                      <a:pt x="3621" y="510"/>
                      <a:pt x="3611" y="500"/>
                    </a:cubicBezTo>
                    <a:lnTo>
                      <a:pt x="3600" y="500"/>
                    </a:lnTo>
                    <a:cubicBezTo>
                      <a:pt x="3579" y="489"/>
                      <a:pt x="3558" y="478"/>
                      <a:pt x="3547" y="467"/>
                    </a:cubicBezTo>
                    <a:lnTo>
                      <a:pt x="3536" y="467"/>
                    </a:lnTo>
                    <a:cubicBezTo>
                      <a:pt x="3494" y="457"/>
                      <a:pt x="3441" y="436"/>
                      <a:pt x="3399" y="415"/>
                    </a:cubicBezTo>
                    <a:lnTo>
                      <a:pt x="3208" y="351"/>
                    </a:lnTo>
                    <a:cubicBezTo>
                      <a:pt x="3027" y="276"/>
                      <a:pt x="2113" y="181"/>
                      <a:pt x="2050" y="32"/>
                    </a:cubicBezTo>
                    <a:lnTo>
                      <a:pt x="2050" y="21"/>
                    </a:lnTo>
                    <a:cubicBezTo>
                      <a:pt x="1763" y="255"/>
                      <a:pt x="1593" y="404"/>
                      <a:pt x="1200" y="404"/>
                    </a:cubicBezTo>
                    <a:cubicBezTo>
                      <a:pt x="797" y="404"/>
                      <a:pt x="414" y="245"/>
                      <a:pt x="117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5260375" y="3769075"/>
                <a:ext cx="123225" cy="446575"/>
              </a:xfrm>
              <a:custGeom>
                <a:rect b="b" l="l" r="r" t="t"/>
                <a:pathLst>
                  <a:path extrusionOk="0" h="17863" w="4929">
                    <a:moveTo>
                      <a:pt x="978" y="0"/>
                    </a:moveTo>
                    <a:cubicBezTo>
                      <a:pt x="287" y="840"/>
                      <a:pt x="202" y="2369"/>
                      <a:pt x="574" y="3611"/>
                    </a:cubicBezTo>
                    <a:cubicBezTo>
                      <a:pt x="617" y="3771"/>
                      <a:pt x="702" y="3929"/>
                      <a:pt x="733" y="4078"/>
                    </a:cubicBezTo>
                    <a:cubicBezTo>
                      <a:pt x="776" y="4312"/>
                      <a:pt x="754" y="4588"/>
                      <a:pt x="776" y="4854"/>
                    </a:cubicBezTo>
                    <a:cubicBezTo>
                      <a:pt x="882" y="6563"/>
                      <a:pt x="945" y="8677"/>
                      <a:pt x="733" y="10301"/>
                    </a:cubicBezTo>
                    <a:cubicBezTo>
                      <a:pt x="468" y="12266"/>
                      <a:pt x="1" y="15398"/>
                      <a:pt x="1" y="17448"/>
                    </a:cubicBezTo>
                    <a:cubicBezTo>
                      <a:pt x="978" y="17618"/>
                      <a:pt x="1912" y="17809"/>
                      <a:pt x="3006" y="17862"/>
                    </a:cubicBezTo>
                    <a:cubicBezTo>
                      <a:pt x="3430" y="15346"/>
                      <a:pt x="4206" y="11565"/>
                      <a:pt x="4440" y="8793"/>
                    </a:cubicBezTo>
                    <a:cubicBezTo>
                      <a:pt x="4673" y="6022"/>
                      <a:pt x="4928" y="3101"/>
                      <a:pt x="4832" y="202"/>
                    </a:cubicBezTo>
                    <a:cubicBezTo>
                      <a:pt x="3569" y="118"/>
                      <a:pt x="2295" y="33"/>
                      <a:pt x="978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5266475" y="4197300"/>
                <a:ext cx="16750" cy="5075"/>
              </a:xfrm>
              <a:custGeom>
                <a:rect b="b" l="l" r="r" t="t"/>
                <a:pathLst>
                  <a:path extrusionOk="0" h="203" w="670">
                    <a:moveTo>
                      <a:pt x="12" y="53"/>
                    </a:moveTo>
                    <a:cubicBezTo>
                      <a:pt x="97" y="1"/>
                      <a:pt x="277" y="1"/>
                      <a:pt x="458" y="11"/>
                    </a:cubicBezTo>
                    <a:cubicBezTo>
                      <a:pt x="532" y="11"/>
                      <a:pt x="659" y="22"/>
                      <a:pt x="659" y="86"/>
                    </a:cubicBezTo>
                    <a:cubicBezTo>
                      <a:pt x="670" y="171"/>
                      <a:pt x="521" y="181"/>
                      <a:pt x="479" y="192"/>
                    </a:cubicBezTo>
                    <a:cubicBezTo>
                      <a:pt x="319" y="202"/>
                      <a:pt x="118" y="181"/>
                      <a:pt x="22" y="149"/>
                    </a:cubicBezTo>
                    <a:cubicBezTo>
                      <a:pt x="1" y="128"/>
                      <a:pt x="1" y="86"/>
                      <a:pt x="12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5276850" y="4188275"/>
                <a:ext cx="9300" cy="7200"/>
              </a:xfrm>
              <a:custGeom>
                <a:rect b="b" l="l" r="r" t="t"/>
                <a:pathLst>
                  <a:path extrusionOk="0" h="288" w="372">
                    <a:moveTo>
                      <a:pt x="43" y="202"/>
                    </a:moveTo>
                    <a:cubicBezTo>
                      <a:pt x="0" y="32"/>
                      <a:pt x="371" y="1"/>
                      <a:pt x="371" y="149"/>
                    </a:cubicBezTo>
                    <a:cubicBezTo>
                      <a:pt x="371" y="202"/>
                      <a:pt x="191" y="287"/>
                      <a:pt x="106" y="266"/>
                    </a:cubicBezTo>
                    <a:cubicBezTo>
                      <a:pt x="74" y="256"/>
                      <a:pt x="53" y="223"/>
                      <a:pt x="43" y="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5353025" y="3994475"/>
                <a:ext cx="5075" cy="16750"/>
              </a:xfrm>
              <a:custGeom>
                <a:rect b="b" l="l" r="r" t="t"/>
                <a:pathLst>
                  <a:path extrusionOk="0" h="670" w="203">
                    <a:moveTo>
                      <a:pt x="85" y="11"/>
                    </a:moveTo>
                    <a:cubicBezTo>
                      <a:pt x="22" y="96"/>
                      <a:pt x="12" y="277"/>
                      <a:pt x="0" y="447"/>
                    </a:cubicBezTo>
                    <a:cubicBezTo>
                      <a:pt x="0" y="521"/>
                      <a:pt x="0" y="648"/>
                      <a:pt x="64" y="659"/>
                    </a:cubicBezTo>
                    <a:cubicBezTo>
                      <a:pt x="149" y="669"/>
                      <a:pt x="170" y="532"/>
                      <a:pt x="181" y="478"/>
                    </a:cubicBezTo>
                    <a:cubicBezTo>
                      <a:pt x="203" y="319"/>
                      <a:pt x="203" y="128"/>
                      <a:pt x="181" y="22"/>
                    </a:cubicBezTo>
                    <a:cubicBezTo>
                      <a:pt x="160" y="1"/>
                      <a:pt x="118" y="1"/>
                      <a:pt x="85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5343200" y="4003750"/>
                <a:ext cx="7475" cy="9600"/>
              </a:xfrm>
              <a:custGeom>
                <a:rect b="b" l="l" r="r" t="t"/>
                <a:pathLst>
                  <a:path extrusionOk="0" h="384" w="299">
                    <a:moveTo>
                      <a:pt x="224" y="65"/>
                    </a:moveTo>
                    <a:cubicBezTo>
                      <a:pt x="65" y="1"/>
                      <a:pt x="1" y="373"/>
                      <a:pt x="139" y="383"/>
                    </a:cubicBezTo>
                    <a:cubicBezTo>
                      <a:pt x="202" y="383"/>
                      <a:pt x="298" y="224"/>
                      <a:pt x="287" y="128"/>
                    </a:cubicBezTo>
                    <a:cubicBezTo>
                      <a:pt x="277" y="97"/>
                      <a:pt x="256" y="76"/>
                      <a:pt x="224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5342925" y="4029000"/>
                <a:ext cx="7475" cy="9050"/>
              </a:xfrm>
              <a:custGeom>
                <a:rect b="b" l="l" r="r" t="t"/>
                <a:pathLst>
                  <a:path extrusionOk="0" h="362" w="299">
                    <a:moveTo>
                      <a:pt x="224" y="32"/>
                    </a:moveTo>
                    <a:cubicBezTo>
                      <a:pt x="171" y="0"/>
                      <a:pt x="107" y="64"/>
                      <a:pt x="65" y="138"/>
                    </a:cubicBezTo>
                    <a:cubicBezTo>
                      <a:pt x="33" y="201"/>
                      <a:pt x="1" y="340"/>
                      <a:pt x="86" y="350"/>
                    </a:cubicBezTo>
                    <a:cubicBezTo>
                      <a:pt x="118" y="361"/>
                      <a:pt x="182" y="319"/>
                      <a:pt x="213" y="255"/>
                    </a:cubicBezTo>
                    <a:cubicBezTo>
                      <a:pt x="256" y="180"/>
                      <a:pt x="298" y="64"/>
                      <a:pt x="22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5321975" y="3444650"/>
                <a:ext cx="74350" cy="111275"/>
              </a:xfrm>
              <a:custGeom>
                <a:rect b="b" l="l" r="r" t="t"/>
                <a:pathLst>
                  <a:path extrusionOk="0" h="4451" w="2974">
                    <a:moveTo>
                      <a:pt x="1688" y="3505"/>
                    </a:moveTo>
                    <a:cubicBezTo>
                      <a:pt x="2198" y="3611"/>
                      <a:pt x="2581" y="3473"/>
                      <a:pt x="2729" y="2857"/>
                    </a:cubicBezTo>
                    <a:cubicBezTo>
                      <a:pt x="2772" y="2634"/>
                      <a:pt x="2804" y="2305"/>
                      <a:pt x="2857" y="1997"/>
                    </a:cubicBezTo>
                    <a:cubicBezTo>
                      <a:pt x="2953" y="1445"/>
                      <a:pt x="2974" y="1031"/>
                      <a:pt x="2783" y="680"/>
                    </a:cubicBezTo>
                    <a:cubicBezTo>
                      <a:pt x="2655" y="446"/>
                      <a:pt x="2422" y="276"/>
                      <a:pt x="2209" y="160"/>
                    </a:cubicBezTo>
                    <a:cubicBezTo>
                      <a:pt x="1997" y="43"/>
                      <a:pt x="1636" y="0"/>
                      <a:pt x="1434" y="22"/>
                    </a:cubicBezTo>
                    <a:cubicBezTo>
                      <a:pt x="924" y="64"/>
                      <a:pt x="340" y="553"/>
                      <a:pt x="287" y="1253"/>
                    </a:cubicBezTo>
                    <a:cubicBezTo>
                      <a:pt x="265" y="1530"/>
                      <a:pt x="308" y="1795"/>
                      <a:pt x="361" y="2018"/>
                    </a:cubicBezTo>
                    <a:cubicBezTo>
                      <a:pt x="457" y="2390"/>
                      <a:pt x="414" y="2655"/>
                      <a:pt x="329" y="3080"/>
                    </a:cubicBezTo>
                    <a:cubicBezTo>
                      <a:pt x="287" y="3261"/>
                      <a:pt x="192" y="3643"/>
                      <a:pt x="192" y="3643"/>
                    </a:cubicBezTo>
                    <a:cubicBezTo>
                      <a:pt x="0" y="4238"/>
                      <a:pt x="1211" y="4450"/>
                      <a:pt x="1466" y="4206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5308425" y="3429775"/>
                <a:ext cx="100650" cy="83400"/>
              </a:xfrm>
              <a:custGeom>
                <a:rect b="b" l="l" r="r" t="t"/>
                <a:pathLst>
                  <a:path extrusionOk="0" h="3336" w="4026">
                    <a:moveTo>
                      <a:pt x="1413" y="2921"/>
                    </a:moveTo>
                    <a:cubicBezTo>
                      <a:pt x="1350" y="3176"/>
                      <a:pt x="1201" y="3335"/>
                      <a:pt x="925" y="3293"/>
                    </a:cubicBezTo>
                    <a:cubicBezTo>
                      <a:pt x="500" y="3229"/>
                      <a:pt x="0" y="1817"/>
                      <a:pt x="309" y="1116"/>
                    </a:cubicBezTo>
                    <a:cubicBezTo>
                      <a:pt x="415" y="871"/>
                      <a:pt x="627" y="723"/>
                      <a:pt x="903" y="659"/>
                    </a:cubicBezTo>
                    <a:cubicBezTo>
                      <a:pt x="1169" y="298"/>
                      <a:pt x="1350" y="107"/>
                      <a:pt x="1912" y="64"/>
                    </a:cubicBezTo>
                    <a:cubicBezTo>
                      <a:pt x="2655" y="1"/>
                      <a:pt x="3866" y="149"/>
                      <a:pt x="3951" y="638"/>
                    </a:cubicBezTo>
                    <a:cubicBezTo>
                      <a:pt x="4026" y="1052"/>
                      <a:pt x="3643" y="1350"/>
                      <a:pt x="3399" y="1456"/>
                    </a:cubicBezTo>
                    <a:cubicBezTo>
                      <a:pt x="3261" y="1520"/>
                      <a:pt x="3049" y="1572"/>
                      <a:pt x="2879" y="1594"/>
                    </a:cubicBezTo>
                    <a:cubicBezTo>
                      <a:pt x="2676" y="1626"/>
                      <a:pt x="2443" y="1594"/>
                      <a:pt x="2305" y="1668"/>
                    </a:cubicBezTo>
                    <a:cubicBezTo>
                      <a:pt x="2178" y="1721"/>
                      <a:pt x="2093" y="1966"/>
                      <a:pt x="2050" y="2146"/>
                    </a:cubicBezTo>
                    <a:cubicBezTo>
                      <a:pt x="2018" y="2273"/>
                      <a:pt x="2018" y="2613"/>
                      <a:pt x="1796" y="2624"/>
                    </a:cubicBezTo>
                    <a:cubicBezTo>
                      <a:pt x="1508" y="2645"/>
                      <a:pt x="1583" y="2114"/>
                      <a:pt x="1296" y="2103"/>
                    </a:cubicBezTo>
                    <a:cubicBezTo>
                      <a:pt x="1031" y="2093"/>
                      <a:pt x="977" y="2464"/>
                      <a:pt x="1084" y="2698"/>
                    </a:cubicBezTo>
                    <a:cubicBezTo>
                      <a:pt x="1158" y="2847"/>
                      <a:pt x="1286" y="2868"/>
                      <a:pt x="1413" y="292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5318250" y="3455275"/>
                <a:ext cx="8000" cy="12225"/>
              </a:xfrm>
              <a:custGeom>
                <a:rect b="b" l="l" r="r" t="t"/>
                <a:pathLst>
                  <a:path extrusionOk="0" h="489" w="320">
                    <a:moveTo>
                      <a:pt x="308" y="149"/>
                    </a:moveTo>
                    <a:cubicBezTo>
                      <a:pt x="245" y="0"/>
                      <a:pt x="1" y="319"/>
                      <a:pt x="96" y="404"/>
                    </a:cubicBezTo>
                    <a:cubicBezTo>
                      <a:pt x="202" y="489"/>
                      <a:pt x="319" y="255"/>
                      <a:pt x="319" y="170"/>
                    </a:cubicBezTo>
                    <a:cubicBezTo>
                      <a:pt x="319" y="160"/>
                      <a:pt x="308" y="160"/>
                      <a:pt x="30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5317975" y="3466425"/>
                <a:ext cx="8525" cy="9575"/>
              </a:xfrm>
              <a:custGeom>
                <a:rect b="b" l="l" r="r" t="t"/>
                <a:pathLst>
                  <a:path extrusionOk="0" h="383" w="341">
                    <a:moveTo>
                      <a:pt x="288" y="117"/>
                    </a:moveTo>
                    <a:cubicBezTo>
                      <a:pt x="224" y="0"/>
                      <a:pt x="1" y="255"/>
                      <a:pt x="118" y="330"/>
                    </a:cubicBezTo>
                    <a:cubicBezTo>
                      <a:pt x="213" y="382"/>
                      <a:pt x="341" y="191"/>
                      <a:pt x="288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5392600" y="3435375"/>
                <a:ext cx="8775" cy="11425"/>
              </a:xfrm>
              <a:custGeom>
                <a:rect b="b" l="l" r="r" t="t"/>
                <a:pathLst>
                  <a:path extrusionOk="0" h="457" w="351">
                    <a:moveTo>
                      <a:pt x="0" y="170"/>
                    </a:moveTo>
                    <a:cubicBezTo>
                      <a:pt x="21" y="0"/>
                      <a:pt x="350" y="234"/>
                      <a:pt x="286" y="340"/>
                    </a:cubicBezTo>
                    <a:cubicBezTo>
                      <a:pt x="213" y="456"/>
                      <a:pt x="32" y="265"/>
                      <a:pt x="0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5396025" y="3445975"/>
                <a:ext cx="8525" cy="8775"/>
              </a:xfrm>
              <a:custGeom>
                <a:rect b="b" l="l" r="r" t="t"/>
                <a:pathLst>
                  <a:path extrusionOk="0" h="351" w="341">
                    <a:moveTo>
                      <a:pt x="22" y="128"/>
                    </a:moveTo>
                    <a:cubicBezTo>
                      <a:pt x="54" y="1"/>
                      <a:pt x="341" y="171"/>
                      <a:pt x="245" y="277"/>
                    </a:cubicBezTo>
                    <a:cubicBezTo>
                      <a:pt x="171" y="351"/>
                      <a:pt x="1" y="213"/>
                      <a:pt x="22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5376675" y="3475450"/>
                <a:ext cx="14350" cy="9575"/>
              </a:xfrm>
              <a:custGeom>
                <a:rect b="b" l="l" r="r" t="t"/>
                <a:pathLst>
                  <a:path extrusionOk="0" h="383" w="574">
                    <a:moveTo>
                      <a:pt x="0" y="266"/>
                    </a:moveTo>
                    <a:cubicBezTo>
                      <a:pt x="340" y="0"/>
                      <a:pt x="573" y="276"/>
                      <a:pt x="573" y="276"/>
                    </a:cubicBezTo>
                    <a:cubicBezTo>
                      <a:pt x="573" y="276"/>
                      <a:pt x="477" y="382"/>
                      <a:pt x="276" y="382"/>
                    </a:cubicBezTo>
                    <a:cubicBezTo>
                      <a:pt x="127" y="382"/>
                      <a:pt x="0" y="266"/>
                      <a:pt x="0" y="2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5382500" y="3478900"/>
                <a:ext cx="8525" cy="6125"/>
              </a:xfrm>
              <a:custGeom>
                <a:rect b="b" l="l" r="r" t="t"/>
                <a:pathLst>
                  <a:path extrusionOk="0" h="245" w="341">
                    <a:moveTo>
                      <a:pt x="340" y="138"/>
                    </a:moveTo>
                    <a:cubicBezTo>
                      <a:pt x="340" y="138"/>
                      <a:pt x="223" y="1"/>
                      <a:pt x="43" y="11"/>
                    </a:cubicBezTo>
                    <a:cubicBezTo>
                      <a:pt x="32" y="22"/>
                      <a:pt x="11" y="53"/>
                      <a:pt x="11" y="64"/>
                    </a:cubicBezTo>
                    <a:cubicBezTo>
                      <a:pt x="1" y="138"/>
                      <a:pt x="32" y="202"/>
                      <a:pt x="107" y="244"/>
                    </a:cubicBezTo>
                    <a:cubicBezTo>
                      <a:pt x="266" y="223"/>
                      <a:pt x="340" y="138"/>
                      <a:pt x="340" y="138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5373475" y="3472600"/>
                <a:ext cx="18600" cy="6050"/>
              </a:xfrm>
              <a:custGeom>
                <a:rect b="b" l="l" r="r" t="t"/>
                <a:pathLst>
                  <a:path extrusionOk="0" h="242" w="744">
                    <a:moveTo>
                      <a:pt x="456" y="1"/>
                    </a:moveTo>
                    <a:cubicBezTo>
                      <a:pt x="304" y="1"/>
                      <a:pt x="135" y="46"/>
                      <a:pt x="1" y="168"/>
                    </a:cubicBezTo>
                    <a:lnTo>
                      <a:pt x="74" y="242"/>
                    </a:lnTo>
                    <a:cubicBezTo>
                      <a:pt x="193" y="135"/>
                      <a:pt x="337" y="101"/>
                      <a:pt x="461" y="101"/>
                    </a:cubicBezTo>
                    <a:cubicBezTo>
                      <a:pt x="559" y="101"/>
                      <a:pt x="643" y="123"/>
                      <a:pt x="690" y="146"/>
                    </a:cubicBezTo>
                    <a:lnTo>
                      <a:pt x="744" y="62"/>
                    </a:lnTo>
                    <a:cubicBezTo>
                      <a:pt x="672" y="25"/>
                      <a:pt x="569" y="1"/>
                      <a:pt x="456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5391250" y="3481275"/>
                <a:ext cx="10650" cy="22600"/>
              </a:xfrm>
              <a:custGeom>
                <a:rect b="b" l="l" r="r" t="t"/>
                <a:pathLst>
                  <a:path extrusionOk="0" h="904" w="426">
                    <a:moveTo>
                      <a:pt x="128" y="22"/>
                    </a:moveTo>
                    <a:cubicBezTo>
                      <a:pt x="43" y="1"/>
                      <a:pt x="1" y="607"/>
                      <a:pt x="22" y="861"/>
                    </a:cubicBezTo>
                    <a:cubicBezTo>
                      <a:pt x="128" y="904"/>
                      <a:pt x="288" y="893"/>
                      <a:pt x="330" y="808"/>
                    </a:cubicBezTo>
                    <a:cubicBezTo>
                      <a:pt x="425" y="628"/>
                      <a:pt x="213" y="43"/>
                      <a:pt x="128" y="2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5362850" y="3485800"/>
                <a:ext cx="17025" cy="15175"/>
              </a:xfrm>
              <a:custGeom>
                <a:rect b="b" l="l" r="r" t="t"/>
                <a:pathLst>
                  <a:path extrusionOk="0" h="607" w="681">
                    <a:moveTo>
                      <a:pt x="343" y="0"/>
                    </a:moveTo>
                    <a:cubicBezTo>
                      <a:pt x="211" y="0"/>
                      <a:pt x="87" y="81"/>
                      <a:pt x="43" y="213"/>
                    </a:cubicBezTo>
                    <a:cubicBezTo>
                      <a:pt x="1" y="372"/>
                      <a:pt x="86" y="542"/>
                      <a:pt x="256" y="595"/>
                    </a:cubicBezTo>
                    <a:cubicBezTo>
                      <a:pt x="283" y="603"/>
                      <a:pt x="311" y="606"/>
                      <a:pt x="338" y="606"/>
                    </a:cubicBezTo>
                    <a:cubicBezTo>
                      <a:pt x="469" y="606"/>
                      <a:pt x="592" y="525"/>
                      <a:pt x="627" y="393"/>
                    </a:cubicBezTo>
                    <a:cubicBezTo>
                      <a:pt x="680" y="223"/>
                      <a:pt x="584" y="64"/>
                      <a:pt x="426" y="11"/>
                    </a:cubicBezTo>
                    <a:cubicBezTo>
                      <a:pt x="398" y="4"/>
                      <a:pt x="370" y="0"/>
                      <a:pt x="343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5374000" y="3505700"/>
                <a:ext cx="17025" cy="9600"/>
              </a:xfrm>
              <a:custGeom>
                <a:rect b="b" l="l" r="r" t="t"/>
                <a:pathLst>
                  <a:path extrusionOk="0" h="384" w="681">
                    <a:moveTo>
                      <a:pt x="107" y="1"/>
                    </a:moveTo>
                    <a:lnTo>
                      <a:pt x="1" y="65"/>
                    </a:lnTo>
                    <a:cubicBezTo>
                      <a:pt x="120" y="240"/>
                      <a:pt x="328" y="383"/>
                      <a:pt x="548" y="383"/>
                    </a:cubicBezTo>
                    <a:cubicBezTo>
                      <a:pt x="581" y="383"/>
                      <a:pt x="615" y="380"/>
                      <a:pt x="648" y="373"/>
                    </a:cubicBezTo>
                    <a:lnTo>
                      <a:pt x="680" y="245"/>
                    </a:lnTo>
                    <a:lnTo>
                      <a:pt x="680" y="245"/>
                    </a:lnTo>
                    <a:cubicBezTo>
                      <a:pt x="636" y="259"/>
                      <a:pt x="593" y="266"/>
                      <a:pt x="550" y="266"/>
                    </a:cubicBezTo>
                    <a:cubicBezTo>
                      <a:pt x="366" y="266"/>
                      <a:pt x="201" y="148"/>
                      <a:pt x="107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5344525" y="3520325"/>
                <a:ext cx="19675" cy="23375"/>
              </a:xfrm>
              <a:custGeom>
                <a:rect b="b" l="l" r="r" t="t"/>
                <a:pathLst>
                  <a:path extrusionOk="0" h="935" w="787">
                    <a:moveTo>
                      <a:pt x="786" y="478"/>
                    </a:moveTo>
                    <a:cubicBezTo>
                      <a:pt x="786" y="478"/>
                      <a:pt x="288" y="298"/>
                      <a:pt x="1" y="0"/>
                    </a:cubicBezTo>
                    <a:cubicBezTo>
                      <a:pt x="1" y="0"/>
                      <a:pt x="1" y="722"/>
                      <a:pt x="649" y="935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5226925" y="3557500"/>
                <a:ext cx="76750" cy="207625"/>
              </a:xfrm>
              <a:custGeom>
                <a:rect b="b" l="l" r="r" t="t"/>
                <a:pathLst>
                  <a:path extrusionOk="0" h="8305" w="3070">
                    <a:moveTo>
                      <a:pt x="2995" y="21"/>
                    </a:moveTo>
                    <a:cubicBezTo>
                      <a:pt x="3069" y="21"/>
                      <a:pt x="2995" y="116"/>
                      <a:pt x="2963" y="201"/>
                    </a:cubicBezTo>
                    <a:cubicBezTo>
                      <a:pt x="2613" y="1221"/>
                      <a:pt x="2496" y="2644"/>
                      <a:pt x="2326" y="3939"/>
                    </a:cubicBezTo>
                    <a:cubicBezTo>
                      <a:pt x="2146" y="5299"/>
                      <a:pt x="1944" y="6775"/>
                      <a:pt x="1912" y="8230"/>
                    </a:cubicBezTo>
                    <a:cubicBezTo>
                      <a:pt x="1870" y="8304"/>
                      <a:pt x="1816" y="8187"/>
                      <a:pt x="1806" y="8177"/>
                    </a:cubicBezTo>
                    <a:cubicBezTo>
                      <a:pt x="1498" y="7943"/>
                      <a:pt x="1211" y="7677"/>
                      <a:pt x="914" y="7391"/>
                    </a:cubicBezTo>
                    <a:cubicBezTo>
                      <a:pt x="617" y="7094"/>
                      <a:pt x="256" y="6658"/>
                      <a:pt x="160" y="6233"/>
                    </a:cubicBezTo>
                    <a:cubicBezTo>
                      <a:pt x="1" y="5628"/>
                      <a:pt x="329" y="4906"/>
                      <a:pt x="574" y="4258"/>
                    </a:cubicBezTo>
                    <a:cubicBezTo>
                      <a:pt x="967" y="3196"/>
                      <a:pt x="1339" y="2358"/>
                      <a:pt x="1827" y="1369"/>
                    </a:cubicBezTo>
                    <a:cubicBezTo>
                      <a:pt x="1922" y="1168"/>
                      <a:pt x="2040" y="923"/>
                      <a:pt x="2167" y="701"/>
                    </a:cubicBezTo>
                    <a:cubicBezTo>
                      <a:pt x="2358" y="371"/>
                      <a:pt x="2581" y="0"/>
                      <a:pt x="2995" y="2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5266750" y="3545525"/>
                <a:ext cx="127450" cy="250650"/>
              </a:xfrm>
              <a:custGeom>
                <a:rect b="b" l="l" r="r" t="t"/>
                <a:pathLst>
                  <a:path extrusionOk="0" h="10026" w="5098">
                    <a:moveTo>
                      <a:pt x="659" y="9813"/>
                    </a:moveTo>
                    <a:cubicBezTo>
                      <a:pt x="1912" y="10015"/>
                      <a:pt x="3335" y="10025"/>
                      <a:pt x="4598" y="9930"/>
                    </a:cubicBezTo>
                    <a:cubicBezTo>
                      <a:pt x="4524" y="8125"/>
                      <a:pt x="4928" y="6436"/>
                      <a:pt x="5013" y="4642"/>
                    </a:cubicBezTo>
                    <a:cubicBezTo>
                      <a:pt x="5098" y="2825"/>
                      <a:pt x="4492" y="1211"/>
                      <a:pt x="3451" y="425"/>
                    </a:cubicBezTo>
                    <a:cubicBezTo>
                      <a:pt x="3197" y="234"/>
                      <a:pt x="2783" y="54"/>
                      <a:pt x="2379" y="22"/>
                    </a:cubicBezTo>
                    <a:cubicBezTo>
                      <a:pt x="2231" y="12"/>
                      <a:pt x="1933" y="1"/>
                      <a:pt x="1763" y="64"/>
                    </a:cubicBezTo>
                    <a:cubicBezTo>
                      <a:pt x="1136" y="267"/>
                      <a:pt x="797" y="1116"/>
                      <a:pt x="617" y="1827"/>
                    </a:cubicBezTo>
                    <a:cubicBezTo>
                      <a:pt x="1" y="4185"/>
                      <a:pt x="329" y="7530"/>
                      <a:pt x="659" y="9813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5239150" y="3539425"/>
                <a:ext cx="140200" cy="323125"/>
              </a:xfrm>
              <a:custGeom>
                <a:rect b="b" l="l" r="r" t="t"/>
                <a:pathLst>
                  <a:path extrusionOk="0" h="12925" w="5608">
                    <a:moveTo>
                      <a:pt x="0" y="12150"/>
                    </a:moveTo>
                    <a:cubicBezTo>
                      <a:pt x="1275" y="12500"/>
                      <a:pt x="2591" y="12808"/>
                      <a:pt x="4099" y="12924"/>
                    </a:cubicBezTo>
                    <a:cubicBezTo>
                      <a:pt x="4619" y="11215"/>
                      <a:pt x="5044" y="9229"/>
                      <a:pt x="5310" y="6904"/>
                    </a:cubicBezTo>
                    <a:cubicBezTo>
                      <a:pt x="5565" y="4737"/>
                      <a:pt x="5607" y="2029"/>
                      <a:pt x="4492" y="787"/>
                    </a:cubicBezTo>
                    <a:cubicBezTo>
                      <a:pt x="4184" y="457"/>
                      <a:pt x="3536" y="1"/>
                      <a:pt x="2910" y="235"/>
                    </a:cubicBezTo>
                    <a:cubicBezTo>
                      <a:pt x="2793" y="287"/>
                      <a:pt x="2602" y="415"/>
                      <a:pt x="2495" y="511"/>
                    </a:cubicBezTo>
                    <a:cubicBezTo>
                      <a:pt x="1933" y="1042"/>
                      <a:pt x="1614" y="1997"/>
                      <a:pt x="1423" y="2985"/>
                    </a:cubicBezTo>
                    <a:cubicBezTo>
                      <a:pt x="1221" y="3983"/>
                      <a:pt x="1115" y="5087"/>
                      <a:pt x="966" y="6054"/>
                    </a:cubicBezTo>
                    <a:cubicBezTo>
                      <a:pt x="626" y="8199"/>
                      <a:pt x="223" y="10142"/>
                      <a:pt x="0" y="1215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5250550" y="3795075"/>
                <a:ext cx="7200" cy="16500"/>
              </a:xfrm>
              <a:custGeom>
                <a:rect b="b" l="l" r="r" t="t"/>
                <a:pathLst>
                  <a:path extrusionOk="0" h="660" w="288">
                    <a:moveTo>
                      <a:pt x="255" y="22"/>
                    </a:moveTo>
                    <a:cubicBezTo>
                      <a:pt x="288" y="128"/>
                      <a:pt x="245" y="298"/>
                      <a:pt x="203" y="468"/>
                    </a:cubicBezTo>
                    <a:cubicBezTo>
                      <a:pt x="181" y="543"/>
                      <a:pt x="149" y="659"/>
                      <a:pt x="75" y="649"/>
                    </a:cubicBezTo>
                    <a:cubicBezTo>
                      <a:pt x="0" y="638"/>
                      <a:pt x="11" y="501"/>
                      <a:pt x="22" y="447"/>
                    </a:cubicBezTo>
                    <a:cubicBezTo>
                      <a:pt x="43" y="288"/>
                      <a:pt x="107" y="107"/>
                      <a:pt x="160" y="12"/>
                    </a:cubicBezTo>
                    <a:cubicBezTo>
                      <a:pt x="181" y="1"/>
                      <a:pt x="234" y="12"/>
                      <a:pt x="255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5256675" y="3807575"/>
                <a:ext cx="7450" cy="9575"/>
              </a:xfrm>
              <a:custGeom>
                <a:rect b="b" l="l" r="r" t="t"/>
                <a:pathLst>
                  <a:path extrusionOk="0" h="383" w="298">
                    <a:moveTo>
                      <a:pt x="127" y="11"/>
                    </a:moveTo>
                    <a:cubicBezTo>
                      <a:pt x="297" y="1"/>
                      <a:pt x="244" y="383"/>
                      <a:pt x="106" y="340"/>
                    </a:cubicBezTo>
                    <a:cubicBezTo>
                      <a:pt x="43" y="329"/>
                      <a:pt x="0" y="138"/>
                      <a:pt x="43" y="53"/>
                    </a:cubicBezTo>
                    <a:cubicBezTo>
                      <a:pt x="64" y="22"/>
                      <a:pt x="95" y="11"/>
                      <a:pt x="127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5250550" y="3830950"/>
                <a:ext cx="5325" cy="9300"/>
              </a:xfrm>
              <a:custGeom>
                <a:rect b="b" l="l" r="r" t="t"/>
                <a:pathLst>
                  <a:path extrusionOk="0" h="372" w="213">
                    <a:moveTo>
                      <a:pt x="75" y="10"/>
                    </a:moveTo>
                    <a:cubicBezTo>
                      <a:pt x="139" y="0"/>
                      <a:pt x="181" y="74"/>
                      <a:pt x="203" y="159"/>
                    </a:cubicBezTo>
                    <a:cubicBezTo>
                      <a:pt x="213" y="234"/>
                      <a:pt x="203" y="371"/>
                      <a:pt x="118" y="361"/>
                    </a:cubicBezTo>
                    <a:cubicBezTo>
                      <a:pt x="85" y="350"/>
                      <a:pt x="43" y="297"/>
                      <a:pt x="22" y="223"/>
                    </a:cubicBezTo>
                    <a:cubicBezTo>
                      <a:pt x="11" y="138"/>
                      <a:pt x="0" y="21"/>
                      <a:pt x="75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5294625" y="3526950"/>
                <a:ext cx="80475" cy="46500"/>
              </a:xfrm>
              <a:custGeom>
                <a:rect b="b" l="l" r="r" t="t"/>
                <a:pathLst>
                  <a:path extrusionOk="0" h="1860" w="3219">
                    <a:moveTo>
                      <a:pt x="2645" y="1721"/>
                    </a:moveTo>
                    <a:cubicBezTo>
                      <a:pt x="2517" y="1859"/>
                      <a:pt x="1031" y="1551"/>
                      <a:pt x="585" y="1466"/>
                    </a:cubicBezTo>
                    <a:cubicBezTo>
                      <a:pt x="404" y="1423"/>
                      <a:pt x="64" y="1360"/>
                      <a:pt x="43" y="1211"/>
                    </a:cubicBezTo>
                    <a:cubicBezTo>
                      <a:pt x="0" y="1041"/>
                      <a:pt x="542" y="255"/>
                      <a:pt x="722" y="160"/>
                    </a:cubicBezTo>
                    <a:cubicBezTo>
                      <a:pt x="1020" y="0"/>
                      <a:pt x="3218" y="1105"/>
                      <a:pt x="2645" y="172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5462675" y="3689175"/>
                <a:ext cx="76225" cy="50450"/>
              </a:xfrm>
              <a:custGeom>
                <a:rect b="b" l="l" r="r" t="t"/>
                <a:pathLst>
                  <a:path extrusionOk="0" h="2018" w="3049">
                    <a:moveTo>
                      <a:pt x="1668" y="53"/>
                    </a:moveTo>
                    <a:cubicBezTo>
                      <a:pt x="1700" y="170"/>
                      <a:pt x="1848" y="446"/>
                      <a:pt x="1870" y="478"/>
                    </a:cubicBezTo>
                    <a:cubicBezTo>
                      <a:pt x="1891" y="499"/>
                      <a:pt x="1965" y="531"/>
                      <a:pt x="2018" y="563"/>
                    </a:cubicBezTo>
                    <a:cubicBezTo>
                      <a:pt x="2283" y="701"/>
                      <a:pt x="2538" y="775"/>
                      <a:pt x="2804" y="924"/>
                    </a:cubicBezTo>
                    <a:cubicBezTo>
                      <a:pt x="2889" y="966"/>
                      <a:pt x="3048" y="1051"/>
                      <a:pt x="3048" y="1179"/>
                    </a:cubicBezTo>
                    <a:cubicBezTo>
                      <a:pt x="3048" y="1264"/>
                      <a:pt x="2889" y="1327"/>
                      <a:pt x="2793" y="1296"/>
                    </a:cubicBezTo>
                    <a:cubicBezTo>
                      <a:pt x="2889" y="1466"/>
                      <a:pt x="2698" y="1582"/>
                      <a:pt x="2549" y="1529"/>
                    </a:cubicBezTo>
                    <a:cubicBezTo>
                      <a:pt x="2634" y="1657"/>
                      <a:pt x="2507" y="1827"/>
                      <a:pt x="2347" y="1763"/>
                    </a:cubicBezTo>
                    <a:cubicBezTo>
                      <a:pt x="2379" y="1858"/>
                      <a:pt x="2347" y="1922"/>
                      <a:pt x="2294" y="1964"/>
                    </a:cubicBezTo>
                    <a:cubicBezTo>
                      <a:pt x="2103" y="2018"/>
                      <a:pt x="1922" y="1975"/>
                      <a:pt x="1764" y="1943"/>
                    </a:cubicBezTo>
                    <a:cubicBezTo>
                      <a:pt x="1604" y="1922"/>
                      <a:pt x="1445" y="1879"/>
                      <a:pt x="1285" y="1837"/>
                    </a:cubicBezTo>
                    <a:cubicBezTo>
                      <a:pt x="1137" y="1806"/>
                      <a:pt x="978" y="1731"/>
                      <a:pt x="818" y="1710"/>
                    </a:cubicBezTo>
                    <a:cubicBezTo>
                      <a:pt x="648" y="1699"/>
                      <a:pt x="425" y="1742"/>
                      <a:pt x="266" y="1742"/>
                    </a:cubicBezTo>
                    <a:cubicBezTo>
                      <a:pt x="171" y="1306"/>
                      <a:pt x="96" y="881"/>
                      <a:pt x="1" y="435"/>
                    </a:cubicBezTo>
                    <a:cubicBezTo>
                      <a:pt x="181" y="435"/>
                      <a:pt x="351" y="414"/>
                      <a:pt x="510" y="361"/>
                    </a:cubicBezTo>
                    <a:cubicBezTo>
                      <a:pt x="754" y="287"/>
                      <a:pt x="956" y="117"/>
                      <a:pt x="1179" y="53"/>
                    </a:cubicBezTo>
                    <a:cubicBezTo>
                      <a:pt x="1349" y="0"/>
                      <a:pt x="1509" y="0"/>
                      <a:pt x="1668" y="53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5286125" y="3556675"/>
                <a:ext cx="190100" cy="195950"/>
              </a:xfrm>
              <a:custGeom>
                <a:rect b="b" l="l" r="r" t="t"/>
                <a:pathLst>
                  <a:path extrusionOk="0" h="7838" w="7604">
                    <a:moveTo>
                      <a:pt x="7190" y="5661"/>
                    </a:moveTo>
                    <a:cubicBezTo>
                      <a:pt x="6287" y="5778"/>
                      <a:pt x="5374" y="5884"/>
                      <a:pt x="4387" y="5820"/>
                    </a:cubicBezTo>
                    <a:cubicBezTo>
                      <a:pt x="3908" y="4461"/>
                      <a:pt x="3314" y="2783"/>
                      <a:pt x="2709" y="1381"/>
                    </a:cubicBezTo>
                    <a:cubicBezTo>
                      <a:pt x="2518" y="914"/>
                      <a:pt x="2273" y="373"/>
                      <a:pt x="1848" y="213"/>
                    </a:cubicBezTo>
                    <a:cubicBezTo>
                      <a:pt x="1265" y="1"/>
                      <a:pt x="606" y="309"/>
                      <a:pt x="404" y="649"/>
                    </a:cubicBezTo>
                    <a:cubicBezTo>
                      <a:pt x="0" y="1318"/>
                      <a:pt x="404" y="2401"/>
                      <a:pt x="606" y="3049"/>
                    </a:cubicBezTo>
                    <a:cubicBezTo>
                      <a:pt x="914" y="4036"/>
                      <a:pt x="1328" y="5034"/>
                      <a:pt x="1753" y="5895"/>
                    </a:cubicBezTo>
                    <a:cubicBezTo>
                      <a:pt x="1965" y="6330"/>
                      <a:pt x="2199" y="6787"/>
                      <a:pt x="2507" y="7127"/>
                    </a:cubicBezTo>
                    <a:cubicBezTo>
                      <a:pt x="2985" y="7668"/>
                      <a:pt x="3653" y="7838"/>
                      <a:pt x="4567" y="7838"/>
                    </a:cubicBezTo>
                    <a:cubicBezTo>
                      <a:pt x="5703" y="7838"/>
                      <a:pt x="6680" y="7689"/>
                      <a:pt x="7604" y="7467"/>
                    </a:cubicBezTo>
                    <a:cubicBezTo>
                      <a:pt x="7445" y="6872"/>
                      <a:pt x="7307" y="6277"/>
                      <a:pt x="7190" y="566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374800" y="3692075"/>
                <a:ext cx="21000" cy="10125"/>
              </a:xfrm>
              <a:custGeom>
                <a:rect b="b" l="l" r="r" t="t"/>
                <a:pathLst>
                  <a:path extrusionOk="0" h="405" w="840">
                    <a:moveTo>
                      <a:pt x="701" y="1"/>
                    </a:moveTo>
                    <a:cubicBezTo>
                      <a:pt x="659" y="1"/>
                      <a:pt x="627" y="12"/>
                      <a:pt x="595" y="12"/>
                    </a:cubicBezTo>
                    <a:cubicBezTo>
                      <a:pt x="361" y="33"/>
                      <a:pt x="11" y="43"/>
                      <a:pt x="0" y="213"/>
                    </a:cubicBezTo>
                    <a:cubicBezTo>
                      <a:pt x="54" y="319"/>
                      <a:pt x="213" y="309"/>
                      <a:pt x="361" y="330"/>
                    </a:cubicBezTo>
                    <a:cubicBezTo>
                      <a:pt x="500" y="352"/>
                      <a:pt x="648" y="394"/>
                      <a:pt x="776" y="404"/>
                    </a:cubicBezTo>
                    <a:lnTo>
                      <a:pt x="840" y="404"/>
                    </a:lnTo>
                    <a:cubicBezTo>
                      <a:pt x="797" y="277"/>
                      <a:pt x="744" y="139"/>
                      <a:pt x="701" y="1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5288000" y="3577400"/>
                <a:ext cx="6650" cy="16750"/>
              </a:xfrm>
              <a:custGeom>
                <a:rect b="b" l="l" r="r" t="t"/>
                <a:pathLst>
                  <a:path extrusionOk="0" h="670" w="266">
                    <a:moveTo>
                      <a:pt x="106" y="658"/>
                    </a:moveTo>
                    <a:cubicBezTo>
                      <a:pt x="170" y="585"/>
                      <a:pt x="213" y="404"/>
                      <a:pt x="244" y="234"/>
                    </a:cubicBezTo>
                    <a:cubicBezTo>
                      <a:pt x="255" y="160"/>
                      <a:pt x="265" y="32"/>
                      <a:pt x="201" y="21"/>
                    </a:cubicBezTo>
                    <a:cubicBezTo>
                      <a:pt x="128" y="0"/>
                      <a:pt x="85" y="127"/>
                      <a:pt x="64" y="181"/>
                    </a:cubicBezTo>
                    <a:cubicBezTo>
                      <a:pt x="21" y="330"/>
                      <a:pt x="0" y="531"/>
                      <a:pt x="10" y="637"/>
                    </a:cubicBezTo>
                    <a:cubicBezTo>
                      <a:pt x="32" y="658"/>
                      <a:pt x="74" y="669"/>
                      <a:pt x="106" y="6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5296750" y="3576075"/>
                <a:ext cx="7975" cy="9825"/>
              </a:xfrm>
              <a:custGeom>
                <a:rect b="b" l="l" r="r" t="t"/>
                <a:pathLst>
                  <a:path extrusionOk="0" h="393" w="319">
                    <a:moveTo>
                      <a:pt x="54" y="319"/>
                    </a:moveTo>
                    <a:cubicBezTo>
                      <a:pt x="213" y="393"/>
                      <a:pt x="319" y="43"/>
                      <a:pt x="181" y="11"/>
                    </a:cubicBezTo>
                    <a:cubicBezTo>
                      <a:pt x="117" y="0"/>
                      <a:pt x="0" y="159"/>
                      <a:pt x="0" y="244"/>
                    </a:cubicBezTo>
                    <a:cubicBezTo>
                      <a:pt x="0" y="287"/>
                      <a:pt x="32" y="308"/>
                      <a:pt x="54" y="3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5560900" y="4173675"/>
                <a:ext cx="62400" cy="65600"/>
              </a:xfrm>
              <a:custGeom>
                <a:rect b="b" l="l" r="r" t="t"/>
                <a:pathLst>
                  <a:path extrusionOk="0" h="2624" w="2496">
                    <a:moveTo>
                      <a:pt x="2295" y="0"/>
                    </a:moveTo>
                    <a:lnTo>
                      <a:pt x="2496" y="1923"/>
                    </a:lnTo>
                    <a:lnTo>
                      <a:pt x="1084" y="2624"/>
                    </a:lnTo>
                    <a:cubicBezTo>
                      <a:pt x="1084" y="2624"/>
                      <a:pt x="1" y="2060"/>
                      <a:pt x="181" y="1965"/>
                    </a:cubicBezTo>
                    <a:cubicBezTo>
                      <a:pt x="266" y="1923"/>
                      <a:pt x="585" y="1774"/>
                      <a:pt x="659" y="1487"/>
                    </a:cubicBezTo>
                    <a:cubicBezTo>
                      <a:pt x="776" y="998"/>
                      <a:pt x="585" y="117"/>
                      <a:pt x="585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5524000" y="4215625"/>
                <a:ext cx="101700" cy="34125"/>
              </a:xfrm>
              <a:custGeom>
                <a:rect b="b" l="l" r="r" t="t"/>
                <a:pathLst>
                  <a:path extrusionOk="0" h="1365" w="4068">
                    <a:moveTo>
                      <a:pt x="3941" y="0"/>
                    </a:moveTo>
                    <a:cubicBezTo>
                      <a:pt x="3653" y="245"/>
                      <a:pt x="3271" y="404"/>
                      <a:pt x="2857" y="404"/>
                    </a:cubicBezTo>
                    <a:cubicBezTo>
                      <a:pt x="2475" y="404"/>
                      <a:pt x="2305" y="255"/>
                      <a:pt x="2018" y="21"/>
                    </a:cubicBezTo>
                    <a:lnTo>
                      <a:pt x="2018" y="32"/>
                    </a:lnTo>
                    <a:cubicBezTo>
                      <a:pt x="1944" y="181"/>
                      <a:pt x="1031" y="276"/>
                      <a:pt x="861" y="351"/>
                    </a:cubicBezTo>
                    <a:lnTo>
                      <a:pt x="670" y="415"/>
                    </a:lnTo>
                    <a:cubicBezTo>
                      <a:pt x="616" y="436"/>
                      <a:pt x="564" y="457"/>
                      <a:pt x="521" y="467"/>
                    </a:cubicBezTo>
                    <a:cubicBezTo>
                      <a:pt x="500" y="478"/>
                      <a:pt x="479" y="489"/>
                      <a:pt x="468" y="500"/>
                    </a:cubicBezTo>
                    <a:lnTo>
                      <a:pt x="457" y="500"/>
                    </a:lnTo>
                    <a:cubicBezTo>
                      <a:pt x="436" y="510"/>
                      <a:pt x="425" y="510"/>
                      <a:pt x="404" y="521"/>
                    </a:cubicBezTo>
                    <a:cubicBezTo>
                      <a:pt x="404" y="531"/>
                      <a:pt x="394" y="531"/>
                      <a:pt x="383" y="531"/>
                    </a:cubicBezTo>
                    <a:cubicBezTo>
                      <a:pt x="372" y="542"/>
                      <a:pt x="361" y="542"/>
                      <a:pt x="351" y="552"/>
                    </a:cubicBezTo>
                    <a:cubicBezTo>
                      <a:pt x="340" y="563"/>
                      <a:pt x="330" y="563"/>
                      <a:pt x="330" y="574"/>
                    </a:cubicBezTo>
                    <a:cubicBezTo>
                      <a:pt x="319" y="574"/>
                      <a:pt x="309" y="585"/>
                      <a:pt x="298" y="595"/>
                    </a:cubicBezTo>
                    <a:cubicBezTo>
                      <a:pt x="255" y="627"/>
                      <a:pt x="213" y="670"/>
                      <a:pt x="170" y="722"/>
                    </a:cubicBezTo>
                    <a:cubicBezTo>
                      <a:pt x="64" y="882"/>
                      <a:pt x="0" y="1105"/>
                      <a:pt x="107" y="1338"/>
                    </a:cubicBezTo>
                    <a:cubicBezTo>
                      <a:pt x="107" y="1338"/>
                      <a:pt x="383" y="1349"/>
                      <a:pt x="521" y="1349"/>
                    </a:cubicBezTo>
                    <a:cubicBezTo>
                      <a:pt x="564" y="1349"/>
                      <a:pt x="606" y="1349"/>
                      <a:pt x="649" y="1359"/>
                    </a:cubicBezTo>
                    <a:lnTo>
                      <a:pt x="701" y="1359"/>
                    </a:lnTo>
                    <a:cubicBezTo>
                      <a:pt x="970" y="1363"/>
                      <a:pt x="1295" y="1364"/>
                      <a:pt x="1639" y="1364"/>
                    </a:cubicBezTo>
                    <a:cubicBezTo>
                      <a:pt x="2326" y="1364"/>
                      <a:pt x="3091" y="1359"/>
                      <a:pt x="3643" y="1359"/>
                    </a:cubicBezTo>
                    <a:cubicBezTo>
                      <a:pt x="3703" y="1359"/>
                      <a:pt x="3771" y="1363"/>
                      <a:pt x="3833" y="1363"/>
                    </a:cubicBezTo>
                    <a:cubicBezTo>
                      <a:pt x="3928" y="1363"/>
                      <a:pt x="4010" y="1355"/>
                      <a:pt x="4036" y="1317"/>
                    </a:cubicBezTo>
                    <a:cubicBezTo>
                      <a:pt x="4047" y="1307"/>
                      <a:pt x="4057" y="1286"/>
                      <a:pt x="4057" y="1274"/>
                    </a:cubicBezTo>
                    <a:cubicBezTo>
                      <a:pt x="4068" y="1211"/>
                      <a:pt x="4057" y="1116"/>
                      <a:pt x="4047" y="1031"/>
                    </a:cubicBezTo>
                    <a:cubicBezTo>
                      <a:pt x="4026" y="786"/>
                      <a:pt x="3983" y="382"/>
                      <a:pt x="3941" y="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554250" y="3773600"/>
                <a:ext cx="77825" cy="443625"/>
              </a:xfrm>
              <a:custGeom>
                <a:rect b="b" l="l" r="r" t="t"/>
                <a:pathLst>
                  <a:path extrusionOk="0" h="17745" w="3113">
                    <a:moveTo>
                      <a:pt x="1594" y="0"/>
                    </a:moveTo>
                    <a:lnTo>
                      <a:pt x="1647" y="0"/>
                    </a:lnTo>
                    <a:cubicBezTo>
                      <a:pt x="1636" y="2846"/>
                      <a:pt x="2061" y="5533"/>
                      <a:pt x="2285" y="8262"/>
                    </a:cubicBezTo>
                    <a:cubicBezTo>
                      <a:pt x="2507" y="10981"/>
                      <a:pt x="2837" y="14931"/>
                      <a:pt x="3113" y="17628"/>
                    </a:cubicBezTo>
                    <a:cubicBezTo>
                      <a:pt x="2093" y="17745"/>
                      <a:pt x="1031" y="17617"/>
                      <a:pt x="86" y="17511"/>
                    </a:cubicBezTo>
                    <a:cubicBezTo>
                      <a:pt x="1" y="16099"/>
                      <a:pt x="107" y="13370"/>
                      <a:pt x="128" y="11925"/>
                    </a:cubicBezTo>
                    <a:cubicBezTo>
                      <a:pt x="150" y="10545"/>
                      <a:pt x="213" y="9143"/>
                      <a:pt x="404" y="7784"/>
                    </a:cubicBezTo>
                    <a:cubicBezTo>
                      <a:pt x="723" y="5511"/>
                      <a:pt x="999" y="3302"/>
                      <a:pt x="1371" y="1009"/>
                    </a:cubicBezTo>
                    <a:cubicBezTo>
                      <a:pt x="1424" y="669"/>
                      <a:pt x="1456" y="223"/>
                      <a:pt x="1594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583475" y="3781550"/>
                <a:ext cx="44625" cy="390550"/>
              </a:xfrm>
              <a:custGeom>
                <a:rect b="b" l="l" r="r" t="t"/>
                <a:pathLst>
                  <a:path extrusionOk="0" h="15622" w="1785">
                    <a:moveTo>
                      <a:pt x="308" y="1"/>
                    </a:moveTo>
                    <a:cubicBezTo>
                      <a:pt x="330" y="1"/>
                      <a:pt x="330" y="11"/>
                      <a:pt x="340" y="22"/>
                    </a:cubicBezTo>
                    <a:cubicBezTo>
                      <a:pt x="786" y="5268"/>
                      <a:pt x="1338" y="10578"/>
                      <a:pt x="1784" y="15622"/>
                    </a:cubicBezTo>
                    <a:cubicBezTo>
                      <a:pt x="1062" y="13466"/>
                      <a:pt x="776" y="10939"/>
                      <a:pt x="404" y="8241"/>
                    </a:cubicBezTo>
                    <a:cubicBezTo>
                      <a:pt x="149" y="6415"/>
                      <a:pt x="0" y="4216"/>
                      <a:pt x="85" y="2018"/>
                    </a:cubicBezTo>
                    <a:cubicBezTo>
                      <a:pt x="117" y="1307"/>
                      <a:pt x="181" y="648"/>
                      <a:pt x="308" y="1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5560900" y="4184825"/>
                <a:ext cx="5350" cy="16750"/>
              </a:xfrm>
              <a:custGeom>
                <a:rect b="b" l="l" r="r" t="t"/>
                <a:pathLst>
                  <a:path extrusionOk="0" h="670" w="214">
                    <a:moveTo>
                      <a:pt x="117" y="0"/>
                    </a:moveTo>
                    <a:cubicBezTo>
                      <a:pt x="181" y="85"/>
                      <a:pt x="202" y="266"/>
                      <a:pt x="202" y="446"/>
                    </a:cubicBezTo>
                    <a:cubicBezTo>
                      <a:pt x="213" y="521"/>
                      <a:pt x="213" y="648"/>
                      <a:pt x="138" y="659"/>
                    </a:cubicBezTo>
                    <a:cubicBezTo>
                      <a:pt x="65" y="670"/>
                      <a:pt x="32" y="531"/>
                      <a:pt x="32" y="479"/>
                    </a:cubicBezTo>
                    <a:cubicBezTo>
                      <a:pt x="1" y="319"/>
                      <a:pt x="1" y="128"/>
                      <a:pt x="32" y="22"/>
                    </a:cubicBezTo>
                    <a:cubicBezTo>
                      <a:pt x="43" y="0"/>
                      <a:pt x="96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5568350" y="4194125"/>
                <a:ext cx="7700" cy="9575"/>
              </a:xfrm>
              <a:custGeom>
                <a:rect b="b" l="l" r="r" t="t"/>
                <a:pathLst>
                  <a:path extrusionOk="0" h="383" w="308">
                    <a:moveTo>
                      <a:pt x="74" y="53"/>
                    </a:moveTo>
                    <a:cubicBezTo>
                      <a:pt x="244" y="0"/>
                      <a:pt x="308" y="372"/>
                      <a:pt x="159" y="383"/>
                    </a:cubicBezTo>
                    <a:cubicBezTo>
                      <a:pt x="95" y="383"/>
                      <a:pt x="0" y="213"/>
                      <a:pt x="21" y="128"/>
                    </a:cubicBezTo>
                    <a:cubicBezTo>
                      <a:pt x="21" y="96"/>
                      <a:pt x="53" y="64"/>
                      <a:pt x="74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5634975" y="4173675"/>
                <a:ext cx="62425" cy="65600"/>
              </a:xfrm>
              <a:custGeom>
                <a:rect b="b" l="l" r="r" t="t"/>
                <a:pathLst>
                  <a:path extrusionOk="0" h="2624" w="2497">
                    <a:moveTo>
                      <a:pt x="2305" y="0"/>
                    </a:moveTo>
                    <a:lnTo>
                      <a:pt x="2496" y="1923"/>
                    </a:lnTo>
                    <a:lnTo>
                      <a:pt x="1083" y="2624"/>
                    </a:lnTo>
                    <a:cubicBezTo>
                      <a:pt x="1083" y="2624"/>
                      <a:pt x="0" y="2060"/>
                      <a:pt x="191" y="1965"/>
                    </a:cubicBezTo>
                    <a:cubicBezTo>
                      <a:pt x="266" y="1923"/>
                      <a:pt x="585" y="1774"/>
                      <a:pt x="659" y="1487"/>
                    </a:cubicBezTo>
                    <a:cubicBezTo>
                      <a:pt x="776" y="998"/>
                      <a:pt x="585" y="117"/>
                      <a:pt x="585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598075" y="4215625"/>
                <a:ext cx="101700" cy="34125"/>
              </a:xfrm>
              <a:custGeom>
                <a:rect b="b" l="l" r="r" t="t"/>
                <a:pathLst>
                  <a:path extrusionOk="0" h="1365" w="4068">
                    <a:moveTo>
                      <a:pt x="3940" y="0"/>
                    </a:moveTo>
                    <a:cubicBezTo>
                      <a:pt x="3654" y="245"/>
                      <a:pt x="3271" y="404"/>
                      <a:pt x="2868" y="404"/>
                    </a:cubicBezTo>
                    <a:cubicBezTo>
                      <a:pt x="2474" y="404"/>
                      <a:pt x="2305" y="255"/>
                      <a:pt x="2018" y="21"/>
                    </a:cubicBezTo>
                    <a:lnTo>
                      <a:pt x="2018" y="32"/>
                    </a:lnTo>
                    <a:cubicBezTo>
                      <a:pt x="1943" y="181"/>
                      <a:pt x="1030" y="276"/>
                      <a:pt x="860" y="351"/>
                    </a:cubicBezTo>
                    <a:lnTo>
                      <a:pt x="669" y="415"/>
                    </a:lnTo>
                    <a:cubicBezTo>
                      <a:pt x="616" y="436"/>
                      <a:pt x="574" y="457"/>
                      <a:pt x="520" y="467"/>
                    </a:cubicBezTo>
                    <a:cubicBezTo>
                      <a:pt x="499" y="478"/>
                      <a:pt x="489" y="489"/>
                      <a:pt x="468" y="500"/>
                    </a:cubicBezTo>
                    <a:lnTo>
                      <a:pt x="457" y="500"/>
                    </a:lnTo>
                    <a:cubicBezTo>
                      <a:pt x="436" y="510"/>
                      <a:pt x="425" y="510"/>
                      <a:pt x="414" y="521"/>
                    </a:cubicBezTo>
                    <a:cubicBezTo>
                      <a:pt x="404" y="531"/>
                      <a:pt x="393" y="531"/>
                      <a:pt x="393" y="531"/>
                    </a:cubicBezTo>
                    <a:cubicBezTo>
                      <a:pt x="372" y="542"/>
                      <a:pt x="362" y="542"/>
                      <a:pt x="351" y="552"/>
                    </a:cubicBezTo>
                    <a:lnTo>
                      <a:pt x="329" y="574"/>
                    </a:lnTo>
                    <a:cubicBezTo>
                      <a:pt x="319" y="574"/>
                      <a:pt x="308" y="585"/>
                      <a:pt x="298" y="595"/>
                    </a:cubicBezTo>
                    <a:cubicBezTo>
                      <a:pt x="255" y="627"/>
                      <a:pt x="213" y="670"/>
                      <a:pt x="181" y="722"/>
                    </a:cubicBezTo>
                    <a:cubicBezTo>
                      <a:pt x="64" y="882"/>
                      <a:pt x="1" y="1105"/>
                      <a:pt x="107" y="1338"/>
                    </a:cubicBezTo>
                    <a:cubicBezTo>
                      <a:pt x="107" y="1338"/>
                      <a:pt x="383" y="1349"/>
                      <a:pt x="532" y="1349"/>
                    </a:cubicBezTo>
                    <a:cubicBezTo>
                      <a:pt x="574" y="1349"/>
                      <a:pt x="616" y="1349"/>
                      <a:pt x="659" y="1359"/>
                    </a:cubicBezTo>
                    <a:lnTo>
                      <a:pt x="701" y="1359"/>
                    </a:lnTo>
                    <a:cubicBezTo>
                      <a:pt x="970" y="1363"/>
                      <a:pt x="1295" y="1364"/>
                      <a:pt x="1639" y="1364"/>
                    </a:cubicBezTo>
                    <a:cubicBezTo>
                      <a:pt x="2326" y="1364"/>
                      <a:pt x="3090" y="1359"/>
                      <a:pt x="3643" y="1359"/>
                    </a:cubicBezTo>
                    <a:cubicBezTo>
                      <a:pt x="3706" y="1359"/>
                      <a:pt x="3775" y="1363"/>
                      <a:pt x="3838" y="1363"/>
                    </a:cubicBezTo>
                    <a:cubicBezTo>
                      <a:pt x="3933" y="1363"/>
                      <a:pt x="4015" y="1355"/>
                      <a:pt x="4046" y="1317"/>
                    </a:cubicBezTo>
                    <a:cubicBezTo>
                      <a:pt x="4046" y="1307"/>
                      <a:pt x="4057" y="1286"/>
                      <a:pt x="4057" y="1274"/>
                    </a:cubicBezTo>
                    <a:cubicBezTo>
                      <a:pt x="4067" y="1211"/>
                      <a:pt x="4057" y="1116"/>
                      <a:pt x="4046" y="1031"/>
                    </a:cubicBezTo>
                    <a:cubicBezTo>
                      <a:pt x="4025" y="786"/>
                      <a:pt x="3982" y="382"/>
                      <a:pt x="3940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5587175" y="3769075"/>
                <a:ext cx="123225" cy="446575"/>
              </a:xfrm>
              <a:custGeom>
                <a:rect b="b" l="l" r="r" t="t"/>
                <a:pathLst>
                  <a:path extrusionOk="0" h="17863" w="4929">
                    <a:moveTo>
                      <a:pt x="3941" y="0"/>
                    </a:moveTo>
                    <a:cubicBezTo>
                      <a:pt x="4631" y="840"/>
                      <a:pt x="4727" y="2369"/>
                      <a:pt x="4355" y="3611"/>
                    </a:cubicBezTo>
                    <a:cubicBezTo>
                      <a:pt x="4312" y="3771"/>
                      <a:pt x="4227" y="3929"/>
                      <a:pt x="4196" y="4078"/>
                    </a:cubicBezTo>
                    <a:cubicBezTo>
                      <a:pt x="4153" y="4312"/>
                      <a:pt x="4164" y="4588"/>
                      <a:pt x="4153" y="4854"/>
                    </a:cubicBezTo>
                    <a:cubicBezTo>
                      <a:pt x="4047" y="6563"/>
                      <a:pt x="3972" y="8677"/>
                      <a:pt x="4196" y="10301"/>
                    </a:cubicBezTo>
                    <a:cubicBezTo>
                      <a:pt x="4461" y="12266"/>
                      <a:pt x="4928" y="15398"/>
                      <a:pt x="4918" y="17448"/>
                    </a:cubicBezTo>
                    <a:cubicBezTo>
                      <a:pt x="3951" y="17618"/>
                      <a:pt x="3017" y="17809"/>
                      <a:pt x="1923" y="17862"/>
                    </a:cubicBezTo>
                    <a:cubicBezTo>
                      <a:pt x="1499" y="15346"/>
                      <a:pt x="723" y="11565"/>
                      <a:pt x="489" y="8793"/>
                    </a:cubicBezTo>
                    <a:cubicBezTo>
                      <a:pt x="256" y="6022"/>
                      <a:pt x="1" y="3101"/>
                      <a:pt x="97" y="202"/>
                    </a:cubicBezTo>
                    <a:cubicBezTo>
                      <a:pt x="1360" y="118"/>
                      <a:pt x="2624" y="33"/>
                      <a:pt x="3941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5687525" y="4197300"/>
                <a:ext cx="16775" cy="5075"/>
              </a:xfrm>
              <a:custGeom>
                <a:rect b="b" l="l" r="r" t="t"/>
                <a:pathLst>
                  <a:path extrusionOk="0" h="203" w="671">
                    <a:moveTo>
                      <a:pt x="659" y="53"/>
                    </a:moveTo>
                    <a:cubicBezTo>
                      <a:pt x="564" y="1"/>
                      <a:pt x="383" y="1"/>
                      <a:pt x="213" y="11"/>
                    </a:cubicBezTo>
                    <a:cubicBezTo>
                      <a:pt x="139" y="11"/>
                      <a:pt x="12" y="22"/>
                      <a:pt x="12" y="86"/>
                    </a:cubicBezTo>
                    <a:cubicBezTo>
                      <a:pt x="1" y="171"/>
                      <a:pt x="139" y="181"/>
                      <a:pt x="192" y="192"/>
                    </a:cubicBezTo>
                    <a:cubicBezTo>
                      <a:pt x="352" y="202"/>
                      <a:pt x="553" y="181"/>
                      <a:pt x="649" y="149"/>
                    </a:cubicBezTo>
                    <a:cubicBezTo>
                      <a:pt x="670" y="128"/>
                      <a:pt x="670" y="86"/>
                      <a:pt x="659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684350" y="4188275"/>
                <a:ext cx="9575" cy="7200"/>
              </a:xfrm>
              <a:custGeom>
                <a:rect b="b" l="l" r="r" t="t"/>
                <a:pathLst>
                  <a:path extrusionOk="0" h="288" w="383">
                    <a:moveTo>
                      <a:pt x="340" y="202"/>
                    </a:moveTo>
                    <a:cubicBezTo>
                      <a:pt x="383" y="32"/>
                      <a:pt x="0" y="1"/>
                      <a:pt x="11" y="149"/>
                    </a:cubicBezTo>
                    <a:cubicBezTo>
                      <a:pt x="11" y="202"/>
                      <a:pt x="192" y="287"/>
                      <a:pt x="277" y="266"/>
                    </a:cubicBezTo>
                    <a:cubicBezTo>
                      <a:pt x="309" y="256"/>
                      <a:pt x="330" y="223"/>
                      <a:pt x="340" y="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5612425" y="3994475"/>
                <a:ext cx="5325" cy="16750"/>
              </a:xfrm>
              <a:custGeom>
                <a:rect b="b" l="l" r="r" t="t"/>
                <a:pathLst>
                  <a:path extrusionOk="0" h="670" w="213">
                    <a:moveTo>
                      <a:pt x="116" y="11"/>
                    </a:moveTo>
                    <a:cubicBezTo>
                      <a:pt x="180" y="96"/>
                      <a:pt x="201" y="277"/>
                      <a:pt x="212" y="447"/>
                    </a:cubicBezTo>
                    <a:cubicBezTo>
                      <a:pt x="212" y="521"/>
                      <a:pt x="212" y="648"/>
                      <a:pt x="149" y="659"/>
                    </a:cubicBezTo>
                    <a:cubicBezTo>
                      <a:pt x="64" y="669"/>
                      <a:pt x="42" y="532"/>
                      <a:pt x="31" y="478"/>
                    </a:cubicBezTo>
                    <a:cubicBezTo>
                      <a:pt x="0" y="319"/>
                      <a:pt x="0" y="128"/>
                      <a:pt x="31" y="22"/>
                    </a:cubicBezTo>
                    <a:cubicBezTo>
                      <a:pt x="53" y="1"/>
                      <a:pt x="95" y="1"/>
                      <a:pt x="11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5619850" y="4003750"/>
                <a:ext cx="7700" cy="9600"/>
              </a:xfrm>
              <a:custGeom>
                <a:rect b="b" l="l" r="r" t="t"/>
                <a:pathLst>
                  <a:path extrusionOk="0" h="384" w="308">
                    <a:moveTo>
                      <a:pt x="85" y="65"/>
                    </a:moveTo>
                    <a:cubicBezTo>
                      <a:pt x="244" y="1"/>
                      <a:pt x="308" y="373"/>
                      <a:pt x="159" y="383"/>
                    </a:cubicBezTo>
                    <a:cubicBezTo>
                      <a:pt x="107" y="383"/>
                      <a:pt x="0" y="224"/>
                      <a:pt x="22" y="128"/>
                    </a:cubicBezTo>
                    <a:cubicBezTo>
                      <a:pt x="22" y="97"/>
                      <a:pt x="53" y="76"/>
                      <a:pt x="85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5620375" y="4029000"/>
                <a:ext cx="7450" cy="9050"/>
              </a:xfrm>
              <a:custGeom>
                <a:rect b="b" l="l" r="r" t="t"/>
                <a:pathLst>
                  <a:path extrusionOk="0" h="362" w="298">
                    <a:moveTo>
                      <a:pt x="75" y="32"/>
                    </a:moveTo>
                    <a:cubicBezTo>
                      <a:pt x="128" y="0"/>
                      <a:pt x="192" y="64"/>
                      <a:pt x="234" y="138"/>
                    </a:cubicBezTo>
                    <a:cubicBezTo>
                      <a:pt x="266" y="201"/>
                      <a:pt x="298" y="340"/>
                      <a:pt x="213" y="350"/>
                    </a:cubicBezTo>
                    <a:cubicBezTo>
                      <a:pt x="181" y="361"/>
                      <a:pt x="117" y="319"/>
                      <a:pt x="86" y="255"/>
                    </a:cubicBezTo>
                    <a:cubicBezTo>
                      <a:pt x="43" y="180"/>
                      <a:pt x="1" y="64"/>
                      <a:pt x="7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584800" y="3434550"/>
                <a:ext cx="74375" cy="111275"/>
              </a:xfrm>
              <a:custGeom>
                <a:rect b="b" l="l" r="r" t="t"/>
                <a:pathLst>
                  <a:path extrusionOk="0" h="4451" w="2975">
                    <a:moveTo>
                      <a:pt x="1296" y="3505"/>
                    </a:moveTo>
                    <a:cubicBezTo>
                      <a:pt x="775" y="3611"/>
                      <a:pt x="404" y="3474"/>
                      <a:pt x="255" y="2847"/>
                    </a:cubicBezTo>
                    <a:cubicBezTo>
                      <a:pt x="202" y="2624"/>
                      <a:pt x="171" y="2295"/>
                      <a:pt x="117" y="1997"/>
                    </a:cubicBezTo>
                    <a:cubicBezTo>
                      <a:pt x="22" y="1445"/>
                      <a:pt x="1" y="1031"/>
                      <a:pt x="202" y="680"/>
                    </a:cubicBezTo>
                    <a:cubicBezTo>
                      <a:pt x="329" y="447"/>
                      <a:pt x="563" y="267"/>
                      <a:pt x="765" y="149"/>
                    </a:cubicBezTo>
                    <a:cubicBezTo>
                      <a:pt x="978" y="33"/>
                      <a:pt x="1349" y="1"/>
                      <a:pt x="1540" y="12"/>
                    </a:cubicBezTo>
                    <a:cubicBezTo>
                      <a:pt x="2061" y="65"/>
                      <a:pt x="2634" y="553"/>
                      <a:pt x="2687" y="1254"/>
                    </a:cubicBezTo>
                    <a:cubicBezTo>
                      <a:pt x="2708" y="1530"/>
                      <a:pt x="2666" y="1785"/>
                      <a:pt x="2613" y="2018"/>
                    </a:cubicBezTo>
                    <a:cubicBezTo>
                      <a:pt x="2528" y="2391"/>
                      <a:pt x="2559" y="2656"/>
                      <a:pt x="2655" y="3080"/>
                    </a:cubicBezTo>
                    <a:cubicBezTo>
                      <a:pt x="2687" y="3261"/>
                      <a:pt x="2793" y="3644"/>
                      <a:pt x="2793" y="3644"/>
                    </a:cubicBezTo>
                    <a:cubicBezTo>
                      <a:pt x="2974" y="4238"/>
                      <a:pt x="1763" y="4451"/>
                      <a:pt x="1519" y="4206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582150" y="3412525"/>
                <a:ext cx="89475" cy="96675"/>
              </a:xfrm>
              <a:custGeom>
                <a:rect b="b" l="l" r="r" t="t"/>
                <a:pathLst>
                  <a:path extrusionOk="0" h="3867" w="3579">
                    <a:moveTo>
                      <a:pt x="2262" y="3208"/>
                    </a:moveTo>
                    <a:cubicBezTo>
                      <a:pt x="2315" y="3080"/>
                      <a:pt x="2464" y="3006"/>
                      <a:pt x="2517" y="2847"/>
                    </a:cubicBezTo>
                    <a:cubicBezTo>
                      <a:pt x="2570" y="2666"/>
                      <a:pt x="2517" y="2380"/>
                      <a:pt x="2304" y="2337"/>
                    </a:cubicBezTo>
                    <a:cubicBezTo>
                      <a:pt x="2124" y="2316"/>
                      <a:pt x="1997" y="2432"/>
                      <a:pt x="1943" y="2549"/>
                    </a:cubicBezTo>
                    <a:cubicBezTo>
                      <a:pt x="1837" y="2751"/>
                      <a:pt x="1954" y="3250"/>
                      <a:pt x="1688" y="3187"/>
                    </a:cubicBezTo>
                    <a:cubicBezTo>
                      <a:pt x="1540" y="3154"/>
                      <a:pt x="1615" y="2911"/>
                      <a:pt x="1625" y="2804"/>
                    </a:cubicBezTo>
                    <a:cubicBezTo>
                      <a:pt x="1636" y="2549"/>
                      <a:pt x="1700" y="2390"/>
                      <a:pt x="1593" y="2177"/>
                    </a:cubicBezTo>
                    <a:cubicBezTo>
                      <a:pt x="1508" y="2007"/>
                      <a:pt x="1264" y="1859"/>
                      <a:pt x="1094" y="1795"/>
                    </a:cubicBezTo>
                    <a:cubicBezTo>
                      <a:pt x="765" y="1668"/>
                      <a:pt x="383" y="1710"/>
                      <a:pt x="181" y="1445"/>
                    </a:cubicBezTo>
                    <a:cubicBezTo>
                      <a:pt x="32" y="1254"/>
                      <a:pt x="0" y="914"/>
                      <a:pt x="138" y="648"/>
                    </a:cubicBezTo>
                    <a:cubicBezTo>
                      <a:pt x="329" y="234"/>
                      <a:pt x="924" y="1"/>
                      <a:pt x="1530" y="171"/>
                    </a:cubicBezTo>
                    <a:cubicBezTo>
                      <a:pt x="1752" y="223"/>
                      <a:pt x="2028" y="447"/>
                      <a:pt x="2326" y="574"/>
                    </a:cubicBezTo>
                    <a:cubicBezTo>
                      <a:pt x="3048" y="893"/>
                      <a:pt x="3579" y="797"/>
                      <a:pt x="3526" y="1816"/>
                    </a:cubicBezTo>
                    <a:cubicBezTo>
                      <a:pt x="3505" y="2156"/>
                      <a:pt x="3388" y="2666"/>
                      <a:pt x="3271" y="3027"/>
                    </a:cubicBezTo>
                    <a:cubicBezTo>
                      <a:pt x="3144" y="3409"/>
                      <a:pt x="2942" y="3866"/>
                      <a:pt x="2602" y="3803"/>
                    </a:cubicBezTo>
                    <a:cubicBezTo>
                      <a:pt x="2368" y="3760"/>
                      <a:pt x="2379" y="3420"/>
                      <a:pt x="2262" y="3208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658075" y="3436950"/>
                <a:ext cx="8000" cy="12250"/>
              </a:xfrm>
              <a:custGeom>
                <a:rect b="b" l="l" r="r" t="t"/>
                <a:pathLst>
                  <a:path extrusionOk="0" h="490" w="320">
                    <a:moveTo>
                      <a:pt x="11" y="149"/>
                    </a:moveTo>
                    <a:cubicBezTo>
                      <a:pt x="74" y="1"/>
                      <a:pt x="319" y="308"/>
                      <a:pt x="223" y="393"/>
                    </a:cubicBezTo>
                    <a:cubicBezTo>
                      <a:pt x="117" y="489"/>
                      <a:pt x="1" y="245"/>
                      <a:pt x="1" y="160"/>
                    </a:cubicBezTo>
                    <a:cubicBezTo>
                      <a:pt x="1" y="149"/>
                      <a:pt x="1" y="149"/>
                      <a:pt x="11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5657800" y="3448100"/>
                <a:ext cx="8525" cy="9325"/>
              </a:xfrm>
              <a:custGeom>
                <a:rect b="b" l="l" r="r" t="t"/>
                <a:pathLst>
                  <a:path extrusionOk="0" h="373" w="341">
                    <a:moveTo>
                      <a:pt x="43" y="107"/>
                    </a:moveTo>
                    <a:cubicBezTo>
                      <a:pt x="118" y="1"/>
                      <a:pt x="340" y="256"/>
                      <a:pt x="224" y="319"/>
                    </a:cubicBezTo>
                    <a:cubicBezTo>
                      <a:pt x="128" y="372"/>
                      <a:pt x="1" y="192"/>
                      <a:pt x="43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5588525" y="3421025"/>
                <a:ext cx="8525" cy="11175"/>
              </a:xfrm>
              <a:custGeom>
                <a:rect b="b" l="l" r="r" t="t"/>
                <a:pathLst>
                  <a:path extrusionOk="0" h="447" w="341">
                    <a:moveTo>
                      <a:pt x="340" y="160"/>
                    </a:moveTo>
                    <a:cubicBezTo>
                      <a:pt x="329" y="1"/>
                      <a:pt x="0" y="223"/>
                      <a:pt x="64" y="329"/>
                    </a:cubicBezTo>
                    <a:cubicBezTo>
                      <a:pt x="138" y="447"/>
                      <a:pt x="319" y="266"/>
                      <a:pt x="340" y="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585325" y="3431375"/>
                <a:ext cx="8525" cy="8800"/>
              </a:xfrm>
              <a:custGeom>
                <a:rect b="b" l="l" r="r" t="t"/>
                <a:pathLst>
                  <a:path extrusionOk="0" h="352" w="341">
                    <a:moveTo>
                      <a:pt x="319" y="128"/>
                    </a:moveTo>
                    <a:cubicBezTo>
                      <a:pt x="287" y="0"/>
                      <a:pt x="1" y="181"/>
                      <a:pt x="96" y="276"/>
                    </a:cubicBezTo>
                    <a:cubicBezTo>
                      <a:pt x="160" y="351"/>
                      <a:pt x="341" y="213"/>
                      <a:pt x="319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590375" y="3465350"/>
                <a:ext cx="14100" cy="9575"/>
              </a:xfrm>
              <a:custGeom>
                <a:rect b="b" l="l" r="r" t="t"/>
                <a:pathLst>
                  <a:path extrusionOk="0" h="383" w="564">
                    <a:moveTo>
                      <a:pt x="563" y="256"/>
                    </a:moveTo>
                    <a:cubicBezTo>
                      <a:pt x="234" y="1"/>
                      <a:pt x="0" y="277"/>
                      <a:pt x="0" y="277"/>
                    </a:cubicBezTo>
                    <a:cubicBezTo>
                      <a:pt x="0" y="277"/>
                      <a:pt x="85" y="383"/>
                      <a:pt x="287" y="383"/>
                    </a:cubicBezTo>
                    <a:cubicBezTo>
                      <a:pt x="436" y="383"/>
                      <a:pt x="563" y="256"/>
                      <a:pt x="563" y="2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5590375" y="3468825"/>
                <a:ext cx="8500" cy="6100"/>
              </a:xfrm>
              <a:custGeom>
                <a:rect b="b" l="l" r="r" t="t"/>
                <a:pathLst>
                  <a:path extrusionOk="0" h="244" w="340">
                    <a:moveTo>
                      <a:pt x="0" y="138"/>
                    </a:moveTo>
                    <a:cubicBezTo>
                      <a:pt x="0" y="138"/>
                      <a:pt x="117" y="0"/>
                      <a:pt x="298" y="10"/>
                    </a:cubicBezTo>
                    <a:cubicBezTo>
                      <a:pt x="309" y="21"/>
                      <a:pt x="319" y="43"/>
                      <a:pt x="330" y="64"/>
                    </a:cubicBezTo>
                    <a:cubicBezTo>
                      <a:pt x="340" y="138"/>
                      <a:pt x="298" y="201"/>
                      <a:pt x="234" y="244"/>
                    </a:cubicBezTo>
                    <a:cubicBezTo>
                      <a:pt x="75" y="223"/>
                      <a:pt x="0" y="138"/>
                      <a:pt x="0" y="138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589300" y="3462425"/>
                <a:ext cx="18350" cy="6150"/>
              </a:xfrm>
              <a:custGeom>
                <a:rect b="b" l="l" r="r" t="t"/>
                <a:pathLst>
                  <a:path extrusionOk="0" h="246" w="734">
                    <a:moveTo>
                      <a:pt x="294" y="1"/>
                    </a:moveTo>
                    <a:cubicBezTo>
                      <a:pt x="180" y="1"/>
                      <a:pt x="75" y="28"/>
                      <a:pt x="1" y="65"/>
                    </a:cubicBezTo>
                    <a:lnTo>
                      <a:pt x="43" y="150"/>
                    </a:lnTo>
                    <a:cubicBezTo>
                      <a:pt x="92" y="126"/>
                      <a:pt x="182" y="101"/>
                      <a:pt x="286" y="101"/>
                    </a:cubicBezTo>
                    <a:cubicBezTo>
                      <a:pt x="409" y="101"/>
                      <a:pt x="550" y="136"/>
                      <a:pt x="659" y="245"/>
                    </a:cubicBezTo>
                    <a:lnTo>
                      <a:pt x="734" y="171"/>
                    </a:lnTo>
                    <a:cubicBezTo>
                      <a:pt x="602" y="45"/>
                      <a:pt x="441" y="1"/>
                      <a:pt x="294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5579225" y="3470950"/>
                <a:ext cx="10900" cy="22575"/>
              </a:xfrm>
              <a:custGeom>
                <a:rect b="b" l="l" r="r" t="t"/>
                <a:pathLst>
                  <a:path extrusionOk="0" h="903" w="436">
                    <a:moveTo>
                      <a:pt x="298" y="21"/>
                    </a:moveTo>
                    <a:cubicBezTo>
                      <a:pt x="382" y="0"/>
                      <a:pt x="436" y="616"/>
                      <a:pt x="404" y="860"/>
                    </a:cubicBezTo>
                    <a:cubicBezTo>
                      <a:pt x="298" y="902"/>
                      <a:pt x="149" y="892"/>
                      <a:pt x="96" y="807"/>
                    </a:cubicBezTo>
                    <a:cubicBezTo>
                      <a:pt x="0" y="637"/>
                      <a:pt x="224" y="43"/>
                      <a:pt x="298" y="2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5601525" y="3475600"/>
                <a:ext cx="17000" cy="15250"/>
              </a:xfrm>
              <a:custGeom>
                <a:rect b="b" l="l" r="r" t="t"/>
                <a:pathLst>
                  <a:path extrusionOk="0" h="610" w="680">
                    <a:moveTo>
                      <a:pt x="339" y="1"/>
                    </a:moveTo>
                    <a:cubicBezTo>
                      <a:pt x="308" y="1"/>
                      <a:pt x="277" y="6"/>
                      <a:pt x="245" y="15"/>
                    </a:cubicBezTo>
                    <a:cubicBezTo>
                      <a:pt x="85" y="58"/>
                      <a:pt x="0" y="228"/>
                      <a:pt x="43" y="388"/>
                    </a:cubicBezTo>
                    <a:cubicBezTo>
                      <a:pt x="88" y="521"/>
                      <a:pt x="215" y="610"/>
                      <a:pt x="348" y="610"/>
                    </a:cubicBezTo>
                    <a:cubicBezTo>
                      <a:pt x="374" y="610"/>
                      <a:pt x="399" y="607"/>
                      <a:pt x="425" y="600"/>
                    </a:cubicBezTo>
                    <a:cubicBezTo>
                      <a:pt x="585" y="546"/>
                      <a:pt x="680" y="376"/>
                      <a:pt x="627" y="218"/>
                    </a:cubicBezTo>
                    <a:cubicBezTo>
                      <a:pt x="584" y="88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5591425" y="3504125"/>
                <a:ext cx="12775" cy="6425"/>
              </a:xfrm>
              <a:custGeom>
                <a:rect b="b" l="l" r="r" t="t"/>
                <a:pathLst>
                  <a:path extrusionOk="0" h="257" w="511">
                    <a:moveTo>
                      <a:pt x="447" y="0"/>
                    </a:moveTo>
                    <a:cubicBezTo>
                      <a:pt x="359" y="80"/>
                      <a:pt x="246" y="136"/>
                      <a:pt x="123" y="136"/>
                    </a:cubicBezTo>
                    <a:cubicBezTo>
                      <a:pt x="83" y="136"/>
                      <a:pt x="42" y="130"/>
                      <a:pt x="1" y="117"/>
                    </a:cubicBezTo>
                    <a:lnTo>
                      <a:pt x="1" y="117"/>
                    </a:lnTo>
                    <a:lnTo>
                      <a:pt x="43" y="245"/>
                    </a:lnTo>
                    <a:cubicBezTo>
                      <a:pt x="78" y="253"/>
                      <a:pt x="113" y="257"/>
                      <a:pt x="146" y="257"/>
                    </a:cubicBezTo>
                    <a:cubicBezTo>
                      <a:pt x="285" y="257"/>
                      <a:pt x="408" y="192"/>
                      <a:pt x="510" y="106"/>
                    </a:cubicBezTo>
                    <a:cubicBezTo>
                      <a:pt x="489" y="75"/>
                      <a:pt x="468" y="32"/>
                      <a:pt x="447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617200" y="3510225"/>
                <a:ext cx="19375" cy="23400"/>
              </a:xfrm>
              <a:custGeom>
                <a:rect b="b" l="l" r="r" t="t"/>
                <a:pathLst>
                  <a:path extrusionOk="0" h="936" w="775">
                    <a:moveTo>
                      <a:pt x="0" y="478"/>
                    </a:moveTo>
                    <a:cubicBezTo>
                      <a:pt x="0" y="478"/>
                      <a:pt x="489" y="298"/>
                      <a:pt x="775" y="1"/>
                    </a:cubicBezTo>
                    <a:cubicBezTo>
                      <a:pt x="775" y="1"/>
                      <a:pt x="775" y="723"/>
                      <a:pt x="138" y="935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590650" y="3491125"/>
                <a:ext cx="19400" cy="14875"/>
              </a:xfrm>
              <a:custGeom>
                <a:rect b="b" l="l" r="r" t="t"/>
                <a:pathLst>
                  <a:path extrusionOk="0" h="595" w="776">
                    <a:moveTo>
                      <a:pt x="0" y="159"/>
                    </a:moveTo>
                    <a:lnTo>
                      <a:pt x="21" y="393"/>
                    </a:lnTo>
                    <a:cubicBezTo>
                      <a:pt x="180" y="595"/>
                      <a:pt x="765" y="563"/>
                      <a:pt x="775" y="255"/>
                    </a:cubicBezTo>
                    <a:cubicBezTo>
                      <a:pt x="478" y="340"/>
                      <a:pt x="287" y="0"/>
                      <a:pt x="0" y="159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576025" y="3492425"/>
                <a:ext cx="15425" cy="14125"/>
              </a:xfrm>
              <a:custGeom>
                <a:rect b="b" l="l" r="r" t="t"/>
                <a:pathLst>
                  <a:path extrusionOk="0" h="565" w="617">
                    <a:moveTo>
                      <a:pt x="595" y="107"/>
                    </a:moveTo>
                    <a:lnTo>
                      <a:pt x="617" y="341"/>
                    </a:lnTo>
                    <a:cubicBezTo>
                      <a:pt x="500" y="564"/>
                      <a:pt x="64" y="564"/>
                      <a:pt x="1" y="256"/>
                    </a:cubicBezTo>
                    <a:cubicBezTo>
                      <a:pt x="309" y="288"/>
                      <a:pt x="288" y="1"/>
                      <a:pt x="595" y="107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5579500" y="3524300"/>
                <a:ext cx="127450" cy="251175"/>
              </a:xfrm>
              <a:custGeom>
                <a:rect b="b" l="l" r="r" t="t"/>
                <a:pathLst>
                  <a:path extrusionOk="0" h="10047" w="5098">
                    <a:moveTo>
                      <a:pt x="4439" y="9813"/>
                    </a:moveTo>
                    <a:cubicBezTo>
                      <a:pt x="3175" y="10015"/>
                      <a:pt x="1806" y="9993"/>
                      <a:pt x="404" y="10046"/>
                    </a:cubicBezTo>
                    <a:cubicBezTo>
                      <a:pt x="478" y="8252"/>
                      <a:pt x="170" y="6436"/>
                      <a:pt x="85" y="4641"/>
                    </a:cubicBezTo>
                    <a:cubicBezTo>
                      <a:pt x="0" y="2815"/>
                      <a:pt x="605" y="1201"/>
                      <a:pt x="1646" y="425"/>
                    </a:cubicBezTo>
                    <a:cubicBezTo>
                      <a:pt x="1901" y="234"/>
                      <a:pt x="2315" y="43"/>
                      <a:pt x="2719" y="11"/>
                    </a:cubicBezTo>
                    <a:cubicBezTo>
                      <a:pt x="2867" y="0"/>
                      <a:pt x="3154" y="0"/>
                      <a:pt x="3335" y="64"/>
                    </a:cubicBezTo>
                    <a:cubicBezTo>
                      <a:pt x="3951" y="266"/>
                      <a:pt x="4290" y="1105"/>
                      <a:pt x="4482" y="1827"/>
                    </a:cubicBezTo>
                    <a:cubicBezTo>
                      <a:pt x="5098" y="4174"/>
                      <a:pt x="4768" y="7519"/>
                      <a:pt x="4439" y="9813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5594350" y="3517925"/>
                <a:ext cx="140200" cy="323375"/>
              </a:xfrm>
              <a:custGeom>
                <a:rect b="b" l="l" r="r" t="t"/>
                <a:pathLst>
                  <a:path extrusionOk="0" h="12935" w="5608">
                    <a:moveTo>
                      <a:pt x="5608" y="12149"/>
                    </a:moveTo>
                    <a:cubicBezTo>
                      <a:pt x="4334" y="12510"/>
                      <a:pt x="3006" y="12807"/>
                      <a:pt x="1509" y="12935"/>
                    </a:cubicBezTo>
                    <a:cubicBezTo>
                      <a:pt x="988" y="11225"/>
                      <a:pt x="563" y="9239"/>
                      <a:pt x="287" y="6903"/>
                    </a:cubicBezTo>
                    <a:cubicBezTo>
                      <a:pt x="43" y="4748"/>
                      <a:pt x="1" y="2039"/>
                      <a:pt x="1116" y="797"/>
                    </a:cubicBezTo>
                    <a:cubicBezTo>
                      <a:pt x="1424" y="457"/>
                      <a:pt x="2061" y="0"/>
                      <a:pt x="2698" y="245"/>
                    </a:cubicBezTo>
                    <a:cubicBezTo>
                      <a:pt x="2815" y="287"/>
                      <a:pt x="3006" y="425"/>
                      <a:pt x="3112" y="521"/>
                    </a:cubicBezTo>
                    <a:cubicBezTo>
                      <a:pt x="3675" y="1041"/>
                      <a:pt x="3994" y="1997"/>
                      <a:pt x="4185" y="2995"/>
                    </a:cubicBezTo>
                    <a:cubicBezTo>
                      <a:pt x="4376" y="3993"/>
                      <a:pt x="4492" y="5087"/>
                      <a:pt x="4641" y="6064"/>
                    </a:cubicBezTo>
                    <a:cubicBezTo>
                      <a:pt x="4981" y="8210"/>
                      <a:pt x="5384" y="10142"/>
                      <a:pt x="5608" y="12149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639225" y="3819500"/>
                <a:ext cx="16750" cy="5875"/>
              </a:xfrm>
              <a:custGeom>
                <a:rect b="b" l="l" r="r" t="t"/>
                <a:pathLst>
                  <a:path extrusionOk="0" h="235" w="670">
                    <a:moveTo>
                      <a:pt x="21" y="182"/>
                    </a:moveTo>
                    <a:cubicBezTo>
                      <a:pt x="117" y="235"/>
                      <a:pt x="297" y="213"/>
                      <a:pt x="467" y="182"/>
                    </a:cubicBezTo>
                    <a:cubicBezTo>
                      <a:pt x="542" y="171"/>
                      <a:pt x="670" y="150"/>
                      <a:pt x="659" y="76"/>
                    </a:cubicBezTo>
                    <a:cubicBezTo>
                      <a:pt x="659" y="1"/>
                      <a:pt x="521" y="1"/>
                      <a:pt x="467" y="1"/>
                    </a:cubicBezTo>
                    <a:cubicBezTo>
                      <a:pt x="309" y="12"/>
                      <a:pt x="117" y="43"/>
                      <a:pt x="21" y="97"/>
                    </a:cubicBezTo>
                    <a:cubicBezTo>
                      <a:pt x="0" y="118"/>
                      <a:pt x="11" y="161"/>
                      <a:pt x="21" y="1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5650900" y="3825625"/>
                <a:ext cx="9325" cy="6925"/>
              </a:xfrm>
              <a:custGeom>
                <a:rect b="b" l="l" r="r" t="t"/>
                <a:pathLst>
                  <a:path extrusionOk="0" h="277" w="373">
                    <a:moveTo>
                      <a:pt x="22" y="107"/>
                    </a:moveTo>
                    <a:cubicBezTo>
                      <a:pt x="0" y="277"/>
                      <a:pt x="373" y="266"/>
                      <a:pt x="351" y="128"/>
                    </a:cubicBezTo>
                    <a:cubicBezTo>
                      <a:pt x="351" y="64"/>
                      <a:pt x="160" y="1"/>
                      <a:pt x="75" y="32"/>
                    </a:cubicBezTo>
                    <a:cubicBezTo>
                      <a:pt x="43" y="43"/>
                      <a:pt x="33" y="75"/>
                      <a:pt x="22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5675600" y="3554300"/>
                <a:ext cx="7450" cy="16475"/>
              </a:xfrm>
              <a:custGeom>
                <a:rect b="b" l="l" r="r" t="t"/>
                <a:pathLst>
                  <a:path extrusionOk="0" h="659" w="298">
                    <a:moveTo>
                      <a:pt x="32" y="22"/>
                    </a:moveTo>
                    <a:cubicBezTo>
                      <a:pt x="0" y="117"/>
                      <a:pt x="43" y="298"/>
                      <a:pt x="85" y="468"/>
                    </a:cubicBezTo>
                    <a:cubicBezTo>
                      <a:pt x="107" y="542"/>
                      <a:pt x="149" y="659"/>
                      <a:pt x="213" y="648"/>
                    </a:cubicBezTo>
                    <a:cubicBezTo>
                      <a:pt x="298" y="638"/>
                      <a:pt x="277" y="489"/>
                      <a:pt x="265" y="447"/>
                    </a:cubicBezTo>
                    <a:cubicBezTo>
                      <a:pt x="244" y="287"/>
                      <a:pt x="181" y="96"/>
                      <a:pt x="128" y="11"/>
                    </a:cubicBezTo>
                    <a:cubicBezTo>
                      <a:pt x="107" y="1"/>
                      <a:pt x="64" y="1"/>
                      <a:pt x="32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5669225" y="3566775"/>
                <a:ext cx="7450" cy="9325"/>
              </a:xfrm>
              <a:custGeom>
                <a:rect b="b" l="l" r="r" t="t"/>
                <a:pathLst>
                  <a:path extrusionOk="0" h="373" w="298">
                    <a:moveTo>
                      <a:pt x="181" y="0"/>
                    </a:moveTo>
                    <a:cubicBezTo>
                      <a:pt x="1" y="0"/>
                      <a:pt x="53" y="372"/>
                      <a:pt x="192" y="340"/>
                    </a:cubicBezTo>
                    <a:cubicBezTo>
                      <a:pt x="255" y="319"/>
                      <a:pt x="298" y="128"/>
                      <a:pt x="255" y="54"/>
                    </a:cubicBezTo>
                    <a:cubicBezTo>
                      <a:pt x="234" y="22"/>
                      <a:pt x="202" y="11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5677725" y="3589875"/>
                <a:ext cx="5050" cy="9575"/>
              </a:xfrm>
              <a:custGeom>
                <a:rect b="b" l="l" r="r" t="t"/>
                <a:pathLst>
                  <a:path extrusionOk="0" h="383" w="202">
                    <a:moveTo>
                      <a:pt x="128" y="11"/>
                    </a:moveTo>
                    <a:cubicBezTo>
                      <a:pt x="64" y="1"/>
                      <a:pt x="22" y="86"/>
                      <a:pt x="11" y="170"/>
                    </a:cubicBezTo>
                    <a:cubicBezTo>
                      <a:pt x="0" y="244"/>
                      <a:pt x="11" y="383"/>
                      <a:pt x="85" y="362"/>
                    </a:cubicBezTo>
                    <a:cubicBezTo>
                      <a:pt x="128" y="362"/>
                      <a:pt x="170" y="298"/>
                      <a:pt x="180" y="234"/>
                    </a:cubicBezTo>
                    <a:cubicBezTo>
                      <a:pt x="192" y="149"/>
                      <a:pt x="202" y="22"/>
                      <a:pt x="12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593025" y="3515800"/>
                <a:ext cx="77825" cy="103300"/>
              </a:xfrm>
              <a:custGeom>
                <a:rect b="b" l="l" r="r" t="t"/>
                <a:pathLst>
                  <a:path extrusionOk="0" h="4132" w="3113">
                    <a:moveTo>
                      <a:pt x="3112" y="585"/>
                    </a:moveTo>
                    <a:cubicBezTo>
                      <a:pt x="2868" y="1010"/>
                      <a:pt x="2326" y="1423"/>
                      <a:pt x="1880" y="1838"/>
                    </a:cubicBezTo>
                    <a:cubicBezTo>
                      <a:pt x="1763" y="1944"/>
                      <a:pt x="1593" y="2241"/>
                      <a:pt x="1466" y="2252"/>
                    </a:cubicBezTo>
                    <a:cubicBezTo>
                      <a:pt x="1265" y="2273"/>
                      <a:pt x="1222" y="1987"/>
                      <a:pt x="1073" y="1933"/>
                    </a:cubicBezTo>
                    <a:cubicBezTo>
                      <a:pt x="1020" y="2135"/>
                      <a:pt x="1010" y="2326"/>
                      <a:pt x="988" y="2528"/>
                    </a:cubicBezTo>
                    <a:cubicBezTo>
                      <a:pt x="967" y="2740"/>
                      <a:pt x="988" y="2974"/>
                      <a:pt x="946" y="3165"/>
                    </a:cubicBezTo>
                    <a:cubicBezTo>
                      <a:pt x="892" y="3356"/>
                      <a:pt x="712" y="3547"/>
                      <a:pt x="595" y="3696"/>
                    </a:cubicBezTo>
                    <a:cubicBezTo>
                      <a:pt x="468" y="3877"/>
                      <a:pt x="372" y="4047"/>
                      <a:pt x="234" y="4132"/>
                    </a:cubicBezTo>
                    <a:cubicBezTo>
                      <a:pt x="0" y="1976"/>
                      <a:pt x="1031" y="553"/>
                      <a:pt x="2475" y="33"/>
                    </a:cubicBezTo>
                    <a:cubicBezTo>
                      <a:pt x="2549" y="0"/>
                      <a:pt x="2772" y="203"/>
                      <a:pt x="2868" y="287"/>
                    </a:cubicBezTo>
                    <a:cubicBezTo>
                      <a:pt x="2974" y="394"/>
                      <a:pt x="3070" y="500"/>
                      <a:pt x="3112" y="585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5316375" y="3572875"/>
                <a:ext cx="80750" cy="52850"/>
              </a:xfrm>
              <a:custGeom>
                <a:rect b="b" l="l" r="r" t="t"/>
                <a:pathLst>
                  <a:path extrusionOk="0" h="2114" w="3230">
                    <a:moveTo>
                      <a:pt x="766" y="574"/>
                    </a:moveTo>
                    <a:cubicBezTo>
                      <a:pt x="607" y="691"/>
                      <a:pt x="1" y="839"/>
                      <a:pt x="43" y="1031"/>
                    </a:cubicBezTo>
                    <a:cubicBezTo>
                      <a:pt x="86" y="1222"/>
                      <a:pt x="638" y="988"/>
                      <a:pt x="798" y="978"/>
                    </a:cubicBezTo>
                    <a:cubicBezTo>
                      <a:pt x="596" y="1094"/>
                      <a:pt x="161" y="1243"/>
                      <a:pt x="171" y="1349"/>
                    </a:cubicBezTo>
                    <a:cubicBezTo>
                      <a:pt x="171" y="1488"/>
                      <a:pt x="416" y="1466"/>
                      <a:pt x="585" y="1434"/>
                    </a:cubicBezTo>
                    <a:cubicBezTo>
                      <a:pt x="755" y="1413"/>
                      <a:pt x="914" y="1339"/>
                      <a:pt x="1010" y="1328"/>
                    </a:cubicBezTo>
                    <a:cubicBezTo>
                      <a:pt x="862" y="1413"/>
                      <a:pt x="532" y="1551"/>
                      <a:pt x="585" y="1689"/>
                    </a:cubicBezTo>
                    <a:cubicBezTo>
                      <a:pt x="638" y="1838"/>
                      <a:pt x="999" y="1679"/>
                      <a:pt x="1148" y="1647"/>
                    </a:cubicBezTo>
                    <a:cubicBezTo>
                      <a:pt x="1350" y="1604"/>
                      <a:pt x="1594" y="1540"/>
                      <a:pt x="1721" y="1551"/>
                    </a:cubicBezTo>
                    <a:cubicBezTo>
                      <a:pt x="1828" y="1551"/>
                      <a:pt x="1955" y="1647"/>
                      <a:pt x="2082" y="1731"/>
                    </a:cubicBezTo>
                    <a:cubicBezTo>
                      <a:pt x="2401" y="1965"/>
                      <a:pt x="2816" y="2114"/>
                      <a:pt x="3229" y="2061"/>
                    </a:cubicBezTo>
                    <a:lnTo>
                      <a:pt x="2943" y="914"/>
                    </a:lnTo>
                    <a:cubicBezTo>
                      <a:pt x="2741" y="829"/>
                      <a:pt x="2603" y="691"/>
                      <a:pt x="2422" y="489"/>
                    </a:cubicBezTo>
                    <a:cubicBezTo>
                      <a:pt x="2316" y="362"/>
                      <a:pt x="2167" y="150"/>
                      <a:pt x="1997" y="86"/>
                    </a:cubicBezTo>
                    <a:cubicBezTo>
                      <a:pt x="1754" y="1"/>
                      <a:pt x="1159" y="54"/>
                      <a:pt x="755" y="192"/>
                    </a:cubicBezTo>
                    <a:cubicBezTo>
                      <a:pt x="585" y="245"/>
                      <a:pt x="118" y="426"/>
                      <a:pt x="139" y="542"/>
                    </a:cubicBezTo>
                    <a:cubicBezTo>
                      <a:pt x="161" y="754"/>
                      <a:pt x="617" y="585"/>
                      <a:pt x="766" y="574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314000" y="3591475"/>
                <a:ext cx="39050" cy="11425"/>
              </a:xfrm>
              <a:custGeom>
                <a:rect b="b" l="l" r="r" t="t"/>
                <a:pathLst>
                  <a:path extrusionOk="0" h="457" w="1562">
                    <a:moveTo>
                      <a:pt x="160" y="202"/>
                    </a:moveTo>
                    <a:cubicBezTo>
                      <a:pt x="1" y="457"/>
                      <a:pt x="500" y="350"/>
                      <a:pt x="702" y="298"/>
                    </a:cubicBezTo>
                    <a:cubicBezTo>
                      <a:pt x="1020" y="223"/>
                      <a:pt x="1360" y="106"/>
                      <a:pt x="1561" y="74"/>
                    </a:cubicBezTo>
                    <a:cubicBezTo>
                      <a:pt x="1264" y="0"/>
                      <a:pt x="659" y="298"/>
                      <a:pt x="330" y="287"/>
                    </a:cubicBezTo>
                    <a:cubicBezTo>
                      <a:pt x="266" y="276"/>
                      <a:pt x="192" y="265"/>
                      <a:pt x="160" y="20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5319050" y="3579525"/>
                <a:ext cx="36650" cy="10900"/>
              </a:xfrm>
              <a:custGeom>
                <a:rect b="b" l="l" r="r" t="t"/>
                <a:pathLst>
                  <a:path extrusionOk="0" h="436" w="1466">
                    <a:moveTo>
                      <a:pt x="64" y="212"/>
                    </a:moveTo>
                    <a:cubicBezTo>
                      <a:pt x="0" y="266"/>
                      <a:pt x="32" y="297"/>
                      <a:pt x="43" y="330"/>
                    </a:cubicBezTo>
                    <a:cubicBezTo>
                      <a:pt x="96" y="436"/>
                      <a:pt x="446" y="361"/>
                      <a:pt x="606" y="319"/>
                    </a:cubicBezTo>
                    <a:cubicBezTo>
                      <a:pt x="913" y="245"/>
                      <a:pt x="1264" y="117"/>
                      <a:pt x="1466" y="85"/>
                    </a:cubicBezTo>
                    <a:cubicBezTo>
                      <a:pt x="1168" y="0"/>
                      <a:pt x="563" y="297"/>
                      <a:pt x="234" y="287"/>
                    </a:cubicBezTo>
                    <a:cubicBezTo>
                      <a:pt x="170" y="287"/>
                      <a:pt x="96" y="266"/>
                      <a:pt x="64" y="21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5331000" y="3610300"/>
                <a:ext cx="66125" cy="15175"/>
              </a:xfrm>
              <a:custGeom>
                <a:rect b="b" l="l" r="r" t="t"/>
                <a:pathLst>
                  <a:path extrusionOk="0" h="607" w="2645">
                    <a:moveTo>
                      <a:pt x="2443" y="447"/>
                    </a:moveTo>
                    <a:cubicBezTo>
                      <a:pt x="2262" y="426"/>
                      <a:pt x="2092" y="373"/>
                      <a:pt x="1912" y="298"/>
                    </a:cubicBezTo>
                    <a:cubicBezTo>
                      <a:pt x="1773" y="267"/>
                      <a:pt x="1625" y="213"/>
                      <a:pt x="1487" y="161"/>
                    </a:cubicBezTo>
                    <a:cubicBezTo>
                      <a:pt x="1317" y="97"/>
                      <a:pt x="1221" y="1"/>
                      <a:pt x="1030" y="43"/>
                    </a:cubicBezTo>
                    <a:cubicBezTo>
                      <a:pt x="712" y="97"/>
                      <a:pt x="117" y="288"/>
                      <a:pt x="0" y="171"/>
                    </a:cubicBezTo>
                    <a:cubicBezTo>
                      <a:pt x="0" y="319"/>
                      <a:pt x="329" y="246"/>
                      <a:pt x="510" y="213"/>
                    </a:cubicBezTo>
                    <a:cubicBezTo>
                      <a:pt x="605" y="203"/>
                      <a:pt x="712" y="171"/>
                      <a:pt x="818" y="139"/>
                    </a:cubicBezTo>
                    <a:cubicBezTo>
                      <a:pt x="924" y="118"/>
                      <a:pt x="1041" y="65"/>
                      <a:pt x="1136" y="76"/>
                    </a:cubicBezTo>
                    <a:cubicBezTo>
                      <a:pt x="1275" y="76"/>
                      <a:pt x="1508" y="288"/>
                      <a:pt x="1646" y="362"/>
                    </a:cubicBezTo>
                    <a:cubicBezTo>
                      <a:pt x="1954" y="511"/>
                      <a:pt x="2283" y="607"/>
                      <a:pt x="2644" y="564"/>
                    </a:cubicBezTo>
                    <a:cubicBezTo>
                      <a:pt x="2644" y="532"/>
                      <a:pt x="2634" y="500"/>
                      <a:pt x="2623" y="458"/>
                    </a:cubicBezTo>
                    <a:cubicBezTo>
                      <a:pt x="2559" y="458"/>
                      <a:pt x="2507" y="458"/>
                      <a:pt x="2443" y="447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5316675" y="3601550"/>
                <a:ext cx="41425" cy="8250"/>
              </a:xfrm>
              <a:custGeom>
                <a:rect b="b" l="l" r="r" t="t"/>
                <a:pathLst>
                  <a:path extrusionOk="0" h="330" w="1657">
                    <a:moveTo>
                      <a:pt x="244" y="96"/>
                    </a:moveTo>
                    <a:cubicBezTo>
                      <a:pt x="0" y="266"/>
                      <a:pt x="265" y="330"/>
                      <a:pt x="371" y="330"/>
                    </a:cubicBezTo>
                    <a:cubicBezTo>
                      <a:pt x="743" y="330"/>
                      <a:pt x="1126" y="65"/>
                      <a:pt x="1657" y="32"/>
                    </a:cubicBezTo>
                    <a:cubicBezTo>
                      <a:pt x="1582" y="1"/>
                      <a:pt x="1518" y="11"/>
                      <a:pt x="1423" y="22"/>
                    </a:cubicBezTo>
                    <a:cubicBezTo>
                      <a:pt x="1178" y="43"/>
                      <a:pt x="786" y="181"/>
                      <a:pt x="531" y="223"/>
                    </a:cubicBezTo>
                    <a:cubicBezTo>
                      <a:pt x="414" y="245"/>
                      <a:pt x="276" y="256"/>
                      <a:pt x="244" y="96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5386225" y="3556425"/>
                <a:ext cx="280100" cy="97200"/>
              </a:xfrm>
              <a:custGeom>
                <a:rect b="b" l="l" r="r" t="t"/>
                <a:pathLst>
                  <a:path extrusionOk="0" h="3888" w="11204">
                    <a:moveTo>
                      <a:pt x="53" y="3324"/>
                    </a:moveTo>
                    <a:cubicBezTo>
                      <a:pt x="0" y="2613"/>
                      <a:pt x="95" y="1955"/>
                      <a:pt x="159" y="1264"/>
                    </a:cubicBezTo>
                    <a:cubicBezTo>
                      <a:pt x="3037" y="1582"/>
                      <a:pt x="5511" y="1370"/>
                      <a:pt x="7668" y="765"/>
                    </a:cubicBezTo>
                    <a:cubicBezTo>
                      <a:pt x="8400" y="553"/>
                      <a:pt x="9090" y="298"/>
                      <a:pt x="9791" y="159"/>
                    </a:cubicBezTo>
                    <a:cubicBezTo>
                      <a:pt x="10630" y="1"/>
                      <a:pt x="11203" y="510"/>
                      <a:pt x="11087" y="1370"/>
                    </a:cubicBezTo>
                    <a:cubicBezTo>
                      <a:pt x="10938" y="2453"/>
                      <a:pt x="9664" y="2835"/>
                      <a:pt x="8697" y="3133"/>
                    </a:cubicBezTo>
                    <a:cubicBezTo>
                      <a:pt x="7848" y="3388"/>
                      <a:pt x="7030" y="3558"/>
                      <a:pt x="6042" y="3664"/>
                    </a:cubicBezTo>
                    <a:cubicBezTo>
                      <a:pt x="3951" y="3887"/>
                      <a:pt x="1837" y="3696"/>
                      <a:pt x="53" y="3324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499325" y="3587750"/>
                <a:ext cx="18075" cy="27100"/>
              </a:xfrm>
              <a:custGeom>
                <a:rect b="b" l="l" r="r" t="t"/>
                <a:pathLst>
                  <a:path extrusionOk="0" h="1084" w="723">
                    <a:moveTo>
                      <a:pt x="722" y="1"/>
                    </a:moveTo>
                    <a:lnTo>
                      <a:pt x="722" y="1"/>
                    </a:lnTo>
                    <a:cubicBezTo>
                      <a:pt x="541" y="22"/>
                      <a:pt x="350" y="43"/>
                      <a:pt x="159" y="64"/>
                    </a:cubicBezTo>
                    <a:cubicBezTo>
                      <a:pt x="106" y="425"/>
                      <a:pt x="0" y="1084"/>
                      <a:pt x="159" y="1084"/>
                    </a:cubicBezTo>
                    <a:cubicBezTo>
                      <a:pt x="160" y="1084"/>
                      <a:pt x="161" y="1084"/>
                      <a:pt x="162" y="1084"/>
                    </a:cubicBezTo>
                    <a:cubicBezTo>
                      <a:pt x="291" y="1084"/>
                      <a:pt x="648" y="338"/>
                      <a:pt x="722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-152400" y="2339000"/>
            <a:ext cx="454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223B5A"/>
                </a:solidFill>
              </a:rPr>
              <a:t>Arhitectură și tehnologii</a:t>
            </a:r>
            <a:endParaRPr b="1" sz="4000">
              <a:solidFill>
                <a:srgbClr val="223B5A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 flipH="1">
            <a:off x="2140150" y="990875"/>
            <a:ext cx="22869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0">
                <a:solidFill>
                  <a:srgbClr val="E34E4B"/>
                </a:solidFill>
              </a:rPr>
              <a:t>03</a:t>
            </a:r>
            <a:endParaRPr sz="10000">
              <a:solidFill>
                <a:srgbClr val="E34E4B"/>
              </a:solidFill>
            </a:endParaRPr>
          </a:p>
        </p:txBody>
      </p:sp>
      <p:grpSp>
        <p:nvGrpSpPr>
          <p:cNvPr id="192" name="Google Shape;192;p17"/>
          <p:cNvGrpSpPr/>
          <p:nvPr/>
        </p:nvGrpSpPr>
        <p:grpSpPr>
          <a:xfrm>
            <a:off x="4647049" y="899757"/>
            <a:ext cx="2752234" cy="3200175"/>
            <a:chOff x="2056250" y="237825"/>
            <a:chExt cx="750275" cy="921550"/>
          </a:xfrm>
        </p:grpSpPr>
        <p:sp>
          <p:nvSpPr>
            <p:cNvPr id="193" name="Google Shape;193;p17"/>
            <p:cNvSpPr/>
            <p:nvPr/>
          </p:nvSpPr>
          <p:spPr>
            <a:xfrm>
              <a:off x="2373500" y="237825"/>
              <a:ext cx="420025" cy="321550"/>
            </a:xfrm>
            <a:custGeom>
              <a:rect b="b" l="l" r="r" t="t"/>
              <a:pathLst>
                <a:path extrusionOk="0" h="12862" w="16801">
                  <a:moveTo>
                    <a:pt x="12213" y="33"/>
                  </a:moveTo>
                  <a:cubicBezTo>
                    <a:pt x="12723" y="1"/>
                    <a:pt x="13594" y="12"/>
                    <a:pt x="14401" y="33"/>
                  </a:cubicBezTo>
                  <a:cubicBezTo>
                    <a:pt x="15229" y="44"/>
                    <a:pt x="16078" y="12"/>
                    <a:pt x="16418" y="448"/>
                  </a:cubicBezTo>
                  <a:cubicBezTo>
                    <a:pt x="16662" y="766"/>
                    <a:pt x="16641" y="1276"/>
                    <a:pt x="16662" y="1839"/>
                  </a:cubicBezTo>
                  <a:cubicBezTo>
                    <a:pt x="16683" y="2348"/>
                    <a:pt x="16662" y="8508"/>
                    <a:pt x="16662" y="9665"/>
                  </a:cubicBezTo>
                  <a:cubicBezTo>
                    <a:pt x="16662" y="10770"/>
                    <a:pt x="16801" y="12278"/>
                    <a:pt x="15982" y="12660"/>
                  </a:cubicBezTo>
                  <a:cubicBezTo>
                    <a:pt x="15569" y="12851"/>
                    <a:pt x="14804" y="12840"/>
                    <a:pt x="14124" y="12840"/>
                  </a:cubicBezTo>
                  <a:cubicBezTo>
                    <a:pt x="13424" y="12840"/>
                    <a:pt x="12733" y="12819"/>
                    <a:pt x="12171" y="12819"/>
                  </a:cubicBezTo>
                  <a:cubicBezTo>
                    <a:pt x="10652" y="12819"/>
                    <a:pt x="9707" y="12798"/>
                    <a:pt x="8220" y="12798"/>
                  </a:cubicBezTo>
                  <a:cubicBezTo>
                    <a:pt x="6925" y="12798"/>
                    <a:pt x="5608" y="12809"/>
                    <a:pt x="4227" y="12819"/>
                  </a:cubicBezTo>
                  <a:cubicBezTo>
                    <a:pt x="3675" y="12830"/>
                    <a:pt x="2942" y="12840"/>
                    <a:pt x="2273" y="12840"/>
                  </a:cubicBezTo>
                  <a:cubicBezTo>
                    <a:pt x="1476" y="12840"/>
                    <a:pt x="680" y="12861"/>
                    <a:pt x="362" y="12500"/>
                  </a:cubicBezTo>
                  <a:cubicBezTo>
                    <a:pt x="128" y="12235"/>
                    <a:pt x="86" y="11651"/>
                    <a:pt x="86" y="11131"/>
                  </a:cubicBezTo>
                  <a:cubicBezTo>
                    <a:pt x="86" y="10015"/>
                    <a:pt x="75" y="2784"/>
                    <a:pt x="64" y="1796"/>
                  </a:cubicBezTo>
                  <a:cubicBezTo>
                    <a:pt x="64" y="1265"/>
                    <a:pt x="1" y="649"/>
                    <a:pt x="256" y="363"/>
                  </a:cubicBezTo>
                  <a:cubicBezTo>
                    <a:pt x="468" y="139"/>
                    <a:pt x="1020" y="97"/>
                    <a:pt x="1540" y="66"/>
                  </a:cubicBezTo>
                  <a:cubicBezTo>
                    <a:pt x="2666" y="1"/>
                    <a:pt x="10110" y="118"/>
                    <a:pt x="12171" y="33"/>
                  </a:cubicBezTo>
                  <a:cubicBezTo>
                    <a:pt x="12192" y="23"/>
                    <a:pt x="12202" y="33"/>
                    <a:pt x="12213" y="33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478350" y="256450"/>
              <a:ext cx="67475" cy="62400"/>
            </a:xfrm>
            <a:custGeom>
              <a:rect b="b" l="l" r="r" t="t"/>
              <a:pathLst>
                <a:path extrusionOk="0" h="2496" w="2699">
                  <a:moveTo>
                    <a:pt x="2698" y="1051"/>
                  </a:moveTo>
                  <a:cubicBezTo>
                    <a:pt x="1817" y="1551"/>
                    <a:pt x="914" y="2028"/>
                    <a:pt x="1" y="2495"/>
                  </a:cubicBezTo>
                  <a:cubicBezTo>
                    <a:pt x="224" y="1688"/>
                    <a:pt x="383" y="807"/>
                    <a:pt x="607" y="0"/>
                  </a:cubicBezTo>
                  <a:cubicBezTo>
                    <a:pt x="1573" y="95"/>
                    <a:pt x="2221" y="489"/>
                    <a:pt x="2698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485275" y="292550"/>
              <a:ext cx="83375" cy="72500"/>
            </a:xfrm>
            <a:custGeom>
              <a:rect b="b" l="l" r="r" t="t"/>
              <a:pathLst>
                <a:path extrusionOk="0" h="2900" w="3335">
                  <a:moveTo>
                    <a:pt x="2772" y="2899"/>
                  </a:moveTo>
                  <a:cubicBezTo>
                    <a:pt x="1816" y="2453"/>
                    <a:pt x="946" y="1933"/>
                    <a:pt x="0" y="1466"/>
                  </a:cubicBezTo>
                  <a:cubicBezTo>
                    <a:pt x="191" y="1306"/>
                    <a:pt x="425" y="1211"/>
                    <a:pt x="637" y="1094"/>
                  </a:cubicBezTo>
                  <a:cubicBezTo>
                    <a:pt x="1285" y="733"/>
                    <a:pt x="1996" y="361"/>
                    <a:pt x="2666" y="0"/>
                  </a:cubicBezTo>
                  <a:cubicBezTo>
                    <a:pt x="3186" y="648"/>
                    <a:pt x="3335" y="2177"/>
                    <a:pt x="2772" y="2899"/>
                  </a:cubicBezTo>
                  <a:close/>
                </a:path>
              </a:pathLst>
            </a:custGeom>
            <a:solidFill>
              <a:srgbClr val="F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2393675" y="255900"/>
              <a:ext cx="155325" cy="163825"/>
            </a:xfrm>
            <a:custGeom>
              <a:rect b="b" l="l" r="r" t="t"/>
              <a:pathLst>
                <a:path extrusionOk="0" h="6553" w="6213">
                  <a:moveTo>
                    <a:pt x="3622" y="1"/>
                  </a:moveTo>
                  <a:cubicBezTo>
                    <a:pt x="3452" y="839"/>
                    <a:pt x="3208" y="1679"/>
                    <a:pt x="3006" y="2581"/>
                  </a:cubicBezTo>
                  <a:cubicBezTo>
                    <a:pt x="2984" y="2708"/>
                    <a:pt x="2932" y="2911"/>
                    <a:pt x="2942" y="2953"/>
                  </a:cubicBezTo>
                  <a:cubicBezTo>
                    <a:pt x="2974" y="3070"/>
                    <a:pt x="3579" y="3346"/>
                    <a:pt x="3718" y="3420"/>
                  </a:cubicBezTo>
                  <a:cubicBezTo>
                    <a:pt x="4407" y="3781"/>
                    <a:pt x="5066" y="4100"/>
                    <a:pt x="5756" y="4471"/>
                  </a:cubicBezTo>
                  <a:cubicBezTo>
                    <a:pt x="5915" y="4546"/>
                    <a:pt x="6075" y="4662"/>
                    <a:pt x="6191" y="4652"/>
                  </a:cubicBezTo>
                  <a:cubicBezTo>
                    <a:pt x="6213" y="4662"/>
                    <a:pt x="6203" y="4673"/>
                    <a:pt x="6191" y="4673"/>
                  </a:cubicBezTo>
                  <a:cubicBezTo>
                    <a:pt x="5979" y="5066"/>
                    <a:pt x="5523" y="5481"/>
                    <a:pt x="5098" y="5703"/>
                  </a:cubicBezTo>
                  <a:cubicBezTo>
                    <a:pt x="3463" y="6553"/>
                    <a:pt x="1318" y="5735"/>
                    <a:pt x="617" y="4567"/>
                  </a:cubicBezTo>
                  <a:cubicBezTo>
                    <a:pt x="1" y="3548"/>
                    <a:pt x="213" y="2167"/>
                    <a:pt x="797" y="1360"/>
                  </a:cubicBezTo>
                  <a:cubicBezTo>
                    <a:pt x="1094" y="957"/>
                    <a:pt x="1466" y="659"/>
                    <a:pt x="1934" y="426"/>
                  </a:cubicBezTo>
                  <a:cubicBezTo>
                    <a:pt x="2390" y="181"/>
                    <a:pt x="2932" y="1"/>
                    <a:pt x="3622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645900" y="273700"/>
              <a:ext cx="107525" cy="64250"/>
            </a:xfrm>
            <a:custGeom>
              <a:rect b="b" l="l" r="r" t="t"/>
              <a:pathLst>
                <a:path extrusionOk="0" h="2570" w="4301">
                  <a:moveTo>
                    <a:pt x="2336" y="786"/>
                  </a:moveTo>
                  <a:cubicBezTo>
                    <a:pt x="2549" y="712"/>
                    <a:pt x="2665" y="393"/>
                    <a:pt x="2910" y="457"/>
                  </a:cubicBezTo>
                  <a:cubicBezTo>
                    <a:pt x="3154" y="521"/>
                    <a:pt x="3048" y="892"/>
                    <a:pt x="3132" y="1115"/>
                  </a:cubicBezTo>
                  <a:cubicBezTo>
                    <a:pt x="3356" y="1019"/>
                    <a:pt x="3536" y="797"/>
                    <a:pt x="3791" y="871"/>
                  </a:cubicBezTo>
                  <a:cubicBezTo>
                    <a:pt x="4067" y="946"/>
                    <a:pt x="4290" y="1508"/>
                    <a:pt x="4301" y="1774"/>
                  </a:cubicBezTo>
                  <a:cubicBezTo>
                    <a:pt x="4163" y="1657"/>
                    <a:pt x="4099" y="1583"/>
                    <a:pt x="4003" y="1434"/>
                  </a:cubicBezTo>
                  <a:cubicBezTo>
                    <a:pt x="3940" y="1359"/>
                    <a:pt x="3844" y="1126"/>
                    <a:pt x="3727" y="1094"/>
                  </a:cubicBezTo>
                  <a:cubicBezTo>
                    <a:pt x="3472" y="1019"/>
                    <a:pt x="3324" y="1423"/>
                    <a:pt x="3090" y="1370"/>
                  </a:cubicBezTo>
                  <a:cubicBezTo>
                    <a:pt x="2867" y="1307"/>
                    <a:pt x="2878" y="977"/>
                    <a:pt x="2825" y="743"/>
                  </a:cubicBezTo>
                  <a:cubicBezTo>
                    <a:pt x="2602" y="754"/>
                    <a:pt x="2485" y="1200"/>
                    <a:pt x="2252" y="1179"/>
                  </a:cubicBezTo>
                  <a:cubicBezTo>
                    <a:pt x="2049" y="1158"/>
                    <a:pt x="2060" y="956"/>
                    <a:pt x="2060" y="743"/>
                  </a:cubicBezTo>
                  <a:cubicBezTo>
                    <a:pt x="1794" y="1019"/>
                    <a:pt x="1667" y="1911"/>
                    <a:pt x="1263" y="1848"/>
                  </a:cubicBezTo>
                  <a:cubicBezTo>
                    <a:pt x="1009" y="1805"/>
                    <a:pt x="1020" y="1529"/>
                    <a:pt x="998" y="1307"/>
                  </a:cubicBezTo>
                  <a:cubicBezTo>
                    <a:pt x="839" y="1614"/>
                    <a:pt x="680" y="2570"/>
                    <a:pt x="255" y="2315"/>
                  </a:cubicBezTo>
                  <a:cubicBezTo>
                    <a:pt x="0" y="2166"/>
                    <a:pt x="0" y="1540"/>
                    <a:pt x="85" y="1062"/>
                  </a:cubicBezTo>
                  <a:cubicBezTo>
                    <a:pt x="149" y="776"/>
                    <a:pt x="255" y="297"/>
                    <a:pt x="499" y="319"/>
                  </a:cubicBezTo>
                  <a:cubicBezTo>
                    <a:pt x="775" y="330"/>
                    <a:pt x="754" y="627"/>
                    <a:pt x="786" y="818"/>
                  </a:cubicBezTo>
                  <a:cubicBezTo>
                    <a:pt x="977" y="648"/>
                    <a:pt x="913" y="96"/>
                    <a:pt x="1147" y="0"/>
                  </a:cubicBezTo>
                  <a:cubicBezTo>
                    <a:pt x="1455" y="11"/>
                    <a:pt x="1381" y="319"/>
                    <a:pt x="1381" y="552"/>
                  </a:cubicBezTo>
                  <a:cubicBezTo>
                    <a:pt x="1381" y="797"/>
                    <a:pt x="1391" y="1009"/>
                    <a:pt x="1402" y="1147"/>
                  </a:cubicBezTo>
                  <a:cubicBezTo>
                    <a:pt x="1582" y="977"/>
                    <a:pt x="1827" y="127"/>
                    <a:pt x="2103" y="85"/>
                  </a:cubicBezTo>
                  <a:cubicBezTo>
                    <a:pt x="2443" y="21"/>
                    <a:pt x="2389" y="500"/>
                    <a:pt x="2336" y="786"/>
                  </a:cubicBezTo>
                  <a:close/>
                  <a:moveTo>
                    <a:pt x="425" y="1838"/>
                  </a:moveTo>
                  <a:cubicBezTo>
                    <a:pt x="531" y="1668"/>
                    <a:pt x="574" y="1402"/>
                    <a:pt x="680" y="1232"/>
                  </a:cubicBezTo>
                  <a:cubicBezTo>
                    <a:pt x="563" y="1115"/>
                    <a:pt x="584" y="935"/>
                    <a:pt x="520" y="797"/>
                  </a:cubicBezTo>
                  <a:cubicBezTo>
                    <a:pt x="456" y="1158"/>
                    <a:pt x="393" y="1529"/>
                    <a:pt x="425" y="18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2687300" y="422625"/>
              <a:ext cx="23650" cy="29500"/>
            </a:xfrm>
            <a:custGeom>
              <a:rect b="b" l="l" r="r" t="t"/>
              <a:pathLst>
                <a:path extrusionOk="0" h="1180" w="946">
                  <a:moveTo>
                    <a:pt x="500" y="1"/>
                  </a:moveTo>
                  <a:cubicBezTo>
                    <a:pt x="468" y="1"/>
                    <a:pt x="436" y="11"/>
                    <a:pt x="415" y="32"/>
                  </a:cubicBezTo>
                  <a:cubicBezTo>
                    <a:pt x="393" y="54"/>
                    <a:pt x="383" y="86"/>
                    <a:pt x="383" y="117"/>
                  </a:cubicBezTo>
                  <a:lnTo>
                    <a:pt x="393" y="128"/>
                  </a:lnTo>
                  <a:lnTo>
                    <a:pt x="107" y="128"/>
                  </a:lnTo>
                  <a:cubicBezTo>
                    <a:pt x="75" y="128"/>
                    <a:pt x="53" y="139"/>
                    <a:pt x="32" y="160"/>
                  </a:cubicBezTo>
                  <a:cubicBezTo>
                    <a:pt x="11" y="181"/>
                    <a:pt x="1" y="213"/>
                    <a:pt x="1" y="245"/>
                  </a:cubicBezTo>
                  <a:cubicBezTo>
                    <a:pt x="11" y="298"/>
                    <a:pt x="65" y="341"/>
                    <a:pt x="128" y="341"/>
                  </a:cubicBezTo>
                  <a:lnTo>
                    <a:pt x="415" y="330"/>
                  </a:lnTo>
                  <a:lnTo>
                    <a:pt x="489" y="1084"/>
                  </a:lnTo>
                  <a:cubicBezTo>
                    <a:pt x="489" y="1137"/>
                    <a:pt x="532" y="1179"/>
                    <a:pt x="596" y="1179"/>
                  </a:cubicBezTo>
                  <a:cubicBezTo>
                    <a:pt x="627" y="1179"/>
                    <a:pt x="659" y="1158"/>
                    <a:pt x="680" y="1137"/>
                  </a:cubicBezTo>
                  <a:cubicBezTo>
                    <a:pt x="702" y="1116"/>
                    <a:pt x="712" y="1094"/>
                    <a:pt x="712" y="1063"/>
                  </a:cubicBezTo>
                  <a:lnTo>
                    <a:pt x="638" y="330"/>
                  </a:lnTo>
                  <a:lnTo>
                    <a:pt x="850" y="330"/>
                  </a:lnTo>
                  <a:cubicBezTo>
                    <a:pt x="872" y="330"/>
                    <a:pt x="893" y="308"/>
                    <a:pt x="914" y="287"/>
                  </a:cubicBezTo>
                  <a:cubicBezTo>
                    <a:pt x="935" y="266"/>
                    <a:pt x="946" y="235"/>
                    <a:pt x="946" y="213"/>
                  </a:cubicBezTo>
                  <a:cubicBezTo>
                    <a:pt x="935" y="150"/>
                    <a:pt x="893" y="117"/>
                    <a:pt x="829" y="117"/>
                  </a:cubicBezTo>
                  <a:lnTo>
                    <a:pt x="606" y="117"/>
                  </a:lnTo>
                  <a:lnTo>
                    <a:pt x="606" y="96"/>
                  </a:lnTo>
                  <a:cubicBezTo>
                    <a:pt x="606" y="43"/>
                    <a:pt x="563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2730850" y="429800"/>
              <a:ext cx="9825" cy="5850"/>
            </a:xfrm>
            <a:custGeom>
              <a:rect b="b" l="l" r="r" t="t"/>
              <a:pathLst>
                <a:path extrusionOk="0" h="234" w="393">
                  <a:moveTo>
                    <a:pt x="265" y="0"/>
                  </a:moveTo>
                  <a:lnTo>
                    <a:pt x="107" y="21"/>
                  </a:lnTo>
                  <a:cubicBezTo>
                    <a:pt x="74" y="21"/>
                    <a:pt x="53" y="43"/>
                    <a:pt x="32" y="64"/>
                  </a:cubicBezTo>
                  <a:cubicBezTo>
                    <a:pt x="11" y="85"/>
                    <a:pt x="0" y="117"/>
                    <a:pt x="11" y="139"/>
                  </a:cubicBezTo>
                  <a:cubicBezTo>
                    <a:pt x="11" y="170"/>
                    <a:pt x="32" y="202"/>
                    <a:pt x="53" y="213"/>
                  </a:cubicBezTo>
                  <a:cubicBezTo>
                    <a:pt x="74" y="224"/>
                    <a:pt x="96" y="234"/>
                    <a:pt x="117" y="234"/>
                  </a:cubicBezTo>
                  <a:lnTo>
                    <a:pt x="128" y="234"/>
                  </a:lnTo>
                  <a:lnTo>
                    <a:pt x="298" y="213"/>
                  </a:lnTo>
                  <a:cubicBezTo>
                    <a:pt x="319" y="213"/>
                    <a:pt x="350" y="191"/>
                    <a:pt x="372" y="170"/>
                  </a:cubicBezTo>
                  <a:cubicBezTo>
                    <a:pt x="383" y="149"/>
                    <a:pt x="393" y="117"/>
                    <a:pt x="393" y="96"/>
                  </a:cubicBezTo>
                  <a:cubicBezTo>
                    <a:pt x="383" y="64"/>
                    <a:pt x="372" y="43"/>
                    <a:pt x="350" y="21"/>
                  </a:cubicBezTo>
                  <a:cubicBezTo>
                    <a:pt x="329" y="11"/>
                    <a:pt x="298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2728975" y="437450"/>
              <a:ext cx="13825" cy="6175"/>
            </a:xfrm>
            <a:custGeom>
              <a:rect b="b" l="l" r="r" t="t"/>
              <a:pathLst>
                <a:path extrusionOk="0" h="247" w="553">
                  <a:moveTo>
                    <a:pt x="446" y="1"/>
                  </a:moveTo>
                  <a:cubicBezTo>
                    <a:pt x="439" y="1"/>
                    <a:pt x="432" y="1"/>
                    <a:pt x="425" y="3"/>
                  </a:cubicBezTo>
                  <a:lnTo>
                    <a:pt x="107" y="34"/>
                  </a:lnTo>
                  <a:cubicBezTo>
                    <a:pt x="75" y="45"/>
                    <a:pt x="43" y="55"/>
                    <a:pt x="33" y="77"/>
                  </a:cubicBezTo>
                  <a:cubicBezTo>
                    <a:pt x="12" y="98"/>
                    <a:pt x="1" y="130"/>
                    <a:pt x="12" y="151"/>
                  </a:cubicBezTo>
                  <a:cubicBezTo>
                    <a:pt x="22" y="204"/>
                    <a:pt x="64" y="246"/>
                    <a:pt x="118" y="246"/>
                  </a:cubicBezTo>
                  <a:lnTo>
                    <a:pt x="128" y="246"/>
                  </a:lnTo>
                  <a:lnTo>
                    <a:pt x="447" y="215"/>
                  </a:lnTo>
                  <a:cubicBezTo>
                    <a:pt x="479" y="204"/>
                    <a:pt x="510" y="194"/>
                    <a:pt x="532" y="161"/>
                  </a:cubicBezTo>
                  <a:cubicBezTo>
                    <a:pt x="543" y="140"/>
                    <a:pt x="553" y="119"/>
                    <a:pt x="553" y="88"/>
                  </a:cubicBezTo>
                  <a:cubicBezTo>
                    <a:pt x="544" y="40"/>
                    <a:pt x="500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687025" y="471525"/>
              <a:ext cx="23150" cy="31025"/>
            </a:xfrm>
            <a:custGeom>
              <a:rect b="b" l="l" r="r" t="t"/>
              <a:pathLst>
                <a:path extrusionOk="0" h="1241" w="926">
                  <a:moveTo>
                    <a:pt x="410" y="1"/>
                  </a:moveTo>
                  <a:cubicBezTo>
                    <a:pt x="358" y="1"/>
                    <a:pt x="306" y="10"/>
                    <a:pt x="256" y="30"/>
                  </a:cubicBezTo>
                  <a:cubicBezTo>
                    <a:pt x="97" y="84"/>
                    <a:pt x="1" y="233"/>
                    <a:pt x="22" y="402"/>
                  </a:cubicBezTo>
                  <a:cubicBezTo>
                    <a:pt x="33" y="561"/>
                    <a:pt x="149" y="700"/>
                    <a:pt x="309" y="742"/>
                  </a:cubicBezTo>
                  <a:cubicBezTo>
                    <a:pt x="352" y="752"/>
                    <a:pt x="404" y="752"/>
                    <a:pt x="447" y="752"/>
                  </a:cubicBezTo>
                  <a:cubicBezTo>
                    <a:pt x="489" y="752"/>
                    <a:pt x="543" y="752"/>
                    <a:pt x="585" y="763"/>
                  </a:cubicBezTo>
                  <a:cubicBezTo>
                    <a:pt x="628" y="785"/>
                    <a:pt x="659" y="816"/>
                    <a:pt x="670" y="870"/>
                  </a:cubicBezTo>
                  <a:cubicBezTo>
                    <a:pt x="680" y="922"/>
                    <a:pt x="659" y="976"/>
                    <a:pt x="617" y="997"/>
                  </a:cubicBezTo>
                  <a:cubicBezTo>
                    <a:pt x="592" y="1015"/>
                    <a:pt x="557" y="1027"/>
                    <a:pt x="523" y="1027"/>
                  </a:cubicBezTo>
                  <a:cubicBezTo>
                    <a:pt x="499" y="1027"/>
                    <a:pt x="476" y="1021"/>
                    <a:pt x="458" y="1007"/>
                  </a:cubicBezTo>
                  <a:cubicBezTo>
                    <a:pt x="441" y="995"/>
                    <a:pt x="419" y="989"/>
                    <a:pt x="397" y="989"/>
                  </a:cubicBezTo>
                  <a:cubicBezTo>
                    <a:pt x="363" y="989"/>
                    <a:pt x="328" y="1003"/>
                    <a:pt x="309" y="1029"/>
                  </a:cubicBezTo>
                  <a:cubicBezTo>
                    <a:pt x="288" y="1050"/>
                    <a:pt x="277" y="1082"/>
                    <a:pt x="288" y="1114"/>
                  </a:cubicBezTo>
                  <a:cubicBezTo>
                    <a:pt x="288" y="1146"/>
                    <a:pt x="309" y="1167"/>
                    <a:pt x="330" y="1177"/>
                  </a:cubicBezTo>
                  <a:cubicBezTo>
                    <a:pt x="394" y="1220"/>
                    <a:pt x="458" y="1241"/>
                    <a:pt x="532" y="1241"/>
                  </a:cubicBezTo>
                  <a:cubicBezTo>
                    <a:pt x="638" y="1241"/>
                    <a:pt x="734" y="1198"/>
                    <a:pt x="808" y="1125"/>
                  </a:cubicBezTo>
                  <a:cubicBezTo>
                    <a:pt x="925" y="1007"/>
                    <a:pt x="925" y="816"/>
                    <a:pt x="819" y="679"/>
                  </a:cubicBezTo>
                  <a:cubicBezTo>
                    <a:pt x="765" y="615"/>
                    <a:pt x="691" y="572"/>
                    <a:pt x="595" y="551"/>
                  </a:cubicBezTo>
                  <a:cubicBezTo>
                    <a:pt x="553" y="551"/>
                    <a:pt x="522" y="551"/>
                    <a:pt x="479" y="540"/>
                  </a:cubicBezTo>
                  <a:cubicBezTo>
                    <a:pt x="437" y="540"/>
                    <a:pt x="383" y="540"/>
                    <a:pt x="341" y="530"/>
                  </a:cubicBezTo>
                  <a:cubicBezTo>
                    <a:pt x="298" y="509"/>
                    <a:pt x="267" y="476"/>
                    <a:pt x="245" y="424"/>
                  </a:cubicBezTo>
                  <a:cubicBezTo>
                    <a:pt x="234" y="381"/>
                    <a:pt x="234" y="328"/>
                    <a:pt x="256" y="296"/>
                  </a:cubicBezTo>
                  <a:cubicBezTo>
                    <a:pt x="277" y="243"/>
                    <a:pt x="341" y="211"/>
                    <a:pt x="415" y="211"/>
                  </a:cubicBezTo>
                  <a:cubicBezTo>
                    <a:pt x="458" y="211"/>
                    <a:pt x="511" y="233"/>
                    <a:pt x="532" y="254"/>
                  </a:cubicBezTo>
                  <a:cubicBezTo>
                    <a:pt x="557" y="279"/>
                    <a:pt x="591" y="293"/>
                    <a:pt x="625" y="293"/>
                  </a:cubicBezTo>
                  <a:cubicBezTo>
                    <a:pt x="648" y="293"/>
                    <a:pt x="670" y="287"/>
                    <a:pt x="691" y="275"/>
                  </a:cubicBezTo>
                  <a:cubicBezTo>
                    <a:pt x="713" y="254"/>
                    <a:pt x="723" y="233"/>
                    <a:pt x="734" y="200"/>
                  </a:cubicBezTo>
                  <a:cubicBezTo>
                    <a:pt x="734" y="169"/>
                    <a:pt x="723" y="148"/>
                    <a:pt x="702" y="126"/>
                  </a:cubicBezTo>
                  <a:cubicBezTo>
                    <a:pt x="629" y="46"/>
                    <a:pt x="521" y="1"/>
                    <a:pt x="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2710675" y="468825"/>
              <a:ext cx="15150" cy="36400"/>
            </a:xfrm>
            <a:custGeom>
              <a:rect b="b" l="l" r="r" t="t"/>
              <a:pathLst>
                <a:path extrusionOk="0" h="1456" w="606">
                  <a:moveTo>
                    <a:pt x="489" y="1"/>
                  </a:moveTo>
                  <a:cubicBezTo>
                    <a:pt x="446" y="1"/>
                    <a:pt x="404" y="22"/>
                    <a:pt x="393" y="64"/>
                  </a:cubicBezTo>
                  <a:lnTo>
                    <a:pt x="11" y="1306"/>
                  </a:lnTo>
                  <a:cubicBezTo>
                    <a:pt x="0" y="1349"/>
                    <a:pt x="11" y="1381"/>
                    <a:pt x="32" y="1402"/>
                  </a:cubicBezTo>
                  <a:cubicBezTo>
                    <a:pt x="53" y="1434"/>
                    <a:pt x="85" y="1455"/>
                    <a:pt x="128" y="1455"/>
                  </a:cubicBezTo>
                  <a:cubicBezTo>
                    <a:pt x="170" y="1455"/>
                    <a:pt x="202" y="1424"/>
                    <a:pt x="223" y="1381"/>
                  </a:cubicBezTo>
                  <a:lnTo>
                    <a:pt x="605" y="138"/>
                  </a:lnTo>
                  <a:cubicBezTo>
                    <a:pt x="605" y="107"/>
                    <a:pt x="605" y="75"/>
                    <a:pt x="584" y="43"/>
                  </a:cubicBezTo>
                  <a:cubicBezTo>
                    <a:pt x="563" y="22"/>
                    <a:pt x="520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2728975" y="471750"/>
              <a:ext cx="23400" cy="31875"/>
            </a:xfrm>
            <a:custGeom>
              <a:rect b="b" l="l" r="r" t="t"/>
              <a:pathLst>
                <a:path extrusionOk="0" h="1275" w="936">
                  <a:moveTo>
                    <a:pt x="840" y="0"/>
                  </a:moveTo>
                  <a:cubicBezTo>
                    <a:pt x="776" y="0"/>
                    <a:pt x="734" y="32"/>
                    <a:pt x="713" y="85"/>
                  </a:cubicBezTo>
                  <a:lnTo>
                    <a:pt x="500" y="861"/>
                  </a:lnTo>
                  <a:lnTo>
                    <a:pt x="224" y="308"/>
                  </a:lnTo>
                  <a:cubicBezTo>
                    <a:pt x="203" y="276"/>
                    <a:pt x="171" y="245"/>
                    <a:pt x="128" y="245"/>
                  </a:cubicBezTo>
                  <a:cubicBezTo>
                    <a:pt x="86" y="245"/>
                    <a:pt x="43" y="266"/>
                    <a:pt x="22" y="297"/>
                  </a:cubicBezTo>
                  <a:cubicBezTo>
                    <a:pt x="1" y="330"/>
                    <a:pt x="1" y="361"/>
                    <a:pt x="22" y="393"/>
                  </a:cubicBezTo>
                  <a:lnTo>
                    <a:pt x="425" y="1211"/>
                  </a:lnTo>
                  <a:cubicBezTo>
                    <a:pt x="447" y="1253"/>
                    <a:pt x="479" y="1274"/>
                    <a:pt x="521" y="1274"/>
                  </a:cubicBezTo>
                  <a:cubicBezTo>
                    <a:pt x="574" y="1274"/>
                    <a:pt x="628" y="1243"/>
                    <a:pt x="638" y="1189"/>
                  </a:cubicBezTo>
                  <a:lnTo>
                    <a:pt x="935" y="128"/>
                  </a:lnTo>
                  <a:cubicBezTo>
                    <a:pt x="935" y="106"/>
                    <a:pt x="935" y="75"/>
                    <a:pt x="925" y="54"/>
                  </a:cubicBezTo>
                  <a:cubicBezTo>
                    <a:pt x="904" y="32"/>
                    <a:pt x="871" y="11"/>
                    <a:pt x="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84825" y="266250"/>
              <a:ext cx="26575" cy="40925"/>
            </a:xfrm>
            <a:custGeom>
              <a:rect b="b" l="l" r="r" t="t"/>
              <a:pathLst>
                <a:path extrusionOk="0" h="1637" w="1063">
                  <a:moveTo>
                    <a:pt x="553" y="564"/>
                  </a:moveTo>
                  <a:lnTo>
                    <a:pt x="606" y="691"/>
                  </a:lnTo>
                  <a:cubicBezTo>
                    <a:pt x="574" y="702"/>
                    <a:pt x="542" y="723"/>
                    <a:pt x="510" y="734"/>
                  </a:cubicBezTo>
                  <a:lnTo>
                    <a:pt x="553" y="564"/>
                  </a:lnTo>
                  <a:close/>
                  <a:moveTo>
                    <a:pt x="532" y="1"/>
                  </a:moveTo>
                  <a:cubicBezTo>
                    <a:pt x="478" y="1"/>
                    <a:pt x="436" y="12"/>
                    <a:pt x="414" y="43"/>
                  </a:cubicBezTo>
                  <a:cubicBezTo>
                    <a:pt x="393" y="75"/>
                    <a:pt x="393" y="97"/>
                    <a:pt x="393" y="128"/>
                  </a:cubicBezTo>
                  <a:cubicBezTo>
                    <a:pt x="383" y="139"/>
                    <a:pt x="383" y="149"/>
                    <a:pt x="383" y="171"/>
                  </a:cubicBezTo>
                  <a:lnTo>
                    <a:pt x="202" y="840"/>
                  </a:lnTo>
                  <a:lnTo>
                    <a:pt x="107" y="871"/>
                  </a:lnTo>
                  <a:cubicBezTo>
                    <a:pt x="43" y="904"/>
                    <a:pt x="1" y="967"/>
                    <a:pt x="22" y="1031"/>
                  </a:cubicBezTo>
                  <a:cubicBezTo>
                    <a:pt x="32" y="1074"/>
                    <a:pt x="86" y="1116"/>
                    <a:pt x="128" y="1126"/>
                  </a:cubicBezTo>
                  <a:lnTo>
                    <a:pt x="43" y="1477"/>
                  </a:lnTo>
                  <a:cubicBezTo>
                    <a:pt x="32" y="1509"/>
                    <a:pt x="43" y="1551"/>
                    <a:pt x="64" y="1583"/>
                  </a:cubicBezTo>
                  <a:cubicBezTo>
                    <a:pt x="86" y="1615"/>
                    <a:pt x="128" y="1636"/>
                    <a:pt x="181" y="1636"/>
                  </a:cubicBezTo>
                  <a:cubicBezTo>
                    <a:pt x="234" y="1636"/>
                    <a:pt x="287" y="1594"/>
                    <a:pt x="298" y="1541"/>
                  </a:cubicBezTo>
                  <a:lnTo>
                    <a:pt x="436" y="1031"/>
                  </a:lnTo>
                  <a:lnTo>
                    <a:pt x="691" y="935"/>
                  </a:lnTo>
                  <a:cubicBezTo>
                    <a:pt x="712" y="999"/>
                    <a:pt x="744" y="1063"/>
                    <a:pt x="765" y="1126"/>
                  </a:cubicBezTo>
                  <a:lnTo>
                    <a:pt x="797" y="1211"/>
                  </a:lnTo>
                  <a:cubicBezTo>
                    <a:pt x="818" y="1265"/>
                    <a:pt x="860" y="1296"/>
                    <a:pt x="924" y="1296"/>
                  </a:cubicBezTo>
                  <a:cubicBezTo>
                    <a:pt x="967" y="1296"/>
                    <a:pt x="1020" y="1275"/>
                    <a:pt x="1041" y="1244"/>
                  </a:cubicBezTo>
                  <a:cubicBezTo>
                    <a:pt x="1063" y="1211"/>
                    <a:pt x="1063" y="1180"/>
                    <a:pt x="1052" y="1137"/>
                  </a:cubicBezTo>
                  <a:lnTo>
                    <a:pt x="924" y="798"/>
                  </a:lnTo>
                  <a:cubicBezTo>
                    <a:pt x="935" y="776"/>
                    <a:pt x="935" y="755"/>
                    <a:pt x="924" y="723"/>
                  </a:cubicBezTo>
                  <a:cubicBezTo>
                    <a:pt x="914" y="702"/>
                    <a:pt x="893" y="670"/>
                    <a:pt x="872" y="659"/>
                  </a:cubicBezTo>
                  <a:lnTo>
                    <a:pt x="659" y="86"/>
                  </a:lnTo>
                  <a:cubicBezTo>
                    <a:pt x="638" y="33"/>
                    <a:pt x="584" y="1"/>
                    <a:pt x="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582175" y="303025"/>
              <a:ext cx="53900" cy="25375"/>
            </a:xfrm>
            <a:custGeom>
              <a:rect b="b" l="l" r="r" t="t"/>
              <a:pathLst>
                <a:path extrusionOk="0" h="1015" w="2156">
                  <a:moveTo>
                    <a:pt x="2018" y="1"/>
                  </a:moveTo>
                  <a:cubicBezTo>
                    <a:pt x="2005" y="1"/>
                    <a:pt x="1990" y="3"/>
                    <a:pt x="1976" y="6"/>
                  </a:cubicBezTo>
                  <a:cubicBezTo>
                    <a:pt x="1328" y="208"/>
                    <a:pt x="690" y="462"/>
                    <a:pt x="86" y="771"/>
                  </a:cubicBezTo>
                  <a:cubicBezTo>
                    <a:pt x="32" y="802"/>
                    <a:pt x="1" y="856"/>
                    <a:pt x="22" y="908"/>
                  </a:cubicBezTo>
                  <a:cubicBezTo>
                    <a:pt x="32" y="972"/>
                    <a:pt x="86" y="1015"/>
                    <a:pt x="149" y="1015"/>
                  </a:cubicBezTo>
                  <a:cubicBezTo>
                    <a:pt x="170" y="1015"/>
                    <a:pt x="192" y="1004"/>
                    <a:pt x="213" y="993"/>
                  </a:cubicBezTo>
                  <a:cubicBezTo>
                    <a:pt x="797" y="696"/>
                    <a:pt x="1424" y="441"/>
                    <a:pt x="2050" y="250"/>
                  </a:cubicBezTo>
                  <a:cubicBezTo>
                    <a:pt x="2124" y="229"/>
                    <a:pt x="2156" y="165"/>
                    <a:pt x="2146" y="112"/>
                  </a:cubicBezTo>
                  <a:cubicBezTo>
                    <a:pt x="2137" y="42"/>
                    <a:pt x="2084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401900" y="345375"/>
              <a:ext cx="310650" cy="213475"/>
            </a:xfrm>
            <a:custGeom>
              <a:rect b="b" l="l" r="r" t="t"/>
              <a:pathLst>
                <a:path extrusionOk="0" h="8539" w="12426">
                  <a:moveTo>
                    <a:pt x="8550" y="0"/>
                  </a:moveTo>
                  <a:cubicBezTo>
                    <a:pt x="8496" y="0"/>
                    <a:pt x="8432" y="11"/>
                    <a:pt x="8380" y="21"/>
                  </a:cubicBezTo>
                  <a:cubicBezTo>
                    <a:pt x="7679" y="191"/>
                    <a:pt x="7285" y="765"/>
                    <a:pt x="6861" y="1371"/>
                  </a:cubicBezTo>
                  <a:lnTo>
                    <a:pt x="6606" y="1721"/>
                  </a:lnTo>
                  <a:cubicBezTo>
                    <a:pt x="6585" y="1763"/>
                    <a:pt x="6542" y="1806"/>
                    <a:pt x="6511" y="1859"/>
                  </a:cubicBezTo>
                  <a:cubicBezTo>
                    <a:pt x="6171" y="2337"/>
                    <a:pt x="5650" y="3070"/>
                    <a:pt x="4981" y="3070"/>
                  </a:cubicBezTo>
                  <a:lnTo>
                    <a:pt x="4970" y="3070"/>
                  </a:lnTo>
                  <a:cubicBezTo>
                    <a:pt x="4429" y="3059"/>
                    <a:pt x="4047" y="2528"/>
                    <a:pt x="3792" y="2178"/>
                  </a:cubicBezTo>
                  <a:lnTo>
                    <a:pt x="3696" y="2050"/>
                  </a:lnTo>
                  <a:cubicBezTo>
                    <a:pt x="3399" y="1647"/>
                    <a:pt x="3059" y="1179"/>
                    <a:pt x="2582" y="1179"/>
                  </a:cubicBezTo>
                  <a:cubicBezTo>
                    <a:pt x="2454" y="1179"/>
                    <a:pt x="2327" y="1201"/>
                    <a:pt x="2188" y="1264"/>
                  </a:cubicBezTo>
                  <a:cubicBezTo>
                    <a:pt x="1933" y="1381"/>
                    <a:pt x="1647" y="1668"/>
                    <a:pt x="1392" y="2071"/>
                  </a:cubicBezTo>
                  <a:cubicBezTo>
                    <a:pt x="701" y="3144"/>
                    <a:pt x="458" y="4684"/>
                    <a:pt x="298" y="6192"/>
                  </a:cubicBezTo>
                  <a:lnTo>
                    <a:pt x="277" y="6298"/>
                  </a:lnTo>
                  <a:cubicBezTo>
                    <a:pt x="192" y="7105"/>
                    <a:pt x="118" y="7827"/>
                    <a:pt x="1" y="8507"/>
                  </a:cubicBezTo>
                  <a:cubicBezTo>
                    <a:pt x="64" y="8507"/>
                    <a:pt x="139" y="8517"/>
                    <a:pt x="213" y="8517"/>
                  </a:cubicBezTo>
                  <a:cubicBezTo>
                    <a:pt x="330" y="7912"/>
                    <a:pt x="415" y="7285"/>
                    <a:pt x="489" y="6627"/>
                  </a:cubicBezTo>
                  <a:cubicBezTo>
                    <a:pt x="659" y="5045"/>
                    <a:pt x="829" y="3420"/>
                    <a:pt x="1530" y="2305"/>
                  </a:cubicBezTo>
                  <a:cubicBezTo>
                    <a:pt x="1759" y="1936"/>
                    <a:pt x="2119" y="1502"/>
                    <a:pt x="2557" y="1502"/>
                  </a:cubicBezTo>
                  <a:cubicBezTo>
                    <a:pt x="2586" y="1502"/>
                    <a:pt x="2615" y="1504"/>
                    <a:pt x="2645" y="1508"/>
                  </a:cubicBezTo>
                  <a:cubicBezTo>
                    <a:pt x="2985" y="1551"/>
                    <a:pt x="3250" y="1944"/>
                    <a:pt x="3462" y="2273"/>
                  </a:cubicBezTo>
                  <a:cubicBezTo>
                    <a:pt x="3526" y="2348"/>
                    <a:pt x="3580" y="2433"/>
                    <a:pt x="3622" y="2485"/>
                  </a:cubicBezTo>
                  <a:cubicBezTo>
                    <a:pt x="3930" y="2889"/>
                    <a:pt x="4248" y="3176"/>
                    <a:pt x="4535" y="3303"/>
                  </a:cubicBezTo>
                  <a:cubicBezTo>
                    <a:pt x="4686" y="3369"/>
                    <a:pt x="4841" y="3402"/>
                    <a:pt x="4997" y="3402"/>
                  </a:cubicBezTo>
                  <a:cubicBezTo>
                    <a:pt x="5193" y="3402"/>
                    <a:pt x="5392" y="3351"/>
                    <a:pt x="5586" y="3250"/>
                  </a:cubicBezTo>
                  <a:cubicBezTo>
                    <a:pt x="6117" y="2963"/>
                    <a:pt x="6521" y="2369"/>
                    <a:pt x="6914" y="1795"/>
                  </a:cubicBezTo>
                  <a:cubicBezTo>
                    <a:pt x="7137" y="1466"/>
                    <a:pt x="7370" y="1126"/>
                    <a:pt x="7625" y="850"/>
                  </a:cubicBezTo>
                  <a:cubicBezTo>
                    <a:pt x="7880" y="585"/>
                    <a:pt x="8189" y="298"/>
                    <a:pt x="8581" y="298"/>
                  </a:cubicBezTo>
                  <a:cubicBezTo>
                    <a:pt x="8635" y="298"/>
                    <a:pt x="8687" y="309"/>
                    <a:pt x="8730" y="319"/>
                  </a:cubicBezTo>
                  <a:cubicBezTo>
                    <a:pt x="9123" y="394"/>
                    <a:pt x="9378" y="840"/>
                    <a:pt x="9516" y="1668"/>
                  </a:cubicBezTo>
                  <a:cubicBezTo>
                    <a:pt x="9600" y="2284"/>
                    <a:pt x="9633" y="2995"/>
                    <a:pt x="9654" y="3675"/>
                  </a:cubicBezTo>
                  <a:cubicBezTo>
                    <a:pt x="9696" y="4906"/>
                    <a:pt x="9739" y="6171"/>
                    <a:pt x="10185" y="6850"/>
                  </a:cubicBezTo>
                  <a:cubicBezTo>
                    <a:pt x="10291" y="7009"/>
                    <a:pt x="10525" y="7211"/>
                    <a:pt x="10726" y="7275"/>
                  </a:cubicBezTo>
                  <a:cubicBezTo>
                    <a:pt x="10790" y="7285"/>
                    <a:pt x="10865" y="7296"/>
                    <a:pt x="10950" y="7296"/>
                  </a:cubicBezTo>
                  <a:cubicBezTo>
                    <a:pt x="11013" y="7296"/>
                    <a:pt x="11077" y="7285"/>
                    <a:pt x="11141" y="7285"/>
                  </a:cubicBezTo>
                  <a:cubicBezTo>
                    <a:pt x="11204" y="7285"/>
                    <a:pt x="11268" y="7275"/>
                    <a:pt x="11332" y="7275"/>
                  </a:cubicBezTo>
                  <a:cubicBezTo>
                    <a:pt x="11427" y="7275"/>
                    <a:pt x="11512" y="7285"/>
                    <a:pt x="11576" y="7317"/>
                  </a:cubicBezTo>
                  <a:cubicBezTo>
                    <a:pt x="11937" y="7455"/>
                    <a:pt x="12054" y="8040"/>
                    <a:pt x="12118" y="8528"/>
                  </a:cubicBezTo>
                  <a:cubicBezTo>
                    <a:pt x="12224" y="8528"/>
                    <a:pt x="12319" y="8528"/>
                    <a:pt x="12425" y="8538"/>
                  </a:cubicBezTo>
                  <a:cubicBezTo>
                    <a:pt x="12319" y="7816"/>
                    <a:pt x="12139" y="7179"/>
                    <a:pt x="11629" y="6988"/>
                  </a:cubicBezTo>
                  <a:cubicBezTo>
                    <a:pt x="11554" y="6967"/>
                    <a:pt x="11427" y="6956"/>
                    <a:pt x="11311" y="6956"/>
                  </a:cubicBezTo>
                  <a:lnTo>
                    <a:pt x="11151" y="6956"/>
                  </a:lnTo>
                  <a:cubicBezTo>
                    <a:pt x="11013" y="6956"/>
                    <a:pt x="10854" y="6956"/>
                    <a:pt x="10737" y="6914"/>
                  </a:cubicBezTo>
                  <a:cubicBezTo>
                    <a:pt x="10301" y="6744"/>
                    <a:pt x="10153" y="6032"/>
                    <a:pt x="10079" y="5416"/>
                  </a:cubicBezTo>
                  <a:cubicBezTo>
                    <a:pt x="10004" y="4928"/>
                    <a:pt x="9983" y="4418"/>
                    <a:pt x="9962" y="3919"/>
                  </a:cubicBezTo>
                  <a:cubicBezTo>
                    <a:pt x="9962" y="3792"/>
                    <a:pt x="9951" y="3653"/>
                    <a:pt x="9940" y="3526"/>
                  </a:cubicBezTo>
                  <a:cubicBezTo>
                    <a:pt x="9888" y="2464"/>
                    <a:pt x="9813" y="861"/>
                    <a:pt x="9272" y="309"/>
                  </a:cubicBezTo>
                  <a:cubicBezTo>
                    <a:pt x="9123" y="160"/>
                    <a:pt x="8847" y="0"/>
                    <a:pt x="8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2685975" y="328375"/>
              <a:ext cx="120550" cy="82850"/>
            </a:xfrm>
            <a:custGeom>
              <a:rect b="b" l="l" r="r" t="t"/>
              <a:pathLst>
                <a:path extrusionOk="0" h="3314" w="4822">
                  <a:moveTo>
                    <a:pt x="404" y="255"/>
                  </a:moveTo>
                  <a:cubicBezTo>
                    <a:pt x="680" y="43"/>
                    <a:pt x="1529" y="75"/>
                    <a:pt x="2400" y="107"/>
                  </a:cubicBezTo>
                  <a:cubicBezTo>
                    <a:pt x="3377" y="139"/>
                    <a:pt x="4174" y="1"/>
                    <a:pt x="4471" y="340"/>
                  </a:cubicBezTo>
                  <a:cubicBezTo>
                    <a:pt x="4652" y="553"/>
                    <a:pt x="4684" y="1159"/>
                    <a:pt x="4705" y="1626"/>
                  </a:cubicBezTo>
                  <a:cubicBezTo>
                    <a:pt x="4726" y="2029"/>
                    <a:pt x="4821" y="2740"/>
                    <a:pt x="4620" y="2995"/>
                  </a:cubicBezTo>
                  <a:cubicBezTo>
                    <a:pt x="4365" y="3314"/>
                    <a:pt x="3016" y="3229"/>
                    <a:pt x="2496" y="3229"/>
                  </a:cubicBezTo>
                  <a:cubicBezTo>
                    <a:pt x="2167" y="3229"/>
                    <a:pt x="1753" y="3250"/>
                    <a:pt x="1328" y="3229"/>
                  </a:cubicBezTo>
                  <a:cubicBezTo>
                    <a:pt x="649" y="3186"/>
                    <a:pt x="255" y="3165"/>
                    <a:pt x="181" y="2390"/>
                  </a:cubicBezTo>
                  <a:cubicBezTo>
                    <a:pt x="149" y="1997"/>
                    <a:pt x="0" y="574"/>
                    <a:pt x="404" y="255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2716200" y="339200"/>
              <a:ext cx="54625" cy="57875"/>
            </a:xfrm>
            <a:custGeom>
              <a:rect b="b" l="l" r="r" t="t"/>
              <a:pathLst>
                <a:path extrusionOk="0" h="2315" w="2185">
                  <a:moveTo>
                    <a:pt x="1976" y="1"/>
                  </a:moveTo>
                  <a:cubicBezTo>
                    <a:pt x="1944" y="1"/>
                    <a:pt x="1911" y="14"/>
                    <a:pt x="1882" y="46"/>
                  </a:cubicBezTo>
                  <a:lnTo>
                    <a:pt x="98" y="2053"/>
                  </a:lnTo>
                  <a:cubicBezTo>
                    <a:pt x="0" y="2159"/>
                    <a:pt x="96" y="2314"/>
                    <a:pt x="203" y="2314"/>
                  </a:cubicBezTo>
                  <a:cubicBezTo>
                    <a:pt x="236" y="2314"/>
                    <a:pt x="269" y="2300"/>
                    <a:pt x="299" y="2265"/>
                  </a:cubicBezTo>
                  <a:cubicBezTo>
                    <a:pt x="894" y="1596"/>
                    <a:pt x="1489" y="938"/>
                    <a:pt x="2094" y="268"/>
                  </a:cubicBezTo>
                  <a:cubicBezTo>
                    <a:pt x="2184" y="154"/>
                    <a:pt x="2085" y="1"/>
                    <a:pt x="19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719175" y="338325"/>
              <a:ext cx="24175" cy="20250"/>
            </a:xfrm>
            <a:custGeom>
              <a:rect b="b" l="l" r="r" t="t"/>
              <a:pathLst>
                <a:path extrusionOk="0" h="810" w="967">
                  <a:moveTo>
                    <a:pt x="491" y="232"/>
                  </a:moveTo>
                  <a:cubicBezTo>
                    <a:pt x="520" y="232"/>
                    <a:pt x="548" y="238"/>
                    <a:pt x="574" y="251"/>
                  </a:cubicBezTo>
                  <a:cubicBezTo>
                    <a:pt x="659" y="303"/>
                    <a:pt x="690" y="399"/>
                    <a:pt x="637" y="484"/>
                  </a:cubicBezTo>
                  <a:cubicBezTo>
                    <a:pt x="609" y="541"/>
                    <a:pt x="547" y="574"/>
                    <a:pt x="484" y="574"/>
                  </a:cubicBezTo>
                  <a:cubicBezTo>
                    <a:pt x="453" y="574"/>
                    <a:pt x="421" y="566"/>
                    <a:pt x="393" y="548"/>
                  </a:cubicBezTo>
                  <a:cubicBezTo>
                    <a:pt x="308" y="506"/>
                    <a:pt x="276" y="399"/>
                    <a:pt x="329" y="325"/>
                  </a:cubicBezTo>
                  <a:cubicBezTo>
                    <a:pt x="359" y="265"/>
                    <a:pt x="425" y="232"/>
                    <a:pt x="491" y="232"/>
                  </a:cubicBezTo>
                  <a:close/>
                  <a:moveTo>
                    <a:pt x="493" y="0"/>
                  </a:moveTo>
                  <a:cubicBezTo>
                    <a:pt x="344" y="0"/>
                    <a:pt x="197" y="77"/>
                    <a:pt x="117" y="208"/>
                  </a:cubicBezTo>
                  <a:cubicBezTo>
                    <a:pt x="0" y="399"/>
                    <a:pt x="74" y="643"/>
                    <a:pt x="276" y="761"/>
                  </a:cubicBezTo>
                  <a:cubicBezTo>
                    <a:pt x="339" y="794"/>
                    <a:pt x="408" y="809"/>
                    <a:pt x="476" y="809"/>
                  </a:cubicBezTo>
                  <a:cubicBezTo>
                    <a:pt x="627" y="809"/>
                    <a:pt x="776" y="733"/>
                    <a:pt x="850" y="601"/>
                  </a:cubicBezTo>
                  <a:cubicBezTo>
                    <a:pt x="966" y="410"/>
                    <a:pt x="892" y="155"/>
                    <a:pt x="690" y="49"/>
                  </a:cubicBezTo>
                  <a:cubicBezTo>
                    <a:pt x="627" y="16"/>
                    <a:pt x="560" y="0"/>
                    <a:pt x="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744125" y="377725"/>
              <a:ext cx="27625" cy="23050"/>
            </a:xfrm>
            <a:custGeom>
              <a:rect b="b" l="l" r="r" t="t"/>
              <a:pathLst>
                <a:path extrusionOk="0" h="922" w="1105">
                  <a:moveTo>
                    <a:pt x="556" y="227"/>
                  </a:moveTo>
                  <a:cubicBezTo>
                    <a:pt x="594" y="227"/>
                    <a:pt x="632" y="237"/>
                    <a:pt x="669" y="257"/>
                  </a:cubicBezTo>
                  <a:cubicBezTo>
                    <a:pt x="786" y="320"/>
                    <a:pt x="829" y="459"/>
                    <a:pt x="765" y="575"/>
                  </a:cubicBezTo>
                  <a:cubicBezTo>
                    <a:pt x="722" y="647"/>
                    <a:pt x="639" y="690"/>
                    <a:pt x="554" y="690"/>
                  </a:cubicBezTo>
                  <a:cubicBezTo>
                    <a:pt x="514" y="690"/>
                    <a:pt x="473" y="681"/>
                    <a:pt x="435" y="660"/>
                  </a:cubicBezTo>
                  <a:cubicBezTo>
                    <a:pt x="319" y="597"/>
                    <a:pt x="276" y="459"/>
                    <a:pt x="350" y="353"/>
                  </a:cubicBezTo>
                  <a:cubicBezTo>
                    <a:pt x="394" y="272"/>
                    <a:pt x="473" y="227"/>
                    <a:pt x="556" y="227"/>
                  </a:cubicBezTo>
                  <a:close/>
                  <a:moveTo>
                    <a:pt x="555" y="0"/>
                  </a:moveTo>
                  <a:cubicBezTo>
                    <a:pt x="387" y="0"/>
                    <a:pt x="225" y="83"/>
                    <a:pt x="138" y="235"/>
                  </a:cubicBezTo>
                  <a:cubicBezTo>
                    <a:pt x="0" y="459"/>
                    <a:pt x="85" y="735"/>
                    <a:pt x="319" y="862"/>
                  </a:cubicBezTo>
                  <a:cubicBezTo>
                    <a:pt x="393" y="903"/>
                    <a:pt x="474" y="922"/>
                    <a:pt x="553" y="922"/>
                  </a:cubicBezTo>
                  <a:cubicBezTo>
                    <a:pt x="724" y="922"/>
                    <a:pt x="890" y="834"/>
                    <a:pt x="977" y="681"/>
                  </a:cubicBezTo>
                  <a:cubicBezTo>
                    <a:pt x="1105" y="459"/>
                    <a:pt x="1020" y="183"/>
                    <a:pt x="786" y="55"/>
                  </a:cubicBezTo>
                  <a:cubicBezTo>
                    <a:pt x="712" y="18"/>
                    <a:pt x="633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241550" y="1060325"/>
              <a:ext cx="85500" cy="99050"/>
            </a:xfrm>
            <a:custGeom>
              <a:rect b="b" l="l" r="r" t="t"/>
              <a:pathLst>
                <a:path extrusionOk="0" h="3962" w="3420">
                  <a:moveTo>
                    <a:pt x="2762" y="1"/>
                  </a:moveTo>
                  <a:cubicBezTo>
                    <a:pt x="2475" y="11"/>
                    <a:pt x="1265" y="223"/>
                    <a:pt x="967" y="245"/>
                  </a:cubicBezTo>
                  <a:cubicBezTo>
                    <a:pt x="967" y="245"/>
                    <a:pt x="956" y="256"/>
                    <a:pt x="946" y="256"/>
                  </a:cubicBezTo>
                  <a:cubicBezTo>
                    <a:pt x="999" y="978"/>
                    <a:pt x="1222" y="1849"/>
                    <a:pt x="999" y="2464"/>
                  </a:cubicBezTo>
                  <a:cubicBezTo>
                    <a:pt x="850" y="2889"/>
                    <a:pt x="340" y="3176"/>
                    <a:pt x="64" y="3579"/>
                  </a:cubicBezTo>
                  <a:cubicBezTo>
                    <a:pt x="33" y="3633"/>
                    <a:pt x="0" y="3803"/>
                    <a:pt x="54" y="3961"/>
                  </a:cubicBezTo>
                  <a:lnTo>
                    <a:pt x="2507" y="3463"/>
                  </a:lnTo>
                  <a:cubicBezTo>
                    <a:pt x="2528" y="3282"/>
                    <a:pt x="2518" y="3091"/>
                    <a:pt x="2528" y="2984"/>
                  </a:cubicBezTo>
                  <a:cubicBezTo>
                    <a:pt x="2539" y="2687"/>
                    <a:pt x="2518" y="2464"/>
                    <a:pt x="2730" y="2241"/>
                  </a:cubicBezTo>
                  <a:cubicBezTo>
                    <a:pt x="2773" y="2475"/>
                    <a:pt x="2836" y="2698"/>
                    <a:pt x="2879" y="2942"/>
                  </a:cubicBezTo>
                  <a:cubicBezTo>
                    <a:pt x="2900" y="3080"/>
                    <a:pt x="2921" y="3229"/>
                    <a:pt x="2964" y="3367"/>
                  </a:cubicBezTo>
                  <a:lnTo>
                    <a:pt x="3420" y="3272"/>
                  </a:lnTo>
                  <a:cubicBezTo>
                    <a:pt x="3420" y="3208"/>
                    <a:pt x="3420" y="3133"/>
                    <a:pt x="3410" y="3059"/>
                  </a:cubicBezTo>
                  <a:cubicBezTo>
                    <a:pt x="3261" y="2156"/>
                    <a:pt x="2825" y="128"/>
                    <a:pt x="2762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2291725" y="1069625"/>
              <a:ext cx="85250" cy="83900"/>
            </a:xfrm>
            <a:custGeom>
              <a:rect b="b" l="l" r="r" t="t"/>
              <a:pathLst>
                <a:path extrusionOk="0" h="3356" w="3410">
                  <a:moveTo>
                    <a:pt x="1604" y="0"/>
                  </a:moveTo>
                  <a:cubicBezTo>
                    <a:pt x="1594" y="11"/>
                    <a:pt x="1583" y="11"/>
                    <a:pt x="1573" y="11"/>
                  </a:cubicBezTo>
                  <a:cubicBezTo>
                    <a:pt x="1488" y="712"/>
                    <a:pt x="1530" y="1583"/>
                    <a:pt x="1201" y="2124"/>
                  </a:cubicBezTo>
                  <a:cubicBezTo>
                    <a:pt x="978" y="2485"/>
                    <a:pt x="436" y="2666"/>
                    <a:pt x="96" y="2995"/>
                  </a:cubicBezTo>
                  <a:cubicBezTo>
                    <a:pt x="54" y="3037"/>
                    <a:pt x="1" y="3197"/>
                    <a:pt x="22" y="3356"/>
                  </a:cubicBezTo>
                  <a:lnTo>
                    <a:pt x="2443" y="3356"/>
                  </a:lnTo>
                  <a:cubicBezTo>
                    <a:pt x="2496" y="3197"/>
                    <a:pt x="2517" y="3006"/>
                    <a:pt x="2550" y="2900"/>
                  </a:cubicBezTo>
                  <a:cubicBezTo>
                    <a:pt x="2624" y="2623"/>
                    <a:pt x="2645" y="2411"/>
                    <a:pt x="2889" y="2241"/>
                  </a:cubicBezTo>
                  <a:lnTo>
                    <a:pt x="2889" y="2241"/>
                  </a:lnTo>
                  <a:cubicBezTo>
                    <a:pt x="2878" y="2475"/>
                    <a:pt x="2900" y="2697"/>
                    <a:pt x="2889" y="2931"/>
                  </a:cubicBezTo>
                  <a:cubicBezTo>
                    <a:pt x="2889" y="3069"/>
                    <a:pt x="2878" y="3207"/>
                    <a:pt x="2889" y="3356"/>
                  </a:cubicBezTo>
                  <a:lnTo>
                    <a:pt x="3346" y="3356"/>
                  </a:lnTo>
                  <a:cubicBezTo>
                    <a:pt x="3357" y="3292"/>
                    <a:pt x="3367" y="3218"/>
                    <a:pt x="3367" y="3143"/>
                  </a:cubicBezTo>
                  <a:cubicBezTo>
                    <a:pt x="3409" y="2262"/>
                    <a:pt x="3388" y="255"/>
                    <a:pt x="3357" y="127"/>
                  </a:cubicBezTo>
                  <a:cubicBezTo>
                    <a:pt x="3070" y="75"/>
                    <a:pt x="1891" y="42"/>
                    <a:pt x="1604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2200125" y="646425"/>
              <a:ext cx="221450" cy="444725"/>
            </a:xfrm>
            <a:custGeom>
              <a:rect b="b" l="l" r="r" t="t"/>
              <a:pathLst>
                <a:path extrusionOk="0" h="17789" w="8858">
                  <a:moveTo>
                    <a:pt x="7870" y="1"/>
                  </a:moveTo>
                  <a:cubicBezTo>
                    <a:pt x="7169" y="330"/>
                    <a:pt x="6320" y="670"/>
                    <a:pt x="5470" y="935"/>
                  </a:cubicBezTo>
                  <a:cubicBezTo>
                    <a:pt x="4652" y="1201"/>
                    <a:pt x="3760" y="1445"/>
                    <a:pt x="2752" y="1498"/>
                  </a:cubicBezTo>
                  <a:cubicBezTo>
                    <a:pt x="2178" y="2847"/>
                    <a:pt x="1721" y="4238"/>
                    <a:pt x="1223" y="5650"/>
                  </a:cubicBezTo>
                  <a:cubicBezTo>
                    <a:pt x="978" y="6341"/>
                    <a:pt x="734" y="7063"/>
                    <a:pt x="543" y="7817"/>
                  </a:cubicBezTo>
                  <a:cubicBezTo>
                    <a:pt x="341" y="8581"/>
                    <a:pt x="150" y="9378"/>
                    <a:pt x="76" y="10206"/>
                  </a:cubicBezTo>
                  <a:cubicBezTo>
                    <a:pt x="1" y="11120"/>
                    <a:pt x="224" y="11873"/>
                    <a:pt x="500" y="12585"/>
                  </a:cubicBezTo>
                  <a:cubicBezTo>
                    <a:pt x="765" y="13296"/>
                    <a:pt x="1053" y="13966"/>
                    <a:pt x="1339" y="14603"/>
                  </a:cubicBezTo>
                  <a:cubicBezTo>
                    <a:pt x="1838" y="15728"/>
                    <a:pt x="2454" y="17173"/>
                    <a:pt x="2688" y="17789"/>
                  </a:cubicBezTo>
                  <a:cubicBezTo>
                    <a:pt x="2879" y="17704"/>
                    <a:pt x="4153" y="17258"/>
                    <a:pt x="4557" y="17140"/>
                  </a:cubicBezTo>
                  <a:cubicBezTo>
                    <a:pt x="4567" y="17130"/>
                    <a:pt x="4567" y="17130"/>
                    <a:pt x="4578" y="17130"/>
                  </a:cubicBezTo>
                  <a:cubicBezTo>
                    <a:pt x="4345" y="15484"/>
                    <a:pt x="3920" y="13902"/>
                    <a:pt x="3516" y="12425"/>
                  </a:cubicBezTo>
                  <a:cubicBezTo>
                    <a:pt x="3357" y="11852"/>
                    <a:pt x="3155" y="11205"/>
                    <a:pt x="3155" y="10610"/>
                  </a:cubicBezTo>
                  <a:cubicBezTo>
                    <a:pt x="3165" y="9930"/>
                    <a:pt x="3420" y="9357"/>
                    <a:pt x="3590" y="8772"/>
                  </a:cubicBezTo>
                  <a:cubicBezTo>
                    <a:pt x="4068" y="7190"/>
                    <a:pt x="4578" y="5725"/>
                    <a:pt x="5077" y="4196"/>
                  </a:cubicBezTo>
                  <a:cubicBezTo>
                    <a:pt x="5056" y="8539"/>
                    <a:pt x="4961" y="12978"/>
                    <a:pt x="5077" y="17321"/>
                  </a:cubicBezTo>
                  <a:cubicBezTo>
                    <a:pt x="5789" y="17395"/>
                    <a:pt x="6511" y="17364"/>
                    <a:pt x="7222" y="17353"/>
                  </a:cubicBezTo>
                  <a:cubicBezTo>
                    <a:pt x="7658" y="15611"/>
                    <a:pt x="7976" y="13605"/>
                    <a:pt x="7870" y="11406"/>
                  </a:cubicBezTo>
                  <a:cubicBezTo>
                    <a:pt x="7838" y="10652"/>
                    <a:pt x="7785" y="9877"/>
                    <a:pt x="7828" y="9091"/>
                  </a:cubicBezTo>
                  <a:cubicBezTo>
                    <a:pt x="7870" y="8390"/>
                    <a:pt x="8019" y="7700"/>
                    <a:pt x="8114" y="6988"/>
                  </a:cubicBezTo>
                  <a:cubicBezTo>
                    <a:pt x="8210" y="6298"/>
                    <a:pt x="8284" y="5576"/>
                    <a:pt x="8348" y="4854"/>
                  </a:cubicBezTo>
                  <a:cubicBezTo>
                    <a:pt x="8496" y="3335"/>
                    <a:pt x="8857" y="840"/>
                    <a:pt x="7870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370850" y="646425"/>
              <a:ext cx="50725" cy="434100"/>
            </a:xfrm>
            <a:custGeom>
              <a:rect b="b" l="l" r="r" t="t"/>
              <a:pathLst>
                <a:path extrusionOk="0" h="17364" w="2029">
                  <a:moveTo>
                    <a:pt x="1041" y="1"/>
                  </a:moveTo>
                  <a:cubicBezTo>
                    <a:pt x="945" y="43"/>
                    <a:pt x="839" y="97"/>
                    <a:pt x="733" y="149"/>
                  </a:cubicBezTo>
                  <a:cubicBezTo>
                    <a:pt x="786" y="245"/>
                    <a:pt x="839" y="340"/>
                    <a:pt x="882" y="458"/>
                  </a:cubicBezTo>
                  <a:cubicBezTo>
                    <a:pt x="893" y="468"/>
                    <a:pt x="1147" y="2263"/>
                    <a:pt x="903" y="3951"/>
                  </a:cubicBezTo>
                  <a:cubicBezTo>
                    <a:pt x="744" y="5013"/>
                    <a:pt x="520" y="6096"/>
                    <a:pt x="383" y="7233"/>
                  </a:cubicBezTo>
                  <a:cubicBezTo>
                    <a:pt x="244" y="8380"/>
                    <a:pt x="213" y="9569"/>
                    <a:pt x="244" y="10854"/>
                  </a:cubicBezTo>
                  <a:cubicBezTo>
                    <a:pt x="277" y="12086"/>
                    <a:pt x="319" y="13350"/>
                    <a:pt x="244" y="14571"/>
                  </a:cubicBezTo>
                  <a:cubicBezTo>
                    <a:pt x="192" y="15474"/>
                    <a:pt x="128" y="16355"/>
                    <a:pt x="22" y="17204"/>
                  </a:cubicBezTo>
                  <a:cubicBezTo>
                    <a:pt x="22" y="17258"/>
                    <a:pt x="11" y="17310"/>
                    <a:pt x="1" y="17364"/>
                  </a:cubicBezTo>
                  <a:cubicBezTo>
                    <a:pt x="128" y="17364"/>
                    <a:pt x="266" y="17353"/>
                    <a:pt x="393" y="17353"/>
                  </a:cubicBezTo>
                  <a:cubicBezTo>
                    <a:pt x="829" y="15611"/>
                    <a:pt x="1147" y="13605"/>
                    <a:pt x="1041" y="11406"/>
                  </a:cubicBezTo>
                  <a:cubicBezTo>
                    <a:pt x="1009" y="10652"/>
                    <a:pt x="956" y="9877"/>
                    <a:pt x="999" y="9091"/>
                  </a:cubicBezTo>
                  <a:cubicBezTo>
                    <a:pt x="1041" y="8390"/>
                    <a:pt x="1190" y="7700"/>
                    <a:pt x="1285" y="6988"/>
                  </a:cubicBezTo>
                  <a:cubicBezTo>
                    <a:pt x="1381" y="6298"/>
                    <a:pt x="1455" y="5576"/>
                    <a:pt x="1519" y="4854"/>
                  </a:cubicBezTo>
                  <a:cubicBezTo>
                    <a:pt x="1667" y="3335"/>
                    <a:pt x="2028" y="840"/>
                    <a:pt x="1041" y="1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256950" y="721025"/>
              <a:ext cx="73350" cy="358175"/>
            </a:xfrm>
            <a:custGeom>
              <a:rect b="b" l="l" r="r" t="t"/>
              <a:pathLst>
                <a:path extrusionOk="0" h="14327" w="2934">
                  <a:moveTo>
                    <a:pt x="2746" y="1"/>
                  </a:moveTo>
                  <a:cubicBezTo>
                    <a:pt x="2729" y="1"/>
                    <a:pt x="2709" y="4"/>
                    <a:pt x="2688" y="11"/>
                  </a:cubicBezTo>
                  <a:cubicBezTo>
                    <a:pt x="2666" y="22"/>
                    <a:pt x="2666" y="33"/>
                    <a:pt x="2655" y="54"/>
                  </a:cubicBezTo>
                  <a:cubicBezTo>
                    <a:pt x="2496" y="235"/>
                    <a:pt x="2390" y="660"/>
                    <a:pt x="2294" y="967"/>
                  </a:cubicBezTo>
                  <a:cubicBezTo>
                    <a:pt x="1763" y="2602"/>
                    <a:pt x="1201" y="4100"/>
                    <a:pt x="670" y="5703"/>
                  </a:cubicBezTo>
                  <a:cubicBezTo>
                    <a:pt x="457" y="6352"/>
                    <a:pt x="213" y="6999"/>
                    <a:pt x="118" y="7679"/>
                  </a:cubicBezTo>
                  <a:cubicBezTo>
                    <a:pt x="0" y="8443"/>
                    <a:pt x="224" y="9187"/>
                    <a:pt x="415" y="9845"/>
                  </a:cubicBezTo>
                  <a:cubicBezTo>
                    <a:pt x="861" y="11353"/>
                    <a:pt x="1317" y="12797"/>
                    <a:pt x="1742" y="14326"/>
                  </a:cubicBezTo>
                  <a:cubicBezTo>
                    <a:pt x="1742" y="14326"/>
                    <a:pt x="2294" y="14146"/>
                    <a:pt x="2305" y="14146"/>
                  </a:cubicBezTo>
                  <a:cubicBezTo>
                    <a:pt x="2072" y="12500"/>
                    <a:pt x="1647" y="10918"/>
                    <a:pt x="1243" y="9441"/>
                  </a:cubicBezTo>
                  <a:cubicBezTo>
                    <a:pt x="1084" y="8868"/>
                    <a:pt x="882" y="8221"/>
                    <a:pt x="882" y="7626"/>
                  </a:cubicBezTo>
                  <a:cubicBezTo>
                    <a:pt x="892" y="6946"/>
                    <a:pt x="1147" y="6373"/>
                    <a:pt x="1317" y="5788"/>
                  </a:cubicBezTo>
                  <a:cubicBezTo>
                    <a:pt x="1795" y="4206"/>
                    <a:pt x="2305" y="2741"/>
                    <a:pt x="2804" y="1212"/>
                  </a:cubicBezTo>
                  <a:lnTo>
                    <a:pt x="2804" y="1254"/>
                  </a:lnTo>
                  <a:cubicBezTo>
                    <a:pt x="2825" y="1084"/>
                    <a:pt x="2857" y="840"/>
                    <a:pt x="2868" y="606"/>
                  </a:cubicBezTo>
                  <a:cubicBezTo>
                    <a:pt x="2887" y="392"/>
                    <a:pt x="2934" y="1"/>
                    <a:pt x="2746" y="1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328375" y="891475"/>
              <a:ext cx="25775" cy="22325"/>
            </a:xfrm>
            <a:custGeom>
              <a:rect b="b" l="l" r="r" t="t"/>
              <a:pathLst>
                <a:path extrusionOk="0" h="893" w="1031">
                  <a:moveTo>
                    <a:pt x="117" y="659"/>
                  </a:moveTo>
                  <a:cubicBezTo>
                    <a:pt x="372" y="893"/>
                    <a:pt x="1030" y="138"/>
                    <a:pt x="701" y="1"/>
                  </a:cubicBezTo>
                  <a:cubicBezTo>
                    <a:pt x="542" y="1"/>
                    <a:pt x="468" y="202"/>
                    <a:pt x="361" y="308"/>
                  </a:cubicBezTo>
                  <a:cubicBezTo>
                    <a:pt x="255" y="426"/>
                    <a:pt x="0" y="553"/>
                    <a:pt x="117" y="659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208900" y="916700"/>
              <a:ext cx="25775" cy="22325"/>
            </a:xfrm>
            <a:custGeom>
              <a:rect b="b" l="l" r="r" t="t"/>
              <a:pathLst>
                <a:path extrusionOk="0" h="893" w="1031">
                  <a:moveTo>
                    <a:pt x="128" y="659"/>
                  </a:moveTo>
                  <a:cubicBezTo>
                    <a:pt x="372" y="892"/>
                    <a:pt x="1030" y="139"/>
                    <a:pt x="702" y="0"/>
                  </a:cubicBezTo>
                  <a:cubicBezTo>
                    <a:pt x="542" y="0"/>
                    <a:pt x="468" y="202"/>
                    <a:pt x="362" y="309"/>
                  </a:cubicBezTo>
                  <a:cubicBezTo>
                    <a:pt x="256" y="425"/>
                    <a:pt x="1" y="552"/>
                    <a:pt x="128" y="659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2211025" y="893850"/>
              <a:ext cx="10900" cy="14650"/>
            </a:xfrm>
            <a:custGeom>
              <a:rect b="b" l="l" r="r" t="t"/>
              <a:pathLst>
                <a:path extrusionOk="0" h="586" w="436">
                  <a:moveTo>
                    <a:pt x="256" y="458"/>
                  </a:moveTo>
                  <a:cubicBezTo>
                    <a:pt x="340" y="341"/>
                    <a:pt x="436" y="139"/>
                    <a:pt x="351" y="76"/>
                  </a:cubicBezTo>
                  <a:cubicBezTo>
                    <a:pt x="244" y="1"/>
                    <a:pt x="181" y="139"/>
                    <a:pt x="128" y="235"/>
                  </a:cubicBezTo>
                  <a:cubicBezTo>
                    <a:pt x="64" y="341"/>
                    <a:pt x="1" y="468"/>
                    <a:pt x="96" y="522"/>
                  </a:cubicBezTo>
                  <a:cubicBezTo>
                    <a:pt x="192" y="585"/>
                    <a:pt x="223" y="501"/>
                    <a:pt x="256" y="4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2212350" y="879525"/>
              <a:ext cx="9850" cy="9850"/>
            </a:xfrm>
            <a:custGeom>
              <a:rect b="b" l="l" r="r" t="t"/>
              <a:pathLst>
                <a:path extrusionOk="0" h="394" w="394">
                  <a:moveTo>
                    <a:pt x="309" y="309"/>
                  </a:moveTo>
                  <a:cubicBezTo>
                    <a:pt x="372" y="224"/>
                    <a:pt x="394" y="118"/>
                    <a:pt x="319" y="75"/>
                  </a:cubicBezTo>
                  <a:cubicBezTo>
                    <a:pt x="181" y="1"/>
                    <a:pt x="0" y="298"/>
                    <a:pt x="139" y="373"/>
                  </a:cubicBezTo>
                  <a:cubicBezTo>
                    <a:pt x="191" y="394"/>
                    <a:pt x="255" y="373"/>
                    <a:pt x="309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2393675" y="679625"/>
              <a:ext cx="4000" cy="7450"/>
            </a:xfrm>
            <a:custGeom>
              <a:rect b="b" l="l" r="r" t="t"/>
              <a:pathLst>
                <a:path extrusionOk="0" h="298" w="160">
                  <a:moveTo>
                    <a:pt x="86" y="298"/>
                  </a:moveTo>
                  <a:cubicBezTo>
                    <a:pt x="22" y="298"/>
                    <a:pt x="1" y="85"/>
                    <a:pt x="43" y="32"/>
                  </a:cubicBezTo>
                  <a:cubicBezTo>
                    <a:pt x="53" y="11"/>
                    <a:pt x="96" y="1"/>
                    <a:pt x="117" y="22"/>
                  </a:cubicBezTo>
                  <a:cubicBezTo>
                    <a:pt x="160" y="64"/>
                    <a:pt x="160" y="298"/>
                    <a:pt x="86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2399000" y="662900"/>
              <a:ext cx="5850" cy="10900"/>
            </a:xfrm>
            <a:custGeom>
              <a:rect b="b" l="l" r="r" t="t"/>
              <a:pathLst>
                <a:path extrusionOk="0" h="436" w="234">
                  <a:moveTo>
                    <a:pt x="106" y="0"/>
                  </a:moveTo>
                  <a:cubicBezTo>
                    <a:pt x="213" y="0"/>
                    <a:pt x="234" y="404"/>
                    <a:pt x="128" y="415"/>
                  </a:cubicBezTo>
                  <a:cubicBezTo>
                    <a:pt x="21" y="436"/>
                    <a:pt x="0" y="11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2389425" y="657050"/>
              <a:ext cx="9850" cy="17025"/>
            </a:xfrm>
            <a:custGeom>
              <a:rect b="b" l="l" r="r" t="t"/>
              <a:pathLst>
                <a:path extrusionOk="0" h="681" w="394">
                  <a:moveTo>
                    <a:pt x="192" y="670"/>
                  </a:moveTo>
                  <a:cubicBezTo>
                    <a:pt x="43" y="595"/>
                    <a:pt x="1" y="43"/>
                    <a:pt x="160" y="22"/>
                  </a:cubicBezTo>
                  <a:cubicBezTo>
                    <a:pt x="298" y="0"/>
                    <a:pt x="393" y="500"/>
                    <a:pt x="308" y="627"/>
                  </a:cubicBezTo>
                  <a:cubicBezTo>
                    <a:pt x="287" y="649"/>
                    <a:pt x="213" y="680"/>
                    <a:pt x="192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260950" y="335275"/>
              <a:ext cx="142325" cy="182675"/>
            </a:xfrm>
            <a:custGeom>
              <a:rect b="b" l="l" r="r" t="t"/>
              <a:pathLst>
                <a:path extrusionOk="0" h="7307" w="5693">
                  <a:moveTo>
                    <a:pt x="64" y="1041"/>
                  </a:moveTo>
                  <a:cubicBezTo>
                    <a:pt x="0" y="978"/>
                    <a:pt x="95" y="893"/>
                    <a:pt x="117" y="850"/>
                  </a:cubicBezTo>
                  <a:cubicBezTo>
                    <a:pt x="371" y="479"/>
                    <a:pt x="892" y="86"/>
                    <a:pt x="1455" y="22"/>
                  </a:cubicBezTo>
                  <a:cubicBezTo>
                    <a:pt x="1603" y="1"/>
                    <a:pt x="2060" y="22"/>
                    <a:pt x="2262" y="118"/>
                  </a:cubicBezTo>
                  <a:cubicBezTo>
                    <a:pt x="2623" y="277"/>
                    <a:pt x="2835" y="617"/>
                    <a:pt x="2984" y="1010"/>
                  </a:cubicBezTo>
                  <a:cubicBezTo>
                    <a:pt x="3090" y="1275"/>
                    <a:pt x="3122" y="1626"/>
                    <a:pt x="3271" y="1881"/>
                  </a:cubicBezTo>
                  <a:cubicBezTo>
                    <a:pt x="3430" y="2157"/>
                    <a:pt x="3663" y="2263"/>
                    <a:pt x="3844" y="2539"/>
                  </a:cubicBezTo>
                  <a:cubicBezTo>
                    <a:pt x="3951" y="2709"/>
                    <a:pt x="4067" y="2974"/>
                    <a:pt x="4088" y="3187"/>
                  </a:cubicBezTo>
                  <a:cubicBezTo>
                    <a:pt x="4120" y="3505"/>
                    <a:pt x="4035" y="3760"/>
                    <a:pt x="4046" y="4005"/>
                  </a:cubicBezTo>
                  <a:cubicBezTo>
                    <a:pt x="4099" y="4621"/>
                    <a:pt x="4640" y="4897"/>
                    <a:pt x="5012" y="5258"/>
                  </a:cubicBezTo>
                  <a:cubicBezTo>
                    <a:pt x="5310" y="5534"/>
                    <a:pt x="5596" y="5841"/>
                    <a:pt x="5639" y="6320"/>
                  </a:cubicBezTo>
                  <a:cubicBezTo>
                    <a:pt x="5692" y="6797"/>
                    <a:pt x="5416" y="7243"/>
                    <a:pt x="5012" y="7264"/>
                  </a:cubicBezTo>
                  <a:cubicBezTo>
                    <a:pt x="4460" y="7307"/>
                    <a:pt x="4397" y="6840"/>
                    <a:pt x="3993" y="6681"/>
                  </a:cubicBezTo>
                  <a:cubicBezTo>
                    <a:pt x="3781" y="6596"/>
                    <a:pt x="3420" y="6606"/>
                    <a:pt x="3175" y="6585"/>
                  </a:cubicBezTo>
                  <a:cubicBezTo>
                    <a:pt x="2601" y="6532"/>
                    <a:pt x="2240" y="6298"/>
                    <a:pt x="2018" y="5841"/>
                  </a:cubicBezTo>
                  <a:cubicBezTo>
                    <a:pt x="1688" y="5173"/>
                    <a:pt x="1657" y="4057"/>
                    <a:pt x="1529" y="3187"/>
                  </a:cubicBezTo>
                  <a:cubicBezTo>
                    <a:pt x="1412" y="2454"/>
                    <a:pt x="1263" y="1190"/>
                    <a:pt x="563" y="1020"/>
                  </a:cubicBezTo>
                  <a:cubicBezTo>
                    <a:pt x="393" y="989"/>
                    <a:pt x="234" y="1031"/>
                    <a:pt x="64" y="104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079875" y="566000"/>
              <a:ext cx="147100" cy="201525"/>
            </a:xfrm>
            <a:custGeom>
              <a:rect b="b" l="l" r="r" t="t"/>
              <a:pathLst>
                <a:path extrusionOk="0" h="8061" w="5884">
                  <a:moveTo>
                    <a:pt x="4365" y="0"/>
                  </a:moveTo>
                  <a:cubicBezTo>
                    <a:pt x="4301" y="255"/>
                    <a:pt x="4195" y="638"/>
                    <a:pt x="4079" y="935"/>
                  </a:cubicBezTo>
                  <a:cubicBezTo>
                    <a:pt x="3961" y="1211"/>
                    <a:pt x="3824" y="1487"/>
                    <a:pt x="3696" y="1752"/>
                  </a:cubicBezTo>
                  <a:cubicBezTo>
                    <a:pt x="3420" y="2304"/>
                    <a:pt x="3239" y="2910"/>
                    <a:pt x="3069" y="3494"/>
                  </a:cubicBezTo>
                  <a:cubicBezTo>
                    <a:pt x="2708" y="4737"/>
                    <a:pt x="2347" y="5926"/>
                    <a:pt x="2103" y="7253"/>
                  </a:cubicBezTo>
                  <a:cubicBezTo>
                    <a:pt x="1487" y="7444"/>
                    <a:pt x="638" y="7476"/>
                    <a:pt x="223" y="7795"/>
                  </a:cubicBezTo>
                  <a:cubicBezTo>
                    <a:pt x="138" y="7859"/>
                    <a:pt x="1" y="7933"/>
                    <a:pt x="1" y="8060"/>
                  </a:cubicBezTo>
                  <a:lnTo>
                    <a:pt x="3154" y="8060"/>
                  </a:lnTo>
                  <a:cubicBezTo>
                    <a:pt x="3664" y="7094"/>
                    <a:pt x="4089" y="6075"/>
                    <a:pt x="4567" y="4992"/>
                  </a:cubicBezTo>
                  <a:cubicBezTo>
                    <a:pt x="4896" y="4258"/>
                    <a:pt x="5257" y="3420"/>
                    <a:pt x="5480" y="2581"/>
                  </a:cubicBezTo>
                  <a:cubicBezTo>
                    <a:pt x="5565" y="2262"/>
                    <a:pt x="5682" y="1943"/>
                    <a:pt x="5682" y="1657"/>
                  </a:cubicBezTo>
                  <a:cubicBezTo>
                    <a:pt x="5682" y="1530"/>
                    <a:pt x="5650" y="1391"/>
                    <a:pt x="5660" y="1253"/>
                  </a:cubicBezTo>
                  <a:cubicBezTo>
                    <a:pt x="5682" y="892"/>
                    <a:pt x="5809" y="605"/>
                    <a:pt x="5884" y="255"/>
                  </a:cubicBezTo>
                  <a:cubicBezTo>
                    <a:pt x="5406" y="138"/>
                    <a:pt x="4864" y="96"/>
                    <a:pt x="4365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2187125" y="599175"/>
              <a:ext cx="25000" cy="10100"/>
            </a:xfrm>
            <a:custGeom>
              <a:rect b="b" l="l" r="r" t="t"/>
              <a:pathLst>
                <a:path extrusionOk="0" h="404" w="1000">
                  <a:moveTo>
                    <a:pt x="967" y="149"/>
                  </a:moveTo>
                  <a:cubicBezTo>
                    <a:pt x="999" y="330"/>
                    <a:pt x="1" y="404"/>
                    <a:pt x="22" y="192"/>
                  </a:cubicBezTo>
                  <a:cubicBezTo>
                    <a:pt x="43" y="75"/>
                    <a:pt x="202" y="118"/>
                    <a:pt x="320" y="118"/>
                  </a:cubicBezTo>
                  <a:cubicBezTo>
                    <a:pt x="542" y="107"/>
                    <a:pt x="935" y="0"/>
                    <a:pt x="967" y="149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2181550" y="486350"/>
              <a:ext cx="48875" cy="97975"/>
            </a:xfrm>
            <a:custGeom>
              <a:rect b="b" l="l" r="r" t="t"/>
              <a:pathLst>
                <a:path extrusionOk="0" h="3919" w="1955">
                  <a:moveTo>
                    <a:pt x="1932" y="0"/>
                  </a:moveTo>
                  <a:cubicBezTo>
                    <a:pt x="1395" y="0"/>
                    <a:pt x="1123" y="388"/>
                    <a:pt x="925" y="754"/>
                  </a:cubicBezTo>
                  <a:cubicBezTo>
                    <a:pt x="500" y="1561"/>
                    <a:pt x="192" y="2751"/>
                    <a:pt x="1" y="3643"/>
                  </a:cubicBezTo>
                  <a:cubicBezTo>
                    <a:pt x="468" y="3749"/>
                    <a:pt x="967" y="3845"/>
                    <a:pt x="1477" y="3919"/>
                  </a:cubicBezTo>
                  <a:lnTo>
                    <a:pt x="1477" y="3897"/>
                  </a:lnTo>
                  <a:cubicBezTo>
                    <a:pt x="1445" y="3569"/>
                    <a:pt x="1562" y="3282"/>
                    <a:pt x="1604" y="2984"/>
                  </a:cubicBezTo>
                  <a:cubicBezTo>
                    <a:pt x="1742" y="2124"/>
                    <a:pt x="1508" y="893"/>
                    <a:pt x="1859" y="170"/>
                  </a:cubicBezTo>
                  <a:cubicBezTo>
                    <a:pt x="1881" y="107"/>
                    <a:pt x="1923" y="53"/>
                    <a:pt x="1954" y="1"/>
                  </a:cubicBezTo>
                  <a:cubicBezTo>
                    <a:pt x="1947" y="0"/>
                    <a:pt x="1939" y="0"/>
                    <a:pt x="1932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2208900" y="486350"/>
              <a:ext cx="21525" cy="97975"/>
            </a:xfrm>
            <a:custGeom>
              <a:rect b="b" l="l" r="r" t="t"/>
              <a:pathLst>
                <a:path extrusionOk="0" h="3919" w="861">
                  <a:moveTo>
                    <a:pt x="860" y="1"/>
                  </a:moveTo>
                  <a:lnTo>
                    <a:pt x="860" y="1"/>
                  </a:lnTo>
                  <a:cubicBezTo>
                    <a:pt x="256" y="11"/>
                    <a:pt x="234" y="1084"/>
                    <a:pt x="245" y="2082"/>
                  </a:cubicBezTo>
                  <a:cubicBezTo>
                    <a:pt x="256" y="2868"/>
                    <a:pt x="1" y="3515"/>
                    <a:pt x="383" y="3919"/>
                  </a:cubicBezTo>
                  <a:lnTo>
                    <a:pt x="383" y="3897"/>
                  </a:lnTo>
                  <a:cubicBezTo>
                    <a:pt x="351" y="3569"/>
                    <a:pt x="468" y="3282"/>
                    <a:pt x="510" y="2984"/>
                  </a:cubicBezTo>
                  <a:cubicBezTo>
                    <a:pt x="648" y="2124"/>
                    <a:pt x="414" y="893"/>
                    <a:pt x="765" y="170"/>
                  </a:cubicBezTo>
                  <a:cubicBezTo>
                    <a:pt x="787" y="107"/>
                    <a:pt x="829" y="53"/>
                    <a:pt x="860" y="1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2217650" y="461400"/>
              <a:ext cx="182150" cy="222500"/>
            </a:xfrm>
            <a:custGeom>
              <a:rect b="b" l="l" r="r" t="t"/>
              <a:pathLst>
                <a:path extrusionOk="0" h="8900" w="7286">
                  <a:moveTo>
                    <a:pt x="7286" y="7519"/>
                  </a:moveTo>
                  <a:cubicBezTo>
                    <a:pt x="5926" y="8315"/>
                    <a:pt x="3994" y="8888"/>
                    <a:pt x="2051" y="8899"/>
                  </a:cubicBezTo>
                  <a:cubicBezTo>
                    <a:pt x="2199" y="7614"/>
                    <a:pt x="1233" y="6457"/>
                    <a:pt x="1031" y="6191"/>
                  </a:cubicBezTo>
                  <a:cubicBezTo>
                    <a:pt x="755" y="5820"/>
                    <a:pt x="75" y="5363"/>
                    <a:pt x="33" y="4895"/>
                  </a:cubicBezTo>
                  <a:cubicBezTo>
                    <a:pt x="1" y="4567"/>
                    <a:pt x="118" y="4280"/>
                    <a:pt x="160" y="3982"/>
                  </a:cubicBezTo>
                  <a:cubicBezTo>
                    <a:pt x="298" y="3122"/>
                    <a:pt x="64" y="1891"/>
                    <a:pt x="415" y="1168"/>
                  </a:cubicBezTo>
                  <a:cubicBezTo>
                    <a:pt x="776" y="404"/>
                    <a:pt x="1711" y="85"/>
                    <a:pt x="2741" y="32"/>
                  </a:cubicBezTo>
                  <a:cubicBezTo>
                    <a:pt x="3431" y="0"/>
                    <a:pt x="4121" y="170"/>
                    <a:pt x="4472" y="510"/>
                  </a:cubicBezTo>
                  <a:cubicBezTo>
                    <a:pt x="4833" y="850"/>
                    <a:pt x="5024" y="1476"/>
                    <a:pt x="5152" y="2103"/>
                  </a:cubicBezTo>
                  <a:cubicBezTo>
                    <a:pt x="5544" y="3982"/>
                    <a:pt x="6606" y="6021"/>
                    <a:pt x="7286" y="7519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2291725" y="568375"/>
              <a:ext cx="44350" cy="23675"/>
            </a:xfrm>
            <a:custGeom>
              <a:rect b="b" l="l" r="r" t="t"/>
              <a:pathLst>
                <a:path extrusionOk="0" h="947" w="1774">
                  <a:moveTo>
                    <a:pt x="1625" y="12"/>
                  </a:moveTo>
                  <a:cubicBezTo>
                    <a:pt x="1774" y="160"/>
                    <a:pt x="1498" y="489"/>
                    <a:pt x="1360" y="606"/>
                  </a:cubicBezTo>
                  <a:cubicBezTo>
                    <a:pt x="1222" y="723"/>
                    <a:pt x="988" y="829"/>
                    <a:pt x="755" y="871"/>
                  </a:cubicBezTo>
                  <a:cubicBezTo>
                    <a:pt x="500" y="914"/>
                    <a:pt x="22" y="946"/>
                    <a:pt x="11" y="819"/>
                  </a:cubicBezTo>
                  <a:cubicBezTo>
                    <a:pt x="1" y="712"/>
                    <a:pt x="256" y="638"/>
                    <a:pt x="372" y="606"/>
                  </a:cubicBezTo>
                  <a:cubicBezTo>
                    <a:pt x="808" y="468"/>
                    <a:pt x="1158" y="224"/>
                    <a:pt x="1530" y="12"/>
                  </a:cubicBezTo>
                  <a:cubicBezTo>
                    <a:pt x="1551" y="1"/>
                    <a:pt x="1594" y="22"/>
                    <a:pt x="1625" y="12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222975" y="566775"/>
              <a:ext cx="8250" cy="15700"/>
            </a:xfrm>
            <a:custGeom>
              <a:rect b="b" l="l" r="r" t="t"/>
              <a:pathLst>
                <a:path extrusionOk="0" h="628" w="330">
                  <a:moveTo>
                    <a:pt x="21" y="458"/>
                  </a:moveTo>
                  <a:cubicBezTo>
                    <a:pt x="11" y="288"/>
                    <a:pt x="43" y="22"/>
                    <a:pt x="170" y="12"/>
                  </a:cubicBezTo>
                  <a:cubicBezTo>
                    <a:pt x="330" y="1"/>
                    <a:pt x="297" y="182"/>
                    <a:pt x="297" y="319"/>
                  </a:cubicBezTo>
                  <a:cubicBezTo>
                    <a:pt x="287" y="458"/>
                    <a:pt x="276" y="628"/>
                    <a:pt x="149" y="628"/>
                  </a:cubicBezTo>
                  <a:cubicBezTo>
                    <a:pt x="0" y="628"/>
                    <a:pt x="21" y="532"/>
                    <a:pt x="21" y="4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232000" y="551925"/>
              <a:ext cx="8500" cy="10900"/>
            </a:xfrm>
            <a:custGeom>
              <a:rect b="b" l="l" r="r" t="t"/>
              <a:pathLst>
                <a:path extrusionOk="0" h="436" w="340">
                  <a:moveTo>
                    <a:pt x="11" y="255"/>
                  </a:moveTo>
                  <a:cubicBezTo>
                    <a:pt x="0" y="128"/>
                    <a:pt x="43" y="0"/>
                    <a:pt x="149" y="11"/>
                  </a:cubicBezTo>
                  <a:cubicBezTo>
                    <a:pt x="340" y="21"/>
                    <a:pt x="319" y="436"/>
                    <a:pt x="139" y="425"/>
                  </a:cubicBezTo>
                  <a:cubicBezTo>
                    <a:pt x="64" y="415"/>
                    <a:pt x="21" y="361"/>
                    <a:pt x="11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229625" y="344850"/>
              <a:ext cx="99550" cy="136225"/>
            </a:xfrm>
            <a:custGeom>
              <a:rect b="b" l="l" r="r" t="t"/>
              <a:pathLst>
                <a:path extrusionOk="0" h="5449" w="3982">
                  <a:moveTo>
                    <a:pt x="722" y="2867"/>
                  </a:moveTo>
                  <a:cubicBezTo>
                    <a:pt x="775" y="2921"/>
                    <a:pt x="828" y="3133"/>
                    <a:pt x="839" y="3218"/>
                  </a:cubicBezTo>
                  <a:cubicBezTo>
                    <a:pt x="881" y="3622"/>
                    <a:pt x="754" y="4556"/>
                    <a:pt x="711" y="5342"/>
                  </a:cubicBezTo>
                  <a:cubicBezTo>
                    <a:pt x="1232" y="5373"/>
                    <a:pt x="1742" y="5416"/>
                    <a:pt x="2262" y="5448"/>
                  </a:cubicBezTo>
                  <a:cubicBezTo>
                    <a:pt x="2464" y="5406"/>
                    <a:pt x="2676" y="5363"/>
                    <a:pt x="2888" y="5373"/>
                  </a:cubicBezTo>
                  <a:cubicBezTo>
                    <a:pt x="2920" y="4906"/>
                    <a:pt x="2952" y="4396"/>
                    <a:pt x="2973" y="4238"/>
                  </a:cubicBezTo>
                  <a:cubicBezTo>
                    <a:pt x="3323" y="4174"/>
                    <a:pt x="3642" y="3983"/>
                    <a:pt x="3823" y="3622"/>
                  </a:cubicBezTo>
                  <a:cubicBezTo>
                    <a:pt x="3918" y="3419"/>
                    <a:pt x="3982" y="3048"/>
                    <a:pt x="3939" y="2751"/>
                  </a:cubicBezTo>
                  <a:cubicBezTo>
                    <a:pt x="3908" y="2581"/>
                    <a:pt x="3833" y="2358"/>
                    <a:pt x="3759" y="2124"/>
                  </a:cubicBezTo>
                  <a:cubicBezTo>
                    <a:pt x="3621" y="1720"/>
                    <a:pt x="3504" y="1328"/>
                    <a:pt x="3345" y="946"/>
                  </a:cubicBezTo>
                  <a:cubicBezTo>
                    <a:pt x="3250" y="712"/>
                    <a:pt x="3175" y="510"/>
                    <a:pt x="3090" y="404"/>
                  </a:cubicBezTo>
                  <a:cubicBezTo>
                    <a:pt x="2888" y="170"/>
                    <a:pt x="2527" y="0"/>
                    <a:pt x="2070" y="21"/>
                  </a:cubicBezTo>
                  <a:cubicBezTo>
                    <a:pt x="1423" y="42"/>
                    <a:pt x="765" y="542"/>
                    <a:pt x="647" y="1189"/>
                  </a:cubicBezTo>
                  <a:cubicBezTo>
                    <a:pt x="605" y="1465"/>
                    <a:pt x="658" y="1657"/>
                    <a:pt x="732" y="1869"/>
                  </a:cubicBezTo>
                  <a:cubicBezTo>
                    <a:pt x="456" y="1838"/>
                    <a:pt x="127" y="1901"/>
                    <a:pt x="74" y="2135"/>
                  </a:cubicBezTo>
                  <a:cubicBezTo>
                    <a:pt x="0" y="2442"/>
                    <a:pt x="286" y="2655"/>
                    <a:pt x="477" y="2761"/>
                  </a:cubicBezTo>
                  <a:cubicBezTo>
                    <a:pt x="573" y="2815"/>
                    <a:pt x="669" y="2815"/>
                    <a:pt x="722" y="2867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275800" y="386775"/>
              <a:ext cx="16750" cy="13050"/>
            </a:xfrm>
            <a:custGeom>
              <a:rect b="b" l="l" r="r" t="t"/>
              <a:pathLst>
                <a:path extrusionOk="0" h="522" w="670">
                  <a:moveTo>
                    <a:pt x="1" y="426"/>
                  </a:moveTo>
                  <a:cubicBezTo>
                    <a:pt x="287" y="1"/>
                    <a:pt x="669" y="246"/>
                    <a:pt x="669" y="246"/>
                  </a:cubicBezTo>
                  <a:cubicBezTo>
                    <a:pt x="669" y="246"/>
                    <a:pt x="595" y="394"/>
                    <a:pt x="362" y="468"/>
                  </a:cubicBezTo>
                  <a:cubicBezTo>
                    <a:pt x="192" y="522"/>
                    <a:pt x="1" y="426"/>
                    <a:pt x="1" y="4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282175" y="389725"/>
              <a:ext cx="10375" cy="7975"/>
            </a:xfrm>
            <a:custGeom>
              <a:rect b="b" l="l" r="r" t="t"/>
              <a:pathLst>
                <a:path extrusionOk="0" h="319" w="415">
                  <a:moveTo>
                    <a:pt x="414" y="128"/>
                  </a:moveTo>
                  <a:cubicBezTo>
                    <a:pt x="414" y="128"/>
                    <a:pt x="223" y="0"/>
                    <a:pt x="11" y="85"/>
                  </a:cubicBezTo>
                  <a:cubicBezTo>
                    <a:pt x="11" y="95"/>
                    <a:pt x="1" y="138"/>
                    <a:pt x="1" y="159"/>
                  </a:cubicBezTo>
                  <a:cubicBezTo>
                    <a:pt x="11" y="244"/>
                    <a:pt x="86" y="308"/>
                    <a:pt x="181" y="319"/>
                  </a:cubicBezTo>
                  <a:cubicBezTo>
                    <a:pt x="351" y="244"/>
                    <a:pt x="414" y="128"/>
                    <a:pt x="414" y="128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271275" y="383300"/>
              <a:ext cx="21800" cy="9350"/>
            </a:xfrm>
            <a:custGeom>
              <a:rect b="b" l="l" r="r" t="t"/>
              <a:pathLst>
                <a:path extrusionOk="0" h="374" w="872">
                  <a:moveTo>
                    <a:pt x="643" y="0"/>
                  </a:moveTo>
                  <a:cubicBezTo>
                    <a:pt x="428" y="0"/>
                    <a:pt x="168" y="79"/>
                    <a:pt x="1" y="300"/>
                  </a:cubicBezTo>
                  <a:lnTo>
                    <a:pt x="97" y="374"/>
                  </a:lnTo>
                  <a:cubicBezTo>
                    <a:pt x="252" y="181"/>
                    <a:pt x="480" y="128"/>
                    <a:pt x="650" y="128"/>
                  </a:cubicBezTo>
                  <a:cubicBezTo>
                    <a:pt x="724" y="128"/>
                    <a:pt x="787" y="138"/>
                    <a:pt x="829" y="151"/>
                  </a:cubicBezTo>
                  <a:lnTo>
                    <a:pt x="872" y="34"/>
                  </a:lnTo>
                  <a:cubicBezTo>
                    <a:pt x="808" y="13"/>
                    <a:pt x="729" y="0"/>
                    <a:pt x="643" y="0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2303675" y="379875"/>
              <a:ext cx="15425" cy="12250"/>
            </a:xfrm>
            <a:custGeom>
              <a:rect b="b" l="l" r="r" t="t"/>
              <a:pathLst>
                <a:path extrusionOk="0" h="490" w="617">
                  <a:moveTo>
                    <a:pt x="0" y="394"/>
                  </a:moveTo>
                  <a:cubicBezTo>
                    <a:pt x="277" y="1"/>
                    <a:pt x="616" y="224"/>
                    <a:pt x="616" y="224"/>
                  </a:cubicBezTo>
                  <a:cubicBezTo>
                    <a:pt x="616" y="224"/>
                    <a:pt x="553" y="362"/>
                    <a:pt x="340" y="437"/>
                  </a:cubicBezTo>
                  <a:cubicBezTo>
                    <a:pt x="181" y="489"/>
                    <a:pt x="0" y="394"/>
                    <a:pt x="0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2309800" y="382525"/>
              <a:ext cx="9300" cy="7475"/>
            </a:xfrm>
            <a:custGeom>
              <a:rect b="b" l="l" r="r" t="t"/>
              <a:pathLst>
                <a:path extrusionOk="0" h="299" w="372">
                  <a:moveTo>
                    <a:pt x="371" y="118"/>
                  </a:moveTo>
                  <a:cubicBezTo>
                    <a:pt x="371" y="118"/>
                    <a:pt x="201" y="1"/>
                    <a:pt x="10" y="76"/>
                  </a:cubicBezTo>
                  <a:cubicBezTo>
                    <a:pt x="0" y="97"/>
                    <a:pt x="0" y="128"/>
                    <a:pt x="0" y="150"/>
                  </a:cubicBezTo>
                  <a:cubicBezTo>
                    <a:pt x="10" y="224"/>
                    <a:pt x="74" y="288"/>
                    <a:pt x="159" y="298"/>
                  </a:cubicBezTo>
                  <a:cubicBezTo>
                    <a:pt x="319" y="224"/>
                    <a:pt x="371" y="118"/>
                    <a:pt x="371" y="118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2299425" y="376375"/>
              <a:ext cx="20200" cy="9125"/>
            </a:xfrm>
            <a:custGeom>
              <a:rect b="b" l="l" r="r" t="t"/>
              <a:pathLst>
                <a:path extrusionOk="0" h="365" w="808">
                  <a:moveTo>
                    <a:pt x="595" y="1"/>
                  </a:moveTo>
                  <a:cubicBezTo>
                    <a:pt x="397" y="1"/>
                    <a:pt x="159" y="76"/>
                    <a:pt x="1" y="279"/>
                  </a:cubicBezTo>
                  <a:lnTo>
                    <a:pt x="96" y="364"/>
                  </a:lnTo>
                  <a:cubicBezTo>
                    <a:pt x="239" y="183"/>
                    <a:pt x="452" y="131"/>
                    <a:pt x="609" y="131"/>
                  </a:cubicBezTo>
                  <a:cubicBezTo>
                    <a:pt x="673" y="131"/>
                    <a:pt x="728" y="139"/>
                    <a:pt x="765" y="152"/>
                  </a:cubicBezTo>
                  <a:lnTo>
                    <a:pt x="808" y="35"/>
                  </a:lnTo>
                  <a:cubicBezTo>
                    <a:pt x="749" y="13"/>
                    <a:pt x="675" y="1"/>
                    <a:pt x="595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2272100" y="440700"/>
              <a:ext cx="31875" cy="27350"/>
            </a:xfrm>
            <a:custGeom>
              <a:rect b="b" l="l" r="r" t="t"/>
              <a:pathLst>
                <a:path extrusionOk="0" h="1094" w="1275">
                  <a:moveTo>
                    <a:pt x="0" y="0"/>
                  </a:moveTo>
                  <a:cubicBezTo>
                    <a:pt x="0" y="489"/>
                    <a:pt x="626" y="1093"/>
                    <a:pt x="1232" y="1041"/>
                  </a:cubicBezTo>
                  <a:lnTo>
                    <a:pt x="1274" y="404"/>
                  </a:lnTo>
                  <a:cubicBezTo>
                    <a:pt x="743" y="425"/>
                    <a:pt x="308" y="212"/>
                    <a:pt x="0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2280850" y="408550"/>
              <a:ext cx="35875" cy="24450"/>
            </a:xfrm>
            <a:custGeom>
              <a:rect b="b" l="l" r="r" t="t"/>
              <a:pathLst>
                <a:path extrusionOk="0" h="978" w="1435">
                  <a:moveTo>
                    <a:pt x="106" y="298"/>
                  </a:moveTo>
                  <a:cubicBezTo>
                    <a:pt x="0" y="649"/>
                    <a:pt x="436" y="978"/>
                    <a:pt x="903" y="946"/>
                  </a:cubicBezTo>
                  <a:cubicBezTo>
                    <a:pt x="1073" y="935"/>
                    <a:pt x="1349" y="819"/>
                    <a:pt x="1381" y="638"/>
                  </a:cubicBezTo>
                  <a:cubicBezTo>
                    <a:pt x="1434" y="309"/>
                    <a:pt x="1126" y="340"/>
                    <a:pt x="861" y="309"/>
                  </a:cubicBezTo>
                  <a:cubicBezTo>
                    <a:pt x="606" y="277"/>
                    <a:pt x="202" y="1"/>
                    <a:pt x="106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295450" y="388900"/>
              <a:ext cx="24175" cy="23925"/>
            </a:xfrm>
            <a:custGeom>
              <a:rect b="b" l="l" r="r" t="t"/>
              <a:pathLst>
                <a:path extrusionOk="0" h="957" w="967">
                  <a:moveTo>
                    <a:pt x="266" y="957"/>
                  </a:moveTo>
                  <a:cubicBezTo>
                    <a:pt x="967" y="776"/>
                    <a:pt x="372" y="319"/>
                    <a:pt x="181" y="65"/>
                  </a:cubicBezTo>
                  <a:cubicBezTo>
                    <a:pt x="171" y="43"/>
                    <a:pt x="160" y="12"/>
                    <a:pt x="138" y="12"/>
                  </a:cubicBezTo>
                  <a:cubicBezTo>
                    <a:pt x="1" y="1"/>
                    <a:pt x="138" y="713"/>
                    <a:pt x="266" y="957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267025" y="404050"/>
              <a:ext cx="12775" cy="12500"/>
            </a:xfrm>
            <a:custGeom>
              <a:rect b="b" l="l" r="r" t="t"/>
              <a:pathLst>
                <a:path extrusionOk="0" h="500" w="511">
                  <a:moveTo>
                    <a:pt x="12" y="234"/>
                  </a:moveTo>
                  <a:cubicBezTo>
                    <a:pt x="1" y="372"/>
                    <a:pt x="107" y="489"/>
                    <a:pt x="246" y="489"/>
                  </a:cubicBezTo>
                  <a:cubicBezTo>
                    <a:pt x="383" y="499"/>
                    <a:pt x="489" y="393"/>
                    <a:pt x="500" y="266"/>
                  </a:cubicBezTo>
                  <a:cubicBezTo>
                    <a:pt x="511" y="128"/>
                    <a:pt x="404" y="11"/>
                    <a:pt x="267" y="1"/>
                  </a:cubicBezTo>
                  <a:cubicBezTo>
                    <a:pt x="139" y="1"/>
                    <a:pt x="22" y="96"/>
                    <a:pt x="12" y="234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316700" y="395275"/>
              <a:ext cx="9575" cy="12250"/>
            </a:xfrm>
            <a:custGeom>
              <a:rect b="b" l="l" r="r" t="t"/>
              <a:pathLst>
                <a:path extrusionOk="0" h="490" w="383">
                  <a:moveTo>
                    <a:pt x="244" y="1"/>
                  </a:moveTo>
                  <a:cubicBezTo>
                    <a:pt x="117" y="1"/>
                    <a:pt x="10" y="107"/>
                    <a:pt x="10" y="224"/>
                  </a:cubicBezTo>
                  <a:cubicBezTo>
                    <a:pt x="0" y="362"/>
                    <a:pt x="106" y="479"/>
                    <a:pt x="234" y="489"/>
                  </a:cubicBezTo>
                  <a:cubicBezTo>
                    <a:pt x="286" y="489"/>
                    <a:pt x="340" y="479"/>
                    <a:pt x="382" y="447"/>
                  </a:cubicBezTo>
                  <a:cubicBezTo>
                    <a:pt x="350" y="341"/>
                    <a:pt x="308" y="224"/>
                    <a:pt x="276" y="107"/>
                  </a:cubicBezTo>
                  <a:cubicBezTo>
                    <a:pt x="265" y="64"/>
                    <a:pt x="255" y="33"/>
                    <a:pt x="244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280300" y="337025"/>
              <a:ext cx="57375" cy="41625"/>
            </a:xfrm>
            <a:custGeom>
              <a:rect b="b" l="l" r="r" t="t"/>
              <a:pathLst>
                <a:path extrusionOk="0" h="1665" w="2295">
                  <a:moveTo>
                    <a:pt x="893" y="1"/>
                  </a:moveTo>
                  <a:cubicBezTo>
                    <a:pt x="598" y="1"/>
                    <a:pt x="296" y="79"/>
                    <a:pt x="33" y="228"/>
                  </a:cubicBezTo>
                  <a:lnTo>
                    <a:pt x="1" y="197"/>
                  </a:lnTo>
                  <a:lnTo>
                    <a:pt x="1" y="197"/>
                  </a:lnTo>
                  <a:cubicBezTo>
                    <a:pt x="1" y="409"/>
                    <a:pt x="86" y="610"/>
                    <a:pt x="246" y="759"/>
                  </a:cubicBezTo>
                  <a:cubicBezTo>
                    <a:pt x="394" y="908"/>
                    <a:pt x="607" y="993"/>
                    <a:pt x="829" y="993"/>
                  </a:cubicBezTo>
                  <a:cubicBezTo>
                    <a:pt x="858" y="993"/>
                    <a:pt x="888" y="992"/>
                    <a:pt x="919" y="992"/>
                  </a:cubicBezTo>
                  <a:cubicBezTo>
                    <a:pt x="1015" y="992"/>
                    <a:pt x="1118" y="998"/>
                    <a:pt x="1190" y="1046"/>
                  </a:cubicBezTo>
                  <a:cubicBezTo>
                    <a:pt x="1296" y="1131"/>
                    <a:pt x="1308" y="1269"/>
                    <a:pt x="1371" y="1375"/>
                  </a:cubicBezTo>
                  <a:cubicBezTo>
                    <a:pt x="1424" y="1460"/>
                    <a:pt x="1520" y="1513"/>
                    <a:pt x="1626" y="1535"/>
                  </a:cubicBezTo>
                  <a:cubicBezTo>
                    <a:pt x="1639" y="1536"/>
                    <a:pt x="1652" y="1537"/>
                    <a:pt x="1665" y="1537"/>
                  </a:cubicBezTo>
                  <a:cubicBezTo>
                    <a:pt x="1760" y="1537"/>
                    <a:pt x="1859" y="1504"/>
                    <a:pt x="1934" y="1439"/>
                  </a:cubicBezTo>
                  <a:cubicBezTo>
                    <a:pt x="1955" y="1492"/>
                    <a:pt x="1987" y="1545"/>
                    <a:pt x="2030" y="1598"/>
                  </a:cubicBezTo>
                  <a:cubicBezTo>
                    <a:pt x="2067" y="1635"/>
                    <a:pt x="2111" y="1664"/>
                    <a:pt x="2164" y="1664"/>
                  </a:cubicBezTo>
                  <a:cubicBezTo>
                    <a:pt x="2172" y="1664"/>
                    <a:pt x="2180" y="1663"/>
                    <a:pt x="2188" y="1662"/>
                  </a:cubicBezTo>
                  <a:cubicBezTo>
                    <a:pt x="2231" y="1662"/>
                    <a:pt x="2263" y="1641"/>
                    <a:pt x="2295" y="1620"/>
                  </a:cubicBezTo>
                  <a:lnTo>
                    <a:pt x="2263" y="1556"/>
                  </a:lnTo>
                  <a:cubicBezTo>
                    <a:pt x="1976" y="1035"/>
                    <a:pt x="1732" y="494"/>
                    <a:pt x="1318" y="58"/>
                  </a:cubicBezTo>
                  <a:cubicBezTo>
                    <a:pt x="1181" y="20"/>
                    <a:pt x="1038" y="1"/>
                    <a:pt x="893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239950" y="460050"/>
              <a:ext cx="39600" cy="35600"/>
            </a:xfrm>
            <a:custGeom>
              <a:rect b="b" l="l" r="r" t="t"/>
              <a:pathLst>
                <a:path extrusionOk="0" h="1424" w="1584">
                  <a:moveTo>
                    <a:pt x="224" y="54"/>
                  </a:moveTo>
                  <a:cubicBezTo>
                    <a:pt x="330" y="1"/>
                    <a:pt x="458" y="86"/>
                    <a:pt x="585" y="161"/>
                  </a:cubicBezTo>
                  <a:cubicBezTo>
                    <a:pt x="702" y="234"/>
                    <a:pt x="765" y="288"/>
                    <a:pt x="893" y="362"/>
                  </a:cubicBezTo>
                  <a:cubicBezTo>
                    <a:pt x="1105" y="479"/>
                    <a:pt x="1445" y="574"/>
                    <a:pt x="1520" y="713"/>
                  </a:cubicBezTo>
                  <a:cubicBezTo>
                    <a:pt x="1583" y="829"/>
                    <a:pt x="1530" y="968"/>
                    <a:pt x="1477" y="1074"/>
                  </a:cubicBezTo>
                  <a:cubicBezTo>
                    <a:pt x="1435" y="1169"/>
                    <a:pt x="1381" y="1339"/>
                    <a:pt x="1275" y="1371"/>
                  </a:cubicBezTo>
                  <a:cubicBezTo>
                    <a:pt x="1105" y="1424"/>
                    <a:pt x="755" y="1095"/>
                    <a:pt x="628" y="989"/>
                  </a:cubicBezTo>
                  <a:cubicBezTo>
                    <a:pt x="532" y="914"/>
                    <a:pt x="437" y="840"/>
                    <a:pt x="330" y="744"/>
                  </a:cubicBezTo>
                  <a:cubicBezTo>
                    <a:pt x="224" y="659"/>
                    <a:pt x="86" y="553"/>
                    <a:pt x="54" y="458"/>
                  </a:cubicBezTo>
                  <a:cubicBezTo>
                    <a:pt x="1" y="319"/>
                    <a:pt x="107" y="107"/>
                    <a:pt x="224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275800" y="459000"/>
              <a:ext cx="37450" cy="36925"/>
            </a:xfrm>
            <a:custGeom>
              <a:rect b="b" l="l" r="r" t="t"/>
              <a:pathLst>
                <a:path extrusionOk="0" h="1477" w="1498">
                  <a:moveTo>
                    <a:pt x="1233" y="43"/>
                  </a:moveTo>
                  <a:cubicBezTo>
                    <a:pt x="1115" y="0"/>
                    <a:pt x="1009" y="96"/>
                    <a:pt x="893" y="181"/>
                  </a:cubicBezTo>
                  <a:cubicBezTo>
                    <a:pt x="787" y="266"/>
                    <a:pt x="733" y="319"/>
                    <a:pt x="617" y="404"/>
                  </a:cubicBezTo>
                  <a:cubicBezTo>
                    <a:pt x="426" y="531"/>
                    <a:pt x="107" y="649"/>
                    <a:pt x="53" y="797"/>
                  </a:cubicBezTo>
                  <a:cubicBezTo>
                    <a:pt x="1" y="914"/>
                    <a:pt x="86" y="1041"/>
                    <a:pt x="149" y="1158"/>
                  </a:cubicBezTo>
                  <a:cubicBezTo>
                    <a:pt x="202" y="1243"/>
                    <a:pt x="287" y="1413"/>
                    <a:pt x="404" y="1434"/>
                  </a:cubicBezTo>
                  <a:cubicBezTo>
                    <a:pt x="584" y="1477"/>
                    <a:pt x="872" y="1126"/>
                    <a:pt x="988" y="1010"/>
                  </a:cubicBezTo>
                  <a:cubicBezTo>
                    <a:pt x="1063" y="925"/>
                    <a:pt x="1158" y="850"/>
                    <a:pt x="1243" y="744"/>
                  </a:cubicBezTo>
                  <a:cubicBezTo>
                    <a:pt x="1328" y="659"/>
                    <a:pt x="1455" y="531"/>
                    <a:pt x="1466" y="436"/>
                  </a:cubicBezTo>
                  <a:cubicBezTo>
                    <a:pt x="1498" y="298"/>
                    <a:pt x="1360" y="96"/>
                    <a:pt x="123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199350" y="336075"/>
              <a:ext cx="97725" cy="188000"/>
            </a:xfrm>
            <a:custGeom>
              <a:rect b="b" l="l" r="r" t="t"/>
              <a:pathLst>
                <a:path extrusionOk="0" h="7520" w="3909">
                  <a:moveTo>
                    <a:pt x="3494" y="1743"/>
                  </a:moveTo>
                  <a:cubicBezTo>
                    <a:pt x="3664" y="1339"/>
                    <a:pt x="3611" y="935"/>
                    <a:pt x="3590" y="755"/>
                  </a:cubicBezTo>
                  <a:cubicBezTo>
                    <a:pt x="3494" y="1190"/>
                    <a:pt x="3281" y="1392"/>
                    <a:pt x="3027" y="1636"/>
                  </a:cubicBezTo>
                  <a:cubicBezTo>
                    <a:pt x="2920" y="1732"/>
                    <a:pt x="2772" y="1880"/>
                    <a:pt x="2750" y="1986"/>
                  </a:cubicBezTo>
                  <a:cubicBezTo>
                    <a:pt x="2719" y="2125"/>
                    <a:pt x="2804" y="2284"/>
                    <a:pt x="2835" y="2443"/>
                  </a:cubicBezTo>
                  <a:cubicBezTo>
                    <a:pt x="2857" y="2602"/>
                    <a:pt x="2868" y="2805"/>
                    <a:pt x="2846" y="2974"/>
                  </a:cubicBezTo>
                  <a:cubicBezTo>
                    <a:pt x="2804" y="3187"/>
                    <a:pt x="2634" y="3399"/>
                    <a:pt x="2613" y="3601"/>
                  </a:cubicBezTo>
                  <a:cubicBezTo>
                    <a:pt x="2592" y="3983"/>
                    <a:pt x="2910" y="4323"/>
                    <a:pt x="2931" y="4769"/>
                  </a:cubicBezTo>
                  <a:cubicBezTo>
                    <a:pt x="2942" y="5024"/>
                    <a:pt x="2846" y="5353"/>
                    <a:pt x="2825" y="5672"/>
                  </a:cubicBezTo>
                  <a:cubicBezTo>
                    <a:pt x="2814" y="5809"/>
                    <a:pt x="2814" y="5969"/>
                    <a:pt x="2814" y="6128"/>
                  </a:cubicBezTo>
                  <a:cubicBezTo>
                    <a:pt x="2814" y="6288"/>
                    <a:pt x="2846" y="6468"/>
                    <a:pt x="2804" y="6585"/>
                  </a:cubicBezTo>
                  <a:cubicBezTo>
                    <a:pt x="2698" y="6925"/>
                    <a:pt x="2039" y="6978"/>
                    <a:pt x="1700" y="7062"/>
                  </a:cubicBezTo>
                  <a:cubicBezTo>
                    <a:pt x="1497" y="7116"/>
                    <a:pt x="1327" y="7180"/>
                    <a:pt x="1136" y="7275"/>
                  </a:cubicBezTo>
                  <a:cubicBezTo>
                    <a:pt x="999" y="7350"/>
                    <a:pt x="744" y="7520"/>
                    <a:pt x="574" y="7487"/>
                  </a:cubicBezTo>
                  <a:cubicBezTo>
                    <a:pt x="202" y="7424"/>
                    <a:pt x="0" y="6255"/>
                    <a:pt x="0" y="5788"/>
                  </a:cubicBezTo>
                  <a:cubicBezTo>
                    <a:pt x="11" y="4780"/>
                    <a:pt x="701" y="4419"/>
                    <a:pt x="1030" y="3845"/>
                  </a:cubicBezTo>
                  <a:cubicBezTo>
                    <a:pt x="1412" y="3176"/>
                    <a:pt x="956" y="2390"/>
                    <a:pt x="1126" y="1424"/>
                  </a:cubicBezTo>
                  <a:cubicBezTo>
                    <a:pt x="1211" y="935"/>
                    <a:pt x="1700" y="457"/>
                    <a:pt x="2113" y="245"/>
                  </a:cubicBezTo>
                  <a:cubicBezTo>
                    <a:pt x="2358" y="117"/>
                    <a:pt x="2750" y="1"/>
                    <a:pt x="3016" y="32"/>
                  </a:cubicBezTo>
                  <a:cubicBezTo>
                    <a:pt x="3706" y="117"/>
                    <a:pt x="3908" y="755"/>
                    <a:pt x="3791" y="1318"/>
                  </a:cubicBezTo>
                  <a:cubicBezTo>
                    <a:pt x="3749" y="1477"/>
                    <a:pt x="3653" y="1700"/>
                    <a:pt x="3494" y="1743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230925" y="357325"/>
              <a:ext cx="18350" cy="15675"/>
            </a:xfrm>
            <a:custGeom>
              <a:rect b="b" l="l" r="r" t="t"/>
              <a:pathLst>
                <a:path extrusionOk="0" h="627" w="734">
                  <a:moveTo>
                    <a:pt x="234" y="584"/>
                  </a:moveTo>
                  <a:cubicBezTo>
                    <a:pt x="415" y="627"/>
                    <a:pt x="734" y="383"/>
                    <a:pt x="595" y="202"/>
                  </a:cubicBezTo>
                  <a:cubicBezTo>
                    <a:pt x="447" y="1"/>
                    <a:pt x="1" y="532"/>
                    <a:pt x="234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234125" y="375900"/>
              <a:ext cx="9575" cy="10125"/>
            </a:xfrm>
            <a:custGeom>
              <a:rect b="b" l="l" r="r" t="t"/>
              <a:pathLst>
                <a:path extrusionOk="0" h="405" w="383">
                  <a:moveTo>
                    <a:pt x="170" y="22"/>
                  </a:moveTo>
                  <a:cubicBezTo>
                    <a:pt x="0" y="1"/>
                    <a:pt x="128" y="404"/>
                    <a:pt x="255" y="351"/>
                  </a:cubicBezTo>
                  <a:cubicBezTo>
                    <a:pt x="382" y="308"/>
                    <a:pt x="266" y="32"/>
                    <a:pt x="17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48275" y="404300"/>
              <a:ext cx="10650" cy="12250"/>
            </a:xfrm>
            <a:custGeom>
              <a:rect b="b" l="l" r="r" t="t"/>
              <a:pathLst>
                <a:path extrusionOk="0" h="490" w="426">
                  <a:moveTo>
                    <a:pt x="309" y="394"/>
                  </a:moveTo>
                  <a:cubicBezTo>
                    <a:pt x="319" y="383"/>
                    <a:pt x="330" y="383"/>
                    <a:pt x="330" y="373"/>
                  </a:cubicBezTo>
                  <a:cubicBezTo>
                    <a:pt x="425" y="245"/>
                    <a:pt x="245" y="1"/>
                    <a:pt x="128" y="54"/>
                  </a:cubicBezTo>
                  <a:cubicBezTo>
                    <a:pt x="0" y="118"/>
                    <a:pt x="213" y="489"/>
                    <a:pt x="30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353850" y="417575"/>
              <a:ext cx="4000" cy="6150"/>
            </a:xfrm>
            <a:custGeom>
              <a:rect b="b" l="l" r="r" t="t"/>
              <a:pathLst>
                <a:path extrusionOk="0" h="246" w="160">
                  <a:moveTo>
                    <a:pt x="75" y="224"/>
                  </a:moveTo>
                  <a:cubicBezTo>
                    <a:pt x="160" y="245"/>
                    <a:pt x="160" y="33"/>
                    <a:pt x="86" y="22"/>
                  </a:cubicBezTo>
                  <a:cubicBezTo>
                    <a:pt x="1" y="1"/>
                    <a:pt x="1" y="213"/>
                    <a:pt x="75" y="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214750" y="460600"/>
              <a:ext cx="7450" cy="9050"/>
            </a:xfrm>
            <a:custGeom>
              <a:rect b="b" l="l" r="r" t="t"/>
              <a:pathLst>
                <a:path extrusionOk="0" h="362" w="298">
                  <a:moveTo>
                    <a:pt x="255" y="139"/>
                  </a:moveTo>
                  <a:cubicBezTo>
                    <a:pt x="298" y="245"/>
                    <a:pt x="202" y="361"/>
                    <a:pt x="107" y="308"/>
                  </a:cubicBezTo>
                  <a:cubicBezTo>
                    <a:pt x="0" y="245"/>
                    <a:pt x="213" y="0"/>
                    <a:pt x="255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203850" y="465900"/>
              <a:ext cx="8800" cy="11975"/>
            </a:xfrm>
            <a:custGeom>
              <a:rect b="b" l="l" r="r" t="t"/>
              <a:pathLst>
                <a:path extrusionOk="0" h="479" w="352">
                  <a:moveTo>
                    <a:pt x="139" y="12"/>
                  </a:moveTo>
                  <a:cubicBezTo>
                    <a:pt x="160" y="0"/>
                    <a:pt x="192" y="0"/>
                    <a:pt x="203" y="12"/>
                  </a:cubicBezTo>
                  <a:cubicBezTo>
                    <a:pt x="309" y="85"/>
                    <a:pt x="351" y="479"/>
                    <a:pt x="181" y="468"/>
                  </a:cubicBezTo>
                  <a:cubicBezTo>
                    <a:pt x="12" y="458"/>
                    <a:pt x="1" y="54"/>
                    <a:pt x="139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314300" y="466175"/>
              <a:ext cx="92925" cy="97975"/>
            </a:xfrm>
            <a:custGeom>
              <a:rect b="b" l="l" r="r" t="t"/>
              <a:pathLst>
                <a:path extrusionOk="0" h="3919" w="3717">
                  <a:moveTo>
                    <a:pt x="3717" y="2602"/>
                  </a:moveTo>
                  <a:lnTo>
                    <a:pt x="2103" y="3919"/>
                  </a:lnTo>
                  <a:cubicBezTo>
                    <a:pt x="1540" y="3377"/>
                    <a:pt x="998" y="2570"/>
                    <a:pt x="531" y="1752"/>
                  </a:cubicBezTo>
                  <a:cubicBezTo>
                    <a:pt x="361" y="1466"/>
                    <a:pt x="170" y="1158"/>
                    <a:pt x="96" y="839"/>
                  </a:cubicBezTo>
                  <a:cubicBezTo>
                    <a:pt x="0" y="435"/>
                    <a:pt x="85" y="1"/>
                    <a:pt x="552" y="1"/>
                  </a:cubicBezTo>
                  <a:cubicBezTo>
                    <a:pt x="1168" y="1"/>
                    <a:pt x="1838" y="595"/>
                    <a:pt x="2284" y="999"/>
                  </a:cubicBezTo>
                  <a:cubicBezTo>
                    <a:pt x="2846" y="1508"/>
                    <a:pt x="3346" y="2050"/>
                    <a:pt x="3717" y="2602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300475" y="495100"/>
              <a:ext cx="129875" cy="142325"/>
            </a:xfrm>
            <a:custGeom>
              <a:rect b="b" l="l" r="r" t="t"/>
              <a:pathLst>
                <a:path extrusionOk="0" h="5693" w="5195">
                  <a:moveTo>
                    <a:pt x="3856" y="1785"/>
                  </a:moveTo>
                  <a:cubicBezTo>
                    <a:pt x="3856" y="1785"/>
                    <a:pt x="3155" y="2358"/>
                    <a:pt x="2794" y="2655"/>
                  </a:cubicBezTo>
                  <a:cubicBezTo>
                    <a:pt x="2146" y="1870"/>
                    <a:pt x="1530" y="946"/>
                    <a:pt x="947" y="1"/>
                  </a:cubicBezTo>
                  <a:cubicBezTo>
                    <a:pt x="819" y="86"/>
                    <a:pt x="702" y="182"/>
                    <a:pt x="585" y="288"/>
                  </a:cubicBezTo>
                  <a:cubicBezTo>
                    <a:pt x="383" y="447"/>
                    <a:pt x="203" y="659"/>
                    <a:pt x="1" y="829"/>
                  </a:cubicBezTo>
                  <a:cubicBezTo>
                    <a:pt x="341" y="1700"/>
                    <a:pt x="766" y="2518"/>
                    <a:pt x="1223" y="3356"/>
                  </a:cubicBezTo>
                  <a:cubicBezTo>
                    <a:pt x="1669" y="4185"/>
                    <a:pt x="2231" y="5140"/>
                    <a:pt x="2922" y="5501"/>
                  </a:cubicBezTo>
                  <a:cubicBezTo>
                    <a:pt x="3304" y="5693"/>
                    <a:pt x="3866" y="5640"/>
                    <a:pt x="4249" y="5268"/>
                  </a:cubicBezTo>
                  <a:cubicBezTo>
                    <a:pt x="5194" y="4344"/>
                    <a:pt x="3803" y="1657"/>
                    <a:pt x="3856" y="1785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370050" y="555900"/>
              <a:ext cx="20725" cy="24150"/>
            </a:xfrm>
            <a:custGeom>
              <a:rect b="b" l="l" r="r" t="t"/>
              <a:pathLst>
                <a:path extrusionOk="0" h="966" w="829">
                  <a:moveTo>
                    <a:pt x="276" y="1"/>
                  </a:moveTo>
                  <a:cubicBezTo>
                    <a:pt x="191" y="75"/>
                    <a:pt x="96" y="150"/>
                    <a:pt x="11" y="223"/>
                  </a:cubicBezTo>
                  <a:cubicBezTo>
                    <a:pt x="11" y="213"/>
                    <a:pt x="11" y="213"/>
                    <a:pt x="0" y="213"/>
                  </a:cubicBezTo>
                  <a:cubicBezTo>
                    <a:pt x="197" y="489"/>
                    <a:pt x="540" y="966"/>
                    <a:pt x="691" y="966"/>
                  </a:cubicBezTo>
                  <a:cubicBezTo>
                    <a:pt x="703" y="966"/>
                    <a:pt x="713" y="963"/>
                    <a:pt x="722" y="957"/>
                  </a:cubicBezTo>
                  <a:cubicBezTo>
                    <a:pt x="829" y="893"/>
                    <a:pt x="489" y="319"/>
                    <a:pt x="276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367675" y="614325"/>
              <a:ext cx="14600" cy="14875"/>
            </a:xfrm>
            <a:custGeom>
              <a:rect b="b" l="l" r="r" t="t"/>
              <a:pathLst>
                <a:path extrusionOk="0" h="595" w="584">
                  <a:moveTo>
                    <a:pt x="265" y="106"/>
                  </a:moveTo>
                  <a:cubicBezTo>
                    <a:pt x="404" y="191"/>
                    <a:pt x="584" y="361"/>
                    <a:pt x="531" y="456"/>
                  </a:cubicBezTo>
                  <a:cubicBezTo>
                    <a:pt x="446" y="595"/>
                    <a:pt x="329" y="478"/>
                    <a:pt x="223" y="393"/>
                  </a:cubicBezTo>
                  <a:cubicBezTo>
                    <a:pt x="128" y="319"/>
                    <a:pt x="0" y="213"/>
                    <a:pt x="74" y="117"/>
                  </a:cubicBezTo>
                  <a:cubicBezTo>
                    <a:pt x="149" y="0"/>
                    <a:pt x="212" y="74"/>
                    <a:pt x="265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385725" y="621225"/>
              <a:ext cx="11425" cy="9050"/>
            </a:xfrm>
            <a:custGeom>
              <a:rect b="b" l="l" r="r" t="t"/>
              <a:pathLst>
                <a:path extrusionOk="0" h="362" w="457">
                  <a:moveTo>
                    <a:pt x="234" y="10"/>
                  </a:moveTo>
                  <a:cubicBezTo>
                    <a:pt x="350" y="21"/>
                    <a:pt x="456" y="95"/>
                    <a:pt x="425" y="191"/>
                  </a:cubicBezTo>
                  <a:cubicBezTo>
                    <a:pt x="383" y="361"/>
                    <a:pt x="0" y="255"/>
                    <a:pt x="53" y="95"/>
                  </a:cubicBezTo>
                  <a:cubicBezTo>
                    <a:pt x="74" y="32"/>
                    <a:pt x="128" y="0"/>
                    <a:pt x="23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286150" y="457925"/>
              <a:ext cx="45700" cy="72000"/>
            </a:xfrm>
            <a:custGeom>
              <a:rect b="b" l="l" r="r" t="t"/>
              <a:pathLst>
                <a:path extrusionOk="0" h="2880" w="1828">
                  <a:moveTo>
                    <a:pt x="1626" y="808"/>
                  </a:moveTo>
                  <a:cubicBezTo>
                    <a:pt x="1466" y="765"/>
                    <a:pt x="1381" y="1074"/>
                    <a:pt x="1339" y="1286"/>
                  </a:cubicBezTo>
                  <a:cubicBezTo>
                    <a:pt x="1147" y="914"/>
                    <a:pt x="776" y="458"/>
                    <a:pt x="458" y="213"/>
                  </a:cubicBezTo>
                  <a:cubicBezTo>
                    <a:pt x="362" y="139"/>
                    <a:pt x="213" y="1"/>
                    <a:pt x="118" y="54"/>
                  </a:cubicBezTo>
                  <a:cubicBezTo>
                    <a:pt x="1" y="139"/>
                    <a:pt x="149" y="341"/>
                    <a:pt x="224" y="437"/>
                  </a:cubicBezTo>
                  <a:cubicBezTo>
                    <a:pt x="330" y="574"/>
                    <a:pt x="415" y="649"/>
                    <a:pt x="500" y="777"/>
                  </a:cubicBezTo>
                  <a:cubicBezTo>
                    <a:pt x="468" y="777"/>
                    <a:pt x="330" y="787"/>
                    <a:pt x="288" y="872"/>
                  </a:cubicBezTo>
                  <a:cubicBezTo>
                    <a:pt x="266" y="935"/>
                    <a:pt x="277" y="978"/>
                    <a:pt x="319" y="1053"/>
                  </a:cubicBezTo>
                  <a:cubicBezTo>
                    <a:pt x="224" y="1084"/>
                    <a:pt x="192" y="1105"/>
                    <a:pt x="160" y="1201"/>
                  </a:cubicBezTo>
                  <a:cubicBezTo>
                    <a:pt x="128" y="1318"/>
                    <a:pt x="255" y="1445"/>
                    <a:pt x="255" y="1445"/>
                  </a:cubicBezTo>
                  <a:cubicBezTo>
                    <a:pt x="213" y="1499"/>
                    <a:pt x="160" y="1594"/>
                    <a:pt x="149" y="1679"/>
                  </a:cubicBezTo>
                  <a:cubicBezTo>
                    <a:pt x="118" y="1966"/>
                    <a:pt x="659" y="2391"/>
                    <a:pt x="840" y="2879"/>
                  </a:cubicBezTo>
                  <a:cubicBezTo>
                    <a:pt x="670" y="2433"/>
                    <a:pt x="1381" y="2200"/>
                    <a:pt x="1827" y="2061"/>
                  </a:cubicBezTo>
                  <a:cubicBezTo>
                    <a:pt x="1753" y="1838"/>
                    <a:pt x="1721" y="1690"/>
                    <a:pt x="1700" y="1466"/>
                  </a:cubicBezTo>
                  <a:cubicBezTo>
                    <a:pt x="1689" y="1275"/>
                    <a:pt x="1753" y="1074"/>
                    <a:pt x="1732" y="925"/>
                  </a:cubicBezTo>
                  <a:cubicBezTo>
                    <a:pt x="1721" y="883"/>
                    <a:pt x="1678" y="829"/>
                    <a:pt x="1626" y="808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391025" y="776250"/>
              <a:ext cx="42750" cy="375700"/>
            </a:xfrm>
            <a:custGeom>
              <a:rect b="b" l="l" r="r" t="t"/>
              <a:pathLst>
                <a:path extrusionOk="0" h="15028" w="1710">
                  <a:moveTo>
                    <a:pt x="1" y="1"/>
                  </a:moveTo>
                  <a:lnTo>
                    <a:pt x="1" y="1"/>
                  </a:lnTo>
                  <a:cubicBezTo>
                    <a:pt x="340" y="3792"/>
                    <a:pt x="978" y="11300"/>
                    <a:pt x="1232" y="13849"/>
                  </a:cubicBezTo>
                  <a:cubicBezTo>
                    <a:pt x="1275" y="14295"/>
                    <a:pt x="1254" y="14793"/>
                    <a:pt x="1413" y="15027"/>
                  </a:cubicBezTo>
                  <a:cubicBezTo>
                    <a:pt x="1498" y="15006"/>
                    <a:pt x="1572" y="14985"/>
                    <a:pt x="1646" y="14942"/>
                  </a:cubicBezTo>
                  <a:cubicBezTo>
                    <a:pt x="1710" y="14539"/>
                    <a:pt x="1636" y="14114"/>
                    <a:pt x="1604" y="13721"/>
                  </a:cubicBezTo>
                  <a:cubicBezTo>
                    <a:pt x="1402" y="11183"/>
                    <a:pt x="860" y="3845"/>
                    <a:pt x="574" y="43"/>
                  </a:cubicBezTo>
                  <a:cubicBezTo>
                    <a:pt x="383" y="32"/>
                    <a:pt x="192" y="11"/>
                    <a:pt x="1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058100" y="776250"/>
              <a:ext cx="42775" cy="375700"/>
            </a:xfrm>
            <a:custGeom>
              <a:rect b="b" l="l" r="r" t="t"/>
              <a:pathLst>
                <a:path extrusionOk="0" h="15028" w="1711">
                  <a:moveTo>
                    <a:pt x="1710" y="1"/>
                  </a:moveTo>
                  <a:lnTo>
                    <a:pt x="1710" y="1"/>
                  </a:lnTo>
                  <a:cubicBezTo>
                    <a:pt x="1519" y="11"/>
                    <a:pt x="1328" y="32"/>
                    <a:pt x="1137" y="43"/>
                  </a:cubicBezTo>
                  <a:cubicBezTo>
                    <a:pt x="850" y="3845"/>
                    <a:pt x="298" y="11183"/>
                    <a:pt x="96" y="13721"/>
                  </a:cubicBezTo>
                  <a:cubicBezTo>
                    <a:pt x="65" y="14114"/>
                    <a:pt x="1" y="14539"/>
                    <a:pt x="65" y="14942"/>
                  </a:cubicBezTo>
                  <a:cubicBezTo>
                    <a:pt x="128" y="14985"/>
                    <a:pt x="213" y="15006"/>
                    <a:pt x="287" y="15027"/>
                  </a:cubicBezTo>
                  <a:cubicBezTo>
                    <a:pt x="447" y="14793"/>
                    <a:pt x="436" y="14295"/>
                    <a:pt x="478" y="13849"/>
                  </a:cubicBezTo>
                  <a:cubicBezTo>
                    <a:pt x="733" y="11300"/>
                    <a:pt x="1360" y="3792"/>
                    <a:pt x="1710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056250" y="767500"/>
              <a:ext cx="376750" cy="26850"/>
            </a:xfrm>
            <a:custGeom>
              <a:rect b="b" l="l" r="r" t="t"/>
              <a:pathLst>
                <a:path extrusionOk="0" h="1074" w="15070">
                  <a:moveTo>
                    <a:pt x="15069" y="786"/>
                  </a:moveTo>
                  <a:cubicBezTo>
                    <a:pt x="15069" y="946"/>
                    <a:pt x="14931" y="1073"/>
                    <a:pt x="14772" y="1073"/>
                  </a:cubicBezTo>
                  <a:lnTo>
                    <a:pt x="287" y="1073"/>
                  </a:lnTo>
                  <a:cubicBezTo>
                    <a:pt x="128" y="1073"/>
                    <a:pt x="0" y="946"/>
                    <a:pt x="0" y="786"/>
                  </a:cubicBezTo>
                  <a:lnTo>
                    <a:pt x="0" y="287"/>
                  </a:lnTo>
                  <a:cubicBezTo>
                    <a:pt x="0" y="128"/>
                    <a:pt x="128" y="0"/>
                    <a:pt x="287" y="0"/>
                  </a:cubicBezTo>
                  <a:lnTo>
                    <a:pt x="14772" y="0"/>
                  </a:lnTo>
                  <a:cubicBezTo>
                    <a:pt x="14931" y="0"/>
                    <a:pt x="15069" y="128"/>
                    <a:pt x="15069" y="287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2166150" y="636625"/>
              <a:ext cx="175775" cy="124000"/>
            </a:xfrm>
            <a:custGeom>
              <a:rect b="b" l="l" r="r" t="t"/>
              <a:pathLst>
                <a:path extrusionOk="0" h="4960" w="7031">
                  <a:moveTo>
                    <a:pt x="5714" y="0"/>
                  </a:moveTo>
                  <a:lnTo>
                    <a:pt x="383" y="95"/>
                  </a:lnTo>
                  <a:cubicBezTo>
                    <a:pt x="266" y="95"/>
                    <a:pt x="170" y="138"/>
                    <a:pt x="97" y="223"/>
                  </a:cubicBezTo>
                  <a:cubicBezTo>
                    <a:pt x="22" y="308"/>
                    <a:pt x="1" y="414"/>
                    <a:pt x="12" y="520"/>
                  </a:cubicBezTo>
                  <a:lnTo>
                    <a:pt x="956" y="4651"/>
                  </a:lnTo>
                  <a:cubicBezTo>
                    <a:pt x="989" y="4821"/>
                    <a:pt x="1137" y="4949"/>
                    <a:pt x="1307" y="4959"/>
                  </a:cubicBezTo>
                  <a:lnTo>
                    <a:pt x="1360" y="4959"/>
                  </a:lnTo>
                  <a:lnTo>
                    <a:pt x="6712" y="4928"/>
                  </a:lnTo>
                  <a:cubicBezTo>
                    <a:pt x="6818" y="4917"/>
                    <a:pt x="6914" y="4864"/>
                    <a:pt x="6967" y="4779"/>
                  </a:cubicBezTo>
                  <a:lnTo>
                    <a:pt x="7031" y="4482"/>
                  </a:lnTo>
                  <a:lnTo>
                    <a:pt x="6075" y="298"/>
                  </a:lnTo>
                  <a:cubicBezTo>
                    <a:pt x="6043" y="128"/>
                    <a:pt x="5884" y="0"/>
                    <a:pt x="5714" y="0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177575" y="646700"/>
              <a:ext cx="156400" cy="107000"/>
            </a:xfrm>
            <a:custGeom>
              <a:rect b="b" l="l" r="r" t="t"/>
              <a:pathLst>
                <a:path extrusionOk="0" h="4280" w="6256">
                  <a:moveTo>
                    <a:pt x="5278" y="1"/>
                  </a:moveTo>
                  <a:lnTo>
                    <a:pt x="1" y="149"/>
                  </a:lnTo>
                  <a:lnTo>
                    <a:pt x="978" y="4280"/>
                  </a:lnTo>
                  <a:lnTo>
                    <a:pt x="6255" y="4227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2190050" y="745725"/>
              <a:ext cx="222775" cy="21800"/>
            </a:xfrm>
            <a:custGeom>
              <a:rect b="b" l="l" r="r" t="t"/>
              <a:pathLst>
                <a:path extrusionOk="0" h="872" w="8911">
                  <a:moveTo>
                    <a:pt x="436" y="0"/>
                  </a:moveTo>
                  <a:cubicBezTo>
                    <a:pt x="191" y="0"/>
                    <a:pt x="0" y="203"/>
                    <a:pt x="0" y="436"/>
                  </a:cubicBezTo>
                  <a:cubicBezTo>
                    <a:pt x="0" y="670"/>
                    <a:pt x="191" y="871"/>
                    <a:pt x="436" y="871"/>
                  </a:cubicBezTo>
                  <a:lnTo>
                    <a:pt x="8486" y="871"/>
                  </a:lnTo>
                  <a:cubicBezTo>
                    <a:pt x="8719" y="871"/>
                    <a:pt x="8910" y="670"/>
                    <a:pt x="8910" y="436"/>
                  </a:cubicBezTo>
                  <a:cubicBezTo>
                    <a:pt x="8910" y="203"/>
                    <a:pt x="8719" y="0"/>
                    <a:pt x="8486" y="0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2221375" y="660225"/>
              <a:ext cx="77300" cy="68525"/>
            </a:xfrm>
            <a:custGeom>
              <a:rect b="b" l="l" r="r" t="t"/>
              <a:pathLst>
                <a:path extrusionOk="0" h="2741" w="3092">
                  <a:moveTo>
                    <a:pt x="2985" y="914"/>
                  </a:moveTo>
                  <a:cubicBezTo>
                    <a:pt x="2910" y="872"/>
                    <a:pt x="2921" y="798"/>
                    <a:pt x="2910" y="723"/>
                  </a:cubicBezTo>
                  <a:cubicBezTo>
                    <a:pt x="2751" y="829"/>
                    <a:pt x="2676" y="1201"/>
                    <a:pt x="2464" y="1138"/>
                  </a:cubicBezTo>
                  <a:cubicBezTo>
                    <a:pt x="2337" y="1105"/>
                    <a:pt x="2263" y="861"/>
                    <a:pt x="2199" y="744"/>
                  </a:cubicBezTo>
                  <a:cubicBezTo>
                    <a:pt x="2114" y="585"/>
                    <a:pt x="2029" y="447"/>
                    <a:pt x="1954" y="341"/>
                  </a:cubicBezTo>
                  <a:cubicBezTo>
                    <a:pt x="1774" y="893"/>
                    <a:pt x="1615" y="1488"/>
                    <a:pt x="1445" y="2104"/>
                  </a:cubicBezTo>
                  <a:cubicBezTo>
                    <a:pt x="1402" y="2273"/>
                    <a:pt x="1349" y="2624"/>
                    <a:pt x="1190" y="2613"/>
                  </a:cubicBezTo>
                  <a:cubicBezTo>
                    <a:pt x="1073" y="2613"/>
                    <a:pt x="999" y="2486"/>
                    <a:pt x="956" y="2401"/>
                  </a:cubicBezTo>
                  <a:cubicBezTo>
                    <a:pt x="797" y="2146"/>
                    <a:pt x="691" y="1891"/>
                    <a:pt x="521" y="1658"/>
                  </a:cubicBezTo>
                  <a:cubicBezTo>
                    <a:pt x="404" y="1923"/>
                    <a:pt x="330" y="2200"/>
                    <a:pt x="224" y="2507"/>
                  </a:cubicBezTo>
                  <a:cubicBezTo>
                    <a:pt x="181" y="2613"/>
                    <a:pt x="149" y="2741"/>
                    <a:pt x="64" y="2698"/>
                  </a:cubicBezTo>
                  <a:cubicBezTo>
                    <a:pt x="0" y="2667"/>
                    <a:pt x="64" y="2539"/>
                    <a:pt x="85" y="2465"/>
                  </a:cubicBezTo>
                  <a:cubicBezTo>
                    <a:pt x="139" y="2273"/>
                    <a:pt x="203" y="2019"/>
                    <a:pt x="288" y="1785"/>
                  </a:cubicBezTo>
                  <a:cubicBezTo>
                    <a:pt x="351" y="1594"/>
                    <a:pt x="394" y="1392"/>
                    <a:pt x="553" y="1414"/>
                  </a:cubicBezTo>
                  <a:cubicBezTo>
                    <a:pt x="712" y="1435"/>
                    <a:pt x="829" y="1700"/>
                    <a:pt x="892" y="1806"/>
                  </a:cubicBezTo>
                  <a:cubicBezTo>
                    <a:pt x="977" y="1955"/>
                    <a:pt x="1052" y="2072"/>
                    <a:pt x="1147" y="2231"/>
                  </a:cubicBezTo>
                  <a:cubicBezTo>
                    <a:pt x="1286" y="1742"/>
                    <a:pt x="1487" y="1084"/>
                    <a:pt x="1647" y="553"/>
                  </a:cubicBezTo>
                  <a:cubicBezTo>
                    <a:pt x="1700" y="352"/>
                    <a:pt x="1784" y="1"/>
                    <a:pt x="2008" y="76"/>
                  </a:cubicBezTo>
                  <a:cubicBezTo>
                    <a:pt x="2135" y="118"/>
                    <a:pt x="2242" y="362"/>
                    <a:pt x="2294" y="447"/>
                  </a:cubicBezTo>
                  <a:cubicBezTo>
                    <a:pt x="2390" y="596"/>
                    <a:pt x="2443" y="723"/>
                    <a:pt x="2528" y="850"/>
                  </a:cubicBezTo>
                  <a:cubicBezTo>
                    <a:pt x="2592" y="765"/>
                    <a:pt x="2655" y="681"/>
                    <a:pt x="2719" y="585"/>
                  </a:cubicBezTo>
                  <a:cubicBezTo>
                    <a:pt x="2698" y="574"/>
                    <a:pt x="2613" y="596"/>
                    <a:pt x="2603" y="532"/>
                  </a:cubicBezTo>
                  <a:cubicBezTo>
                    <a:pt x="2666" y="437"/>
                    <a:pt x="2836" y="383"/>
                    <a:pt x="2931" y="362"/>
                  </a:cubicBezTo>
                  <a:cubicBezTo>
                    <a:pt x="3070" y="341"/>
                    <a:pt x="3091" y="500"/>
                    <a:pt x="3091" y="628"/>
                  </a:cubicBezTo>
                  <a:cubicBezTo>
                    <a:pt x="3091" y="723"/>
                    <a:pt x="3091" y="893"/>
                    <a:pt x="2985" y="914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208375" y="676450"/>
              <a:ext cx="92125" cy="59750"/>
            </a:xfrm>
            <a:custGeom>
              <a:rect b="b" l="l" r="r" t="t"/>
              <a:pathLst>
                <a:path extrusionOk="0" h="2390" w="3685">
                  <a:moveTo>
                    <a:pt x="11" y="0"/>
                  </a:moveTo>
                  <a:cubicBezTo>
                    <a:pt x="11" y="10"/>
                    <a:pt x="22" y="10"/>
                    <a:pt x="32" y="10"/>
                  </a:cubicBezTo>
                  <a:cubicBezTo>
                    <a:pt x="107" y="743"/>
                    <a:pt x="170" y="1466"/>
                    <a:pt x="192" y="2209"/>
                  </a:cubicBezTo>
                  <a:cubicBezTo>
                    <a:pt x="1094" y="2198"/>
                    <a:pt x="1912" y="2134"/>
                    <a:pt x="2846" y="2092"/>
                  </a:cubicBezTo>
                  <a:cubicBezTo>
                    <a:pt x="2984" y="2081"/>
                    <a:pt x="3133" y="2081"/>
                    <a:pt x="3292" y="2060"/>
                  </a:cubicBezTo>
                  <a:cubicBezTo>
                    <a:pt x="3335" y="2060"/>
                    <a:pt x="3685" y="1985"/>
                    <a:pt x="3664" y="2155"/>
                  </a:cubicBezTo>
                  <a:cubicBezTo>
                    <a:pt x="3654" y="2304"/>
                    <a:pt x="3335" y="2251"/>
                    <a:pt x="3250" y="2251"/>
                  </a:cubicBezTo>
                  <a:cubicBezTo>
                    <a:pt x="2316" y="2262"/>
                    <a:pt x="1466" y="2304"/>
                    <a:pt x="531" y="2347"/>
                  </a:cubicBezTo>
                  <a:cubicBezTo>
                    <a:pt x="414" y="2347"/>
                    <a:pt x="149" y="2389"/>
                    <a:pt x="85" y="2347"/>
                  </a:cubicBezTo>
                  <a:cubicBezTo>
                    <a:pt x="22" y="2294"/>
                    <a:pt x="43" y="2166"/>
                    <a:pt x="43" y="2070"/>
                  </a:cubicBezTo>
                  <a:cubicBezTo>
                    <a:pt x="0" y="1381"/>
                    <a:pt x="0" y="732"/>
                    <a:pt x="0" y="32"/>
                  </a:cubicBezTo>
                  <a:cubicBezTo>
                    <a:pt x="0" y="21"/>
                    <a:pt x="0" y="10"/>
                    <a:pt x="11" y="0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2476225" y="728025"/>
              <a:ext cx="310650" cy="425600"/>
            </a:xfrm>
            <a:custGeom>
              <a:rect b="b" l="l" r="r" t="t"/>
              <a:pathLst>
                <a:path extrusionOk="0" h="17024" w="12426">
                  <a:moveTo>
                    <a:pt x="10015" y="613"/>
                  </a:moveTo>
                  <a:lnTo>
                    <a:pt x="10015" y="613"/>
                  </a:lnTo>
                  <a:cubicBezTo>
                    <a:pt x="10089" y="645"/>
                    <a:pt x="10004" y="719"/>
                    <a:pt x="9994" y="751"/>
                  </a:cubicBezTo>
                  <a:cubicBezTo>
                    <a:pt x="9877" y="1123"/>
                    <a:pt x="9707" y="1505"/>
                    <a:pt x="9569" y="1898"/>
                  </a:cubicBezTo>
                  <a:cubicBezTo>
                    <a:pt x="9091" y="3162"/>
                    <a:pt x="8592" y="4521"/>
                    <a:pt x="8178" y="5869"/>
                  </a:cubicBezTo>
                  <a:lnTo>
                    <a:pt x="7955" y="5869"/>
                  </a:lnTo>
                  <a:cubicBezTo>
                    <a:pt x="8423" y="4107"/>
                    <a:pt x="9081" y="2535"/>
                    <a:pt x="9548" y="772"/>
                  </a:cubicBezTo>
                  <a:cubicBezTo>
                    <a:pt x="9686" y="698"/>
                    <a:pt x="9846" y="656"/>
                    <a:pt x="10015" y="613"/>
                  </a:cubicBezTo>
                  <a:close/>
                  <a:moveTo>
                    <a:pt x="11100" y="473"/>
                  </a:moveTo>
                  <a:cubicBezTo>
                    <a:pt x="11123" y="473"/>
                    <a:pt x="11148" y="474"/>
                    <a:pt x="11173" y="475"/>
                  </a:cubicBezTo>
                  <a:cubicBezTo>
                    <a:pt x="10292" y="2121"/>
                    <a:pt x="9697" y="4054"/>
                    <a:pt x="8996" y="5869"/>
                  </a:cubicBezTo>
                  <a:lnTo>
                    <a:pt x="8666" y="5869"/>
                  </a:lnTo>
                  <a:cubicBezTo>
                    <a:pt x="9251" y="4033"/>
                    <a:pt x="9898" y="2259"/>
                    <a:pt x="10568" y="507"/>
                  </a:cubicBezTo>
                  <a:cubicBezTo>
                    <a:pt x="10757" y="507"/>
                    <a:pt x="10904" y="473"/>
                    <a:pt x="11100" y="473"/>
                  </a:cubicBezTo>
                  <a:close/>
                  <a:moveTo>
                    <a:pt x="8975" y="1133"/>
                  </a:moveTo>
                  <a:lnTo>
                    <a:pt x="8975" y="1133"/>
                  </a:lnTo>
                  <a:cubicBezTo>
                    <a:pt x="8508" y="2684"/>
                    <a:pt x="7902" y="4234"/>
                    <a:pt x="7477" y="5869"/>
                  </a:cubicBezTo>
                  <a:cubicBezTo>
                    <a:pt x="7442" y="5868"/>
                    <a:pt x="7409" y="5868"/>
                    <a:pt x="7375" y="5868"/>
                  </a:cubicBezTo>
                  <a:cubicBezTo>
                    <a:pt x="7138" y="5868"/>
                    <a:pt x="6932" y="5892"/>
                    <a:pt x="6702" y="5892"/>
                  </a:cubicBezTo>
                  <a:cubicBezTo>
                    <a:pt x="6667" y="5892"/>
                    <a:pt x="6632" y="5892"/>
                    <a:pt x="6596" y="5891"/>
                  </a:cubicBezTo>
                  <a:cubicBezTo>
                    <a:pt x="6936" y="5041"/>
                    <a:pt x="7265" y="4181"/>
                    <a:pt x="7647" y="3363"/>
                  </a:cubicBezTo>
                  <a:cubicBezTo>
                    <a:pt x="8019" y="2556"/>
                    <a:pt x="8401" y="1749"/>
                    <a:pt x="8975" y="1133"/>
                  </a:cubicBezTo>
                  <a:close/>
                  <a:moveTo>
                    <a:pt x="11640" y="507"/>
                  </a:moveTo>
                  <a:cubicBezTo>
                    <a:pt x="12001" y="560"/>
                    <a:pt x="11906" y="1112"/>
                    <a:pt x="11831" y="1494"/>
                  </a:cubicBezTo>
                  <a:cubicBezTo>
                    <a:pt x="11682" y="2195"/>
                    <a:pt x="11375" y="2875"/>
                    <a:pt x="11141" y="3448"/>
                  </a:cubicBezTo>
                  <a:cubicBezTo>
                    <a:pt x="10769" y="4330"/>
                    <a:pt x="10398" y="5126"/>
                    <a:pt x="10079" y="5902"/>
                  </a:cubicBezTo>
                  <a:cubicBezTo>
                    <a:pt x="10036" y="5906"/>
                    <a:pt x="9993" y="5908"/>
                    <a:pt x="9952" y="5908"/>
                  </a:cubicBezTo>
                  <a:cubicBezTo>
                    <a:pt x="9814" y="5908"/>
                    <a:pt x="9684" y="5889"/>
                    <a:pt x="9543" y="5889"/>
                  </a:cubicBezTo>
                  <a:cubicBezTo>
                    <a:pt x="9520" y="5889"/>
                    <a:pt x="9497" y="5889"/>
                    <a:pt x="9473" y="5891"/>
                  </a:cubicBezTo>
                  <a:cubicBezTo>
                    <a:pt x="10185" y="4075"/>
                    <a:pt x="10780" y="2164"/>
                    <a:pt x="11640" y="507"/>
                  </a:cubicBezTo>
                  <a:close/>
                  <a:moveTo>
                    <a:pt x="11183" y="0"/>
                  </a:moveTo>
                  <a:cubicBezTo>
                    <a:pt x="11107" y="0"/>
                    <a:pt x="11030" y="3"/>
                    <a:pt x="10950" y="7"/>
                  </a:cubicBezTo>
                  <a:cubicBezTo>
                    <a:pt x="10089" y="61"/>
                    <a:pt x="9367" y="252"/>
                    <a:pt x="8858" y="645"/>
                  </a:cubicBezTo>
                  <a:cubicBezTo>
                    <a:pt x="8348" y="1048"/>
                    <a:pt x="8029" y="1579"/>
                    <a:pt x="7711" y="2185"/>
                  </a:cubicBezTo>
                  <a:cubicBezTo>
                    <a:pt x="7158" y="3247"/>
                    <a:pt x="6617" y="4500"/>
                    <a:pt x="6193" y="5678"/>
                  </a:cubicBezTo>
                  <a:cubicBezTo>
                    <a:pt x="6160" y="5763"/>
                    <a:pt x="6171" y="5869"/>
                    <a:pt x="6086" y="5923"/>
                  </a:cubicBezTo>
                  <a:cubicBezTo>
                    <a:pt x="5651" y="5923"/>
                    <a:pt x="5131" y="6008"/>
                    <a:pt x="4600" y="6061"/>
                  </a:cubicBezTo>
                  <a:cubicBezTo>
                    <a:pt x="4100" y="6114"/>
                    <a:pt x="3601" y="6135"/>
                    <a:pt x="3219" y="6305"/>
                  </a:cubicBezTo>
                  <a:cubicBezTo>
                    <a:pt x="2868" y="6454"/>
                    <a:pt x="2613" y="6857"/>
                    <a:pt x="2476" y="7218"/>
                  </a:cubicBezTo>
                  <a:cubicBezTo>
                    <a:pt x="2412" y="7377"/>
                    <a:pt x="2285" y="7675"/>
                    <a:pt x="2358" y="7802"/>
                  </a:cubicBezTo>
                  <a:cubicBezTo>
                    <a:pt x="2397" y="7879"/>
                    <a:pt x="2491" y="7900"/>
                    <a:pt x="2603" y="7900"/>
                  </a:cubicBezTo>
                  <a:cubicBezTo>
                    <a:pt x="2724" y="7900"/>
                    <a:pt x="2866" y="7876"/>
                    <a:pt x="2982" y="7876"/>
                  </a:cubicBezTo>
                  <a:cubicBezTo>
                    <a:pt x="2994" y="7876"/>
                    <a:pt x="3005" y="7876"/>
                    <a:pt x="3017" y="7877"/>
                  </a:cubicBezTo>
                  <a:cubicBezTo>
                    <a:pt x="2412" y="9682"/>
                    <a:pt x="713" y="14801"/>
                    <a:pt x="118" y="16585"/>
                  </a:cubicBezTo>
                  <a:cubicBezTo>
                    <a:pt x="76" y="16701"/>
                    <a:pt x="1" y="16850"/>
                    <a:pt x="65" y="16967"/>
                  </a:cubicBezTo>
                  <a:cubicBezTo>
                    <a:pt x="131" y="17006"/>
                    <a:pt x="182" y="17023"/>
                    <a:pt x="222" y="17023"/>
                  </a:cubicBezTo>
                  <a:cubicBezTo>
                    <a:pt x="335" y="17023"/>
                    <a:pt x="363" y="16885"/>
                    <a:pt x="426" y="16712"/>
                  </a:cubicBezTo>
                  <a:cubicBezTo>
                    <a:pt x="574" y="16319"/>
                    <a:pt x="1817" y="12634"/>
                    <a:pt x="1945" y="12316"/>
                  </a:cubicBezTo>
                  <a:cubicBezTo>
                    <a:pt x="2507" y="10818"/>
                    <a:pt x="3102" y="9236"/>
                    <a:pt x="3654" y="7845"/>
                  </a:cubicBezTo>
                  <a:cubicBezTo>
                    <a:pt x="4456" y="7797"/>
                    <a:pt x="5336" y="7758"/>
                    <a:pt x="6161" y="7758"/>
                  </a:cubicBezTo>
                  <a:cubicBezTo>
                    <a:pt x="6253" y="7758"/>
                    <a:pt x="6345" y="7759"/>
                    <a:pt x="6436" y="7760"/>
                  </a:cubicBezTo>
                  <a:cubicBezTo>
                    <a:pt x="6245" y="9555"/>
                    <a:pt x="5629" y="14599"/>
                    <a:pt x="5428" y="16394"/>
                  </a:cubicBezTo>
                  <a:cubicBezTo>
                    <a:pt x="5408" y="16584"/>
                    <a:pt x="5301" y="17024"/>
                    <a:pt x="5543" y="17024"/>
                  </a:cubicBezTo>
                  <a:cubicBezTo>
                    <a:pt x="5557" y="17024"/>
                    <a:pt x="5571" y="17023"/>
                    <a:pt x="5587" y="17020"/>
                  </a:cubicBezTo>
                  <a:cubicBezTo>
                    <a:pt x="5725" y="16988"/>
                    <a:pt x="5757" y="16542"/>
                    <a:pt x="5789" y="16330"/>
                  </a:cubicBezTo>
                  <a:cubicBezTo>
                    <a:pt x="6044" y="14758"/>
                    <a:pt x="6712" y="10022"/>
                    <a:pt x="6967" y="8514"/>
                  </a:cubicBezTo>
                  <a:cubicBezTo>
                    <a:pt x="7021" y="8248"/>
                    <a:pt x="7021" y="7983"/>
                    <a:pt x="7106" y="7738"/>
                  </a:cubicBezTo>
                  <a:cubicBezTo>
                    <a:pt x="8157" y="7717"/>
                    <a:pt x="9293" y="7696"/>
                    <a:pt x="10270" y="7664"/>
                  </a:cubicBezTo>
                  <a:cubicBezTo>
                    <a:pt x="10557" y="9331"/>
                    <a:pt x="11342" y="14662"/>
                    <a:pt x="11630" y="16319"/>
                  </a:cubicBezTo>
                  <a:cubicBezTo>
                    <a:pt x="11672" y="16574"/>
                    <a:pt x="11661" y="16850"/>
                    <a:pt x="11821" y="16988"/>
                  </a:cubicBezTo>
                  <a:cubicBezTo>
                    <a:pt x="11895" y="16977"/>
                    <a:pt x="11980" y="16967"/>
                    <a:pt x="12043" y="16935"/>
                  </a:cubicBezTo>
                  <a:cubicBezTo>
                    <a:pt x="12107" y="16712"/>
                    <a:pt x="12033" y="16468"/>
                    <a:pt x="12012" y="16245"/>
                  </a:cubicBezTo>
                  <a:cubicBezTo>
                    <a:pt x="11778" y="14588"/>
                    <a:pt x="11088" y="9310"/>
                    <a:pt x="10865" y="7653"/>
                  </a:cubicBezTo>
                  <a:lnTo>
                    <a:pt x="10865" y="7653"/>
                  </a:lnTo>
                  <a:cubicBezTo>
                    <a:pt x="10883" y="7655"/>
                    <a:pt x="10900" y="7656"/>
                    <a:pt x="10917" y="7656"/>
                  </a:cubicBezTo>
                  <a:cubicBezTo>
                    <a:pt x="11027" y="7656"/>
                    <a:pt x="11105" y="7624"/>
                    <a:pt x="11151" y="7568"/>
                  </a:cubicBezTo>
                  <a:cubicBezTo>
                    <a:pt x="11205" y="6879"/>
                    <a:pt x="11279" y="5976"/>
                    <a:pt x="10546" y="5954"/>
                  </a:cubicBezTo>
                  <a:cubicBezTo>
                    <a:pt x="11014" y="4861"/>
                    <a:pt x="11682" y="3523"/>
                    <a:pt x="12086" y="2238"/>
                  </a:cubicBezTo>
                  <a:cubicBezTo>
                    <a:pt x="12224" y="1813"/>
                    <a:pt x="12426" y="1261"/>
                    <a:pt x="12362" y="751"/>
                  </a:cubicBezTo>
                  <a:cubicBezTo>
                    <a:pt x="12305" y="173"/>
                    <a:pt x="11817" y="0"/>
                    <a:pt x="11183" y="0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549250" y="874500"/>
              <a:ext cx="205525" cy="16200"/>
            </a:xfrm>
            <a:custGeom>
              <a:rect b="b" l="l" r="r" t="t"/>
              <a:pathLst>
                <a:path extrusionOk="0" h="648" w="8221">
                  <a:moveTo>
                    <a:pt x="5362" y="0"/>
                  </a:moveTo>
                  <a:cubicBezTo>
                    <a:pt x="4723" y="0"/>
                    <a:pt x="3978" y="16"/>
                    <a:pt x="3165" y="64"/>
                  </a:cubicBezTo>
                  <a:cubicBezTo>
                    <a:pt x="2730" y="85"/>
                    <a:pt x="956" y="170"/>
                    <a:pt x="298" y="446"/>
                  </a:cubicBezTo>
                  <a:cubicBezTo>
                    <a:pt x="192" y="489"/>
                    <a:pt x="96" y="563"/>
                    <a:pt x="1" y="648"/>
                  </a:cubicBezTo>
                  <a:lnTo>
                    <a:pt x="8220" y="648"/>
                  </a:lnTo>
                  <a:cubicBezTo>
                    <a:pt x="8156" y="329"/>
                    <a:pt x="8050" y="128"/>
                    <a:pt x="7614" y="74"/>
                  </a:cubicBezTo>
                  <a:cubicBezTo>
                    <a:pt x="7607" y="74"/>
                    <a:pt x="6728" y="0"/>
                    <a:pt x="5362" y="0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2520050" y="1028725"/>
              <a:ext cx="51000" cy="42775"/>
            </a:xfrm>
            <a:custGeom>
              <a:rect b="b" l="l" r="r" t="t"/>
              <a:pathLst>
                <a:path extrusionOk="0" h="1711" w="2040">
                  <a:moveTo>
                    <a:pt x="1594" y="1"/>
                  </a:moveTo>
                  <a:lnTo>
                    <a:pt x="2040" y="723"/>
                  </a:lnTo>
                  <a:lnTo>
                    <a:pt x="425" y="1711"/>
                  </a:lnTo>
                  <a:lnTo>
                    <a:pt x="1" y="1020"/>
                  </a:ln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513925" y="1043350"/>
              <a:ext cx="97725" cy="110175"/>
            </a:xfrm>
            <a:custGeom>
              <a:rect b="b" l="l" r="r" t="t"/>
              <a:pathLst>
                <a:path extrusionOk="0" h="4407" w="3909">
                  <a:moveTo>
                    <a:pt x="341" y="4407"/>
                  </a:moveTo>
                  <a:cubicBezTo>
                    <a:pt x="12" y="4152"/>
                    <a:pt x="1" y="3759"/>
                    <a:pt x="107" y="3505"/>
                  </a:cubicBezTo>
                  <a:cubicBezTo>
                    <a:pt x="182" y="3313"/>
                    <a:pt x="383" y="3122"/>
                    <a:pt x="543" y="2931"/>
                  </a:cubicBezTo>
                  <a:cubicBezTo>
                    <a:pt x="681" y="2750"/>
                    <a:pt x="872" y="2528"/>
                    <a:pt x="862" y="2325"/>
                  </a:cubicBezTo>
                  <a:cubicBezTo>
                    <a:pt x="819" y="1964"/>
                    <a:pt x="235" y="1423"/>
                    <a:pt x="373" y="1136"/>
                  </a:cubicBezTo>
                  <a:cubicBezTo>
                    <a:pt x="416" y="1041"/>
                    <a:pt x="2231" y="0"/>
                    <a:pt x="2306" y="21"/>
                  </a:cubicBezTo>
                  <a:cubicBezTo>
                    <a:pt x="2306" y="21"/>
                    <a:pt x="3357" y="1497"/>
                    <a:pt x="3739" y="2049"/>
                  </a:cubicBezTo>
                  <a:cubicBezTo>
                    <a:pt x="3814" y="2166"/>
                    <a:pt x="3909" y="2273"/>
                    <a:pt x="3899" y="2347"/>
                  </a:cubicBezTo>
                  <a:cubicBezTo>
                    <a:pt x="3888" y="2443"/>
                    <a:pt x="3675" y="2538"/>
                    <a:pt x="3516" y="2623"/>
                  </a:cubicBezTo>
                  <a:cubicBezTo>
                    <a:pt x="2592" y="3154"/>
                    <a:pt x="1700" y="3674"/>
                    <a:pt x="787" y="4173"/>
                  </a:cubicBezTo>
                  <a:cubicBezTo>
                    <a:pt x="638" y="4248"/>
                    <a:pt x="341" y="4407"/>
                    <a:pt x="341" y="4407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519775" y="1068025"/>
              <a:ext cx="31100" cy="57075"/>
            </a:xfrm>
            <a:custGeom>
              <a:rect b="b" l="l" r="r" t="t"/>
              <a:pathLst>
                <a:path extrusionOk="0" h="2283" w="1244">
                  <a:moveTo>
                    <a:pt x="351" y="0"/>
                  </a:moveTo>
                  <a:cubicBezTo>
                    <a:pt x="351" y="0"/>
                    <a:pt x="160" y="106"/>
                    <a:pt x="139" y="149"/>
                  </a:cubicBezTo>
                  <a:cubicBezTo>
                    <a:pt x="1" y="436"/>
                    <a:pt x="585" y="977"/>
                    <a:pt x="628" y="1338"/>
                  </a:cubicBezTo>
                  <a:cubicBezTo>
                    <a:pt x="638" y="1541"/>
                    <a:pt x="447" y="1763"/>
                    <a:pt x="309" y="1944"/>
                  </a:cubicBezTo>
                  <a:lnTo>
                    <a:pt x="149" y="2135"/>
                  </a:lnTo>
                  <a:cubicBezTo>
                    <a:pt x="257" y="2197"/>
                    <a:pt x="349" y="2283"/>
                    <a:pt x="451" y="2283"/>
                  </a:cubicBezTo>
                  <a:cubicBezTo>
                    <a:pt x="471" y="2283"/>
                    <a:pt x="490" y="2280"/>
                    <a:pt x="510" y="2273"/>
                  </a:cubicBezTo>
                  <a:cubicBezTo>
                    <a:pt x="691" y="2220"/>
                    <a:pt x="1222" y="1541"/>
                    <a:pt x="1232" y="1402"/>
                  </a:cubicBezTo>
                  <a:cubicBezTo>
                    <a:pt x="1243" y="1275"/>
                    <a:pt x="500" y="213"/>
                    <a:pt x="351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579775" y="1069900"/>
              <a:ext cx="31875" cy="46750"/>
            </a:xfrm>
            <a:custGeom>
              <a:rect b="b" l="l" r="r" t="t"/>
              <a:pathLst>
                <a:path extrusionOk="0" h="1870" w="1275">
                  <a:moveTo>
                    <a:pt x="415" y="0"/>
                  </a:moveTo>
                  <a:cubicBezTo>
                    <a:pt x="245" y="159"/>
                    <a:pt x="139" y="382"/>
                    <a:pt x="97" y="552"/>
                  </a:cubicBezTo>
                  <a:cubicBezTo>
                    <a:pt x="1" y="945"/>
                    <a:pt x="97" y="1423"/>
                    <a:pt x="362" y="1869"/>
                  </a:cubicBezTo>
                  <a:cubicBezTo>
                    <a:pt x="532" y="1763"/>
                    <a:pt x="712" y="1667"/>
                    <a:pt x="882" y="1561"/>
                  </a:cubicBezTo>
                  <a:cubicBezTo>
                    <a:pt x="1041" y="1476"/>
                    <a:pt x="1254" y="1381"/>
                    <a:pt x="1265" y="1285"/>
                  </a:cubicBezTo>
                  <a:cubicBezTo>
                    <a:pt x="1275" y="1211"/>
                    <a:pt x="1180" y="1104"/>
                    <a:pt x="1105" y="987"/>
                  </a:cubicBezTo>
                  <a:cubicBezTo>
                    <a:pt x="840" y="616"/>
                    <a:pt x="628" y="319"/>
                    <a:pt x="415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513925" y="1124575"/>
              <a:ext cx="24200" cy="28950"/>
            </a:xfrm>
            <a:custGeom>
              <a:rect b="b" l="l" r="r" t="t"/>
              <a:pathLst>
                <a:path extrusionOk="0" h="1158" w="968">
                  <a:moveTo>
                    <a:pt x="267" y="1"/>
                  </a:moveTo>
                  <a:cubicBezTo>
                    <a:pt x="203" y="86"/>
                    <a:pt x="139" y="171"/>
                    <a:pt x="107" y="256"/>
                  </a:cubicBezTo>
                  <a:cubicBezTo>
                    <a:pt x="1" y="510"/>
                    <a:pt x="12" y="903"/>
                    <a:pt x="341" y="1158"/>
                  </a:cubicBezTo>
                  <a:lnTo>
                    <a:pt x="968" y="818"/>
                  </a:lnTo>
                  <a:cubicBezTo>
                    <a:pt x="968" y="818"/>
                    <a:pt x="744" y="244"/>
                    <a:pt x="383" y="43"/>
                  </a:cubicBezTo>
                  <a:cubicBezTo>
                    <a:pt x="352" y="22"/>
                    <a:pt x="309" y="11"/>
                    <a:pt x="267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447300" y="870250"/>
              <a:ext cx="118975" cy="191175"/>
            </a:xfrm>
            <a:custGeom>
              <a:rect b="b" l="l" r="r" t="t"/>
              <a:pathLst>
                <a:path extrusionOk="0" h="7647" w="4759">
                  <a:moveTo>
                    <a:pt x="1658" y="0"/>
                  </a:moveTo>
                  <a:lnTo>
                    <a:pt x="1700" y="0"/>
                  </a:lnTo>
                  <a:cubicBezTo>
                    <a:pt x="3144" y="1636"/>
                    <a:pt x="3951" y="3918"/>
                    <a:pt x="4758" y="6191"/>
                  </a:cubicBezTo>
                  <a:cubicBezTo>
                    <a:pt x="4131" y="6775"/>
                    <a:pt x="3357" y="7210"/>
                    <a:pt x="2592" y="7646"/>
                  </a:cubicBezTo>
                  <a:cubicBezTo>
                    <a:pt x="1636" y="6255"/>
                    <a:pt x="818" y="4715"/>
                    <a:pt x="1" y="3175"/>
                  </a:cubicBezTo>
                  <a:cubicBezTo>
                    <a:pt x="181" y="2188"/>
                    <a:pt x="351" y="1200"/>
                    <a:pt x="542" y="223"/>
                  </a:cubicBezTo>
                  <a:cubicBezTo>
                    <a:pt x="882" y="117"/>
                    <a:pt x="1296" y="85"/>
                    <a:pt x="1658" y="0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479425" y="870250"/>
              <a:ext cx="86850" cy="163550"/>
            </a:xfrm>
            <a:custGeom>
              <a:rect b="b" l="l" r="r" t="t"/>
              <a:pathLst>
                <a:path extrusionOk="0" h="6542" w="3474">
                  <a:moveTo>
                    <a:pt x="373" y="0"/>
                  </a:moveTo>
                  <a:lnTo>
                    <a:pt x="245" y="32"/>
                  </a:lnTo>
                  <a:cubicBezTo>
                    <a:pt x="203" y="106"/>
                    <a:pt x="160" y="180"/>
                    <a:pt x="107" y="244"/>
                  </a:cubicBezTo>
                  <a:cubicBezTo>
                    <a:pt x="75" y="298"/>
                    <a:pt x="33" y="350"/>
                    <a:pt x="0" y="393"/>
                  </a:cubicBezTo>
                  <a:lnTo>
                    <a:pt x="22" y="393"/>
                  </a:lnTo>
                  <a:cubicBezTo>
                    <a:pt x="1445" y="2028"/>
                    <a:pt x="2252" y="4279"/>
                    <a:pt x="3059" y="6542"/>
                  </a:cubicBezTo>
                  <a:cubicBezTo>
                    <a:pt x="3197" y="6436"/>
                    <a:pt x="3335" y="6318"/>
                    <a:pt x="3473" y="6191"/>
                  </a:cubicBezTo>
                  <a:cubicBezTo>
                    <a:pt x="2666" y="3918"/>
                    <a:pt x="1859" y="1636"/>
                    <a:pt x="415" y="0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372450" y="1055275"/>
              <a:ext cx="50450" cy="29750"/>
            </a:xfrm>
            <a:custGeom>
              <a:rect b="b" l="l" r="r" t="t"/>
              <a:pathLst>
                <a:path extrusionOk="0" h="1190" w="2018">
                  <a:moveTo>
                    <a:pt x="2018" y="351"/>
                  </a:moveTo>
                  <a:lnTo>
                    <a:pt x="1848" y="1190"/>
                  </a:lnTo>
                  <a:lnTo>
                    <a:pt x="0" y="79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308450" y="1069350"/>
              <a:ext cx="112600" cy="85250"/>
            </a:xfrm>
            <a:custGeom>
              <a:rect b="b" l="l" r="r" t="t"/>
              <a:pathLst>
                <a:path extrusionOk="0" h="3410" w="4504">
                  <a:moveTo>
                    <a:pt x="75" y="2401"/>
                  </a:moveTo>
                  <a:cubicBezTo>
                    <a:pt x="1" y="1997"/>
                    <a:pt x="266" y="1700"/>
                    <a:pt x="510" y="1583"/>
                  </a:cubicBezTo>
                  <a:cubicBezTo>
                    <a:pt x="712" y="1498"/>
                    <a:pt x="978" y="1498"/>
                    <a:pt x="1232" y="1455"/>
                  </a:cubicBezTo>
                  <a:cubicBezTo>
                    <a:pt x="1456" y="1434"/>
                    <a:pt x="1753" y="1392"/>
                    <a:pt x="1870" y="1243"/>
                  </a:cubicBezTo>
                  <a:cubicBezTo>
                    <a:pt x="2093" y="957"/>
                    <a:pt x="2039" y="149"/>
                    <a:pt x="2337" y="43"/>
                  </a:cubicBezTo>
                  <a:cubicBezTo>
                    <a:pt x="2433" y="1"/>
                    <a:pt x="4472" y="489"/>
                    <a:pt x="4503" y="553"/>
                  </a:cubicBezTo>
                  <a:cubicBezTo>
                    <a:pt x="4503" y="553"/>
                    <a:pt x="4259" y="2347"/>
                    <a:pt x="4163" y="3017"/>
                  </a:cubicBezTo>
                  <a:cubicBezTo>
                    <a:pt x="4142" y="3144"/>
                    <a:pt x="4132" y="3293"/>
                    <a:pt x="4078" y="3335"/>
                  </a:cubicBezTo>
                  <a:cubicBezTo>
                    <a:pt x="4004" y="3409"/>
                    <a:pt x="3781" y="3324"/>
                    <a:pt x="3601" y="3282"/>
                  </a:cubicBezTo>
                  <a:cubicBezTo>
                    <a:pt x="2570" y="3038"/>
                    <a:pt x="1562" y="2793"/>
                    <a:pt x="564" y="2528"/>
                  </a:cubicBezTo>
                  <a:cubicBezTo>
                    <a:pt x="394" y="2486"/>
                    <a:pt x="75" y="2401"/>
                    <a:pt x="75" y="2401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332875" y="1070300"/>
              <a:ext cx="40375" cy="45950"/>
            </a:xfrm>
            <a:custGeom>
              <a:rect b="b" l="l" r="r" t="t"/>
              <a:pathLst>
                <a:path extrusionOk="0" h="1838" w="1615">
                  <a:moveTo>
                    <a:pt x="1394" y="0"/>
                  </a:moveTo>
                  <a:cubicBezTo>
                    <a:pt x="1379" y="0"/>
                    <a:pt x="1367" y="2"/>
                    <a:pt x="1360" y="5"/>
                  </a:cubicBezTo>
                  <a:cubicBezTo>
                    <a:pt x="1062" y="111"/>
                    <a:pt x="1116" y="919"/>
                    <a:pt x="893" y="1205"/>
                  </a:cubicBezTo>
                  <a:cubicBezTo>
                    <a:pt x="776" y="1354"/>
                    <a:pt x="479" y="1396"/>
                    <a:pt x="255" y="1417"/>
                  </a:cubicBezTo>
                  <a:cubicBezTo>
                    <a:pt x="170" y="1438"/>
                    <a:pt x="85" y="1438"/>
                    <a:pt x="1" y="1450"/>
                  </a:cubicBezTo>
                  <a:cubicBezTo>
                    <a:pt x="43" y="1598"/>
                    <a:pt x="54" y="1747"/>
                    <a:pt x="170" y="1811"/>
                  </a:cubicBezTo>
                  <a:cubicBezTo>
                    <a:pt x="208" y="1829"/>
                    <a:pt x="278" y="1837"/>
                    <a:pt x="366" y="1837"/>
                  </a:cubicBezTo>
                  <a:cubicBezTo>
                    <a:pt x="680" y="1837"/>
                    <a:pt x="1222" y="1736"/>
                    <a:pt x="1296" y="1662"/>
                  </a:cubicBezTo>
                  <a:cubicBezTo>
                    <a:pt x="1381" y="1577"/>
                    <a:pt x="1572" y="303"/>
                    <a:pt x="1615" y="37"/>
                  </a:cubicBezTo>
                  <a:cubicBezTo>
                    <a:pt x="1615" y="37"/>
                    <a:pt x="1468" y="0"/>
                    <a:pt x="1394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383850" y="1114750"/>
              <a:ext cx="32950" cy="38725"/>
            </a:xfrm>
            <a:custGeom>
              <a:rect b="b" l="l" r="r" t="t"/>
              <a:pathLst>
                <a:path extrusionOk="0" h="1549" w="1318">
                  <a:moveTo>
                    <a:pt x="1317" y="0"/>
                  </a:moveTo>
                  <a:cubicBezTo>
                    <a:pt x="1084" y="0"/>
                    <a:pt x="861" y="96"/>
                    <a:pt x="712" y="191"/>
                  </a:cubicBezTo>
                  <a:cubicBezTo>
                    <a:pt x="373" y="404"/>
                    <a:pt x="107" y="829"/>
                    <a:pt x="0" y="1328"/>
                  </a:cubicBezTo>
                  <a:cubicBezTo>
                    <a:pt x="192" y="1371"/>
                    <a:pt x="394" y="1413"/>
                    <a:pt x="585" y="1466"/>
                  </a:cubicBezTo>
                  <a:cubicBezTo>
                    <a:pt x="714" y="1496"/>
                    <a:pt x="865" y="1548"/>
                    <a:pt x="968" y="1548"/>
                  </a:cubicBezTo>
                  <a:cubicBezTo>
                    <a:pt x="1008" y="1548"/>
                    <a:pt x="1041" y="1540"/>
                    <a:pt x="1062" y="1519"/>
                  </a:cubicBezTo>
                  <a:cubicBezTo>
                    <a:pt x="1116" y="1477"/>
                    <a:pt x="1126" y="1328"/>
                    <a:pt x="1147" y="1201"/>
                  </a:cubicBezTo>
                  <a:cubicBezTo>
                    <a:pt x="1211" y="744"/>
                    <a:pt x="1254" y="383"/>
                    <a:pt x="1317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308450" y="1107050"/>
              <a:ext cx="24725" cy="26825"/>
            </a:xfrm>
            <a:custGeom>
              <a:rect b="b" l="l" r="r" t="t"/>
              <a:pathLst>
                <a:path extrusionOk="0" h="1073" w="989">
                  <a:moveTo>
                    <a:pt x="808" y="1"/>
                  </a:moveTo>
                  <a:cubicBezTo>
                    <a:pt x="701" y="11"/>
                    <a:pt x="595" y="32"/>
                    <a:pt x="510" y="75"/>
                  </a:cubicBezTo>
                  <a:cubicBezTo>
                    <a:pt x="266" y="192"/>
                    <a:pt x="1" y="489"/>
                    <a:pt x="75" y="893"/>
                  </a:cubicBezTo>
                  <a:lnTo>
                    <a:pt x="755" y="1073"/>
                  </a:lnTo>
                  <a:cubicBezTo>
                    <a:pt x="755" y="1073"/>
                    <a:pt x="989" y="499"/>
                    <a:pt x="861" y="107"/>
                  </a:cubicBezTo>
                  <a:cubicBezTo>
                    <a:pt x="850" y="75"/>
                    <a:pt x="829" y="32"/>
                    <a:pt x="808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364200" y="772550"/>
              <a:ext cx="326850" cy="293900"/>
            </a:xfrm>
            <a:custGeom>
              <a:rect b="b" l="l" r="r" t="t"/>
              <a:pathLst>
                <a:path extrusionOk="0" h="11756" w="13074">
                  <a:moveTo>
                    <a:pt x="12606" y="468"/>
                  </a:moveTo>
                  <a:cubicBezTo>
                    <a:pt x="12543" y="340"/>
                    <a:pt x="12436" y="107"/>
                    <a:pt x="12330" y="74"/>
                  </a:cubicBezTo>
                  <a:cubicBezTo>
                    <a:pt x="12213" y="32"/>
                    <a:pt x="11979" y="53"/>
                    <a:pt x="11799" y="53"/>
                  </a:cubicBezTo>
                  <a:cubicBezTo>
                    <a:pt x="10535" y="0"/>
                    <a:pt x="9324" y="138"/>
                    <a:pt x="8104" y="95"/>
                  </a:cubicBezTo>
                  <a:cubicBezTo>
                    <a:pt x="8093" y="298"/>
                    <a:pt x="8061" y="414"/>
                    <a:pt x="7955" y="595"/>
                  </a:cubicBezTo>
                  <a:cubicBezTo>
                    <a:pt x="6287" y="722"/>
                    <a:pt x="4557" y="1030"/>
                    <a:pt x="3155" y="1466"/>
                  </a:cubicBezTo>
                  <a:cubicBezTo>
                    <a:pt x="2688" y="1614"/>
                    <a:pt x="2167" y="1752"/>
                    <a:pt x="1806" y="2007"/>
                  </a:cubicBezTo>
                  <a:cubicBezTo>
                    <a:pt x="1211" y="2422"/>
                    <a:pt x="925" y="3324"/>
                    <a:pt x="744" y="4227"/>
                  </a:cubicBezTo>
                  <a:cubicBezTo>
                    <a:pt x="383" y="5968"/>
                    <a:pt x="255" y="7805"/>
                    <a:pt x="118" y="9695"/>
                  </a:cubicBezTo>
                  <a:cubicBezTo>
                    <a:pt x="75" y="10259"/>
                    <a:pt x="22" y="10821"/>
                    <a:pt x="1" y="11373"/>
                  </a:cubicBezTo>
                  <a:cubicBezTo>
                    <a:pt x="819" y="11501"/>
                    <a:pt x="1636" y="11618"/>
                    <a:pt x="2443" y="11734"/>
                  </a:cubicBezTo>
                  <a:cubicBezTo>
                    <a:pt x="2486" y="11745"/>
                    <a:pt x="2528" y="11745"/>
                    <a:pt x="2571" y="11756"/>
                  </a:cubicBezTo>
                  <a:cubicBezTo>
                    <a:pt x="3240" y="9632"/>
                    <a:pt x="3802" y="7359"/>
                    <a:pt x="4100" y="4906"/>
                  </a:cubicBezTo>
                  <a:cubicBezTo>
                    <a:pt x="4132" y="4694"/>
                    <a:pt x="4111" y="4482"/>
                    <a:pt x="4185" y="4322"/>
                  </a:cubicBezTo>
                  <a:cubicBezTo>
                    <a:pt x="6946" y="4662"/>
                    <a:pt x="11002" y="4810"/>
                    <a:pt x="12510" y="3250"/>
                  </a:cubicBezTo>
                  <a:cubicBezTo>
                    <a:pt x="12786" y="2963"/>
                    <a:pt x="13010" y="2591"/>
                    <a:pt x="13041" y="2071"/>
                  </a:cubicBezTo>
                  <a:cubicBezTo>
                    <a:pt x="13073" y="1476"/>
                    <a:pt x="12819" y="881"/>
                    <a:pt x="12606" y="468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552175" y="787125"/>
              <a:ext cx="25250" cy="21900"/>
            </a:xfrm>
            <a:custGeom>
              <a:rect b="b" l="l" r="r" t="t"/>
              <a:pathLst>
                <a:path extrusionOk="0" h="876" w="1010">
                  <a:moveTo>
                    <a:pt x="436" y="1"/>
                  </a:moveTo>
                  <a:lnTo>
                    <a:pt x="436" y="12"/>
                  </a:lnTo>
                  <a:cubicBezTo>
                    <a:pt x="287" y="22"/>
                    <a:pt x="149" y="33"/>
                    <a:pt x="0" y="43"/>
                  </a:cubicBezTo>
                  <a:cubicBezTo>
                    <a:pt x="167" y="288"/>
                    <a:pt x="693" y="875"/>
                    <a:pt x="858" y="875"/>
                  </a:cubicBezTo>
                  <a:cubicBezTo>
                    <a:pt x="872" y="875"/>
                    <a:pt x="884" y="871"/>
                    <a:pt x="892" y="862"/>
                  </a:cubicBezTo>
                  <a:cubicBezTo>
                    <a:pt x="1009" y="744"/>
                    <a:pt x="670" y="288"/>
                    <a:pt x="436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418100" y="775450"/>
              <a:ext cx="272950" cy="291000"/>
            </a:xfrm>
            <a:custGeom>
              <a:rect b="b" l="l" r="r" t="t"/>
              <a:pathLst>
                <a:path extrusionOk="0" h="11640" w="10918">
                  <a:moveTo>
                    <a:pt x="10238" y="1"/>
                  </a:moveTo>
                  <a:lnTo>
                    <a:pt x="10238" y="1"/>
                  </a:lnTo>
                  <a:cubicBezTo>
                    <a:pt x="10248" y="182"/>
                    <a:pt x="10323" y="532"/>
                    <a:pt x="10333" y="638"/>
                  </a:cubicBezTo>
                  <a:cubicBezTo>
                    <a:pt x="10408" y="1116"/>
                    <a:pt x="10248" y="1764"/>
                    <a:pt x="10121" y="2008"/>
                  </a:cubicBezTo>
                  <a:cubicBezTo>
                    <a:pt x="9611" y="3006"/>
                    <a:pt x="7838" y="3505"/>
                    <a:pt x="6542" y="3675"/>
                  </a:cubicBezTo>
                  <a:cubicBezTo>
                    <a:pt x="5772" y="3769"/>
                    <a:pt x="4630" y="3850"/>
                    <a:pt x="3642" y="3850"/>
                  </a:cubicBezTo>
                  <a:cubicBezTo>
                    <a:pt x="3405" y="3850"/>
                    <a:pt x="3176" y="3845"/>
                    <a:pt x="2963" y="3835"/>
                  </a:cubicBezTo>
                  <a:cubicBezTo>
                    <a:pt x="2840" y="3828"/>
                    <a:pt x="2711" y="3823"/>
                    <a:pt x="2584" y="3823"/>
                  </a:cubicBezTo>
                  <a:cubicBezTo>
                    <a:pt x="2285" y="3823"/>
                    <a:pt x="1998" y="3853"/>
                    <a:pt x="1827" y="3972"/>
                  </a:cubicBezTo>
                  <a:cubicBezTo>
                    <a:pt x="1530" y="4175"/>
                    <a:pt x="1476" y="4706"/>
                    <a:pt x="1391" y="5173"/>
                  </a:cubicBezTo>
                  <a:cubicBezTo>
                    <a:pt x="1179" y="6362"/>
                    <a:pt x="957" y="7371"/>
                    <a:pt x="712" y="8529"/>
                  </a:cubicBezTo>
                  <a:cubicBezTo>
                    <a:pt x="489" y="9527"/>
                    <a:pt x="202" y="10556"/>
                    <a:pt x="1" y="11576"/>
                  </a:cubicBezTo>
                  <a:cubicBezTo>
                    <a:pt x="96" y="11597"/>
                    <a:pt x="192" y="11608"/>
                    <a:pt x="287" y="11618"/>
                  </a:cubicBezTo>
                  <a:cubicBezTo>
                    <a:pt x="330" y="11629"/>
                    <a:pt x="372" y="11629"/>
                    <a:pt x="415" y="11640"/>
                  </a:cubicBezTo>
                  <a:cubicBezTo>
                    <a:pt x="1084" y="9516"/>
                    <a:pt x="1646" y="7243"/>
                    <a:pt x="1944" y="4790"/>
                  </a:cubicBezTo>
                  <a:cubicBezTo>
                    <a:pt x="1976" y="4578"/>
                    <a:pt x="1955" y="4366"/>
                    <a:pt x="2029" y="4206"/>
                  </a:cubicBezTo>
                  <a:cubicBezTo>
                    <a:pt x="3033" y="4330"/>
                    <a:pt x="4208" y="4428"/>
                    <a:pt x="5370" y="4428"/>
                  </a:cubicBezTo>
                  <a:cubicBezTo>
                    <a:pt x="7403" y="4428"/>
                    <a:pt x="9395" y="4127"/>
                    <a:pt x="10354" y="3134"/>
                  </a:cubicBezTo>
                  <a:cubicBezTo>
                    <a:pt x="10630" y="2847"/>
                    <a:pt x="10854" y="2475"/>
                    <a:pt x="10885" y="1955"/>
                  </a:cubicBezTo>
                  <a:cubicBezTo>
                    <a:pt x="10917" y="1360"/>
                    <a:pt x="10663" y="765"/>
                    <a:pt x="10450" y="352"/>
                  </a:cubicBezTo>
                  <a:cubicBezTo>
                    <a:pt x="10397" y="256"/>
                    <a:pt x="10323" y="86"/>
                    <a:pt x="10238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396600" y="858825"/>
              <a:ext cx="6925" cy="8800"/>
            </a:xfrm>
            <a:custGeom>
              <a:rect b="b" l="l" r="r" t="t"/>
              <a:pathLst>
                <a:path extrusionOk="0" h="352" w="277">
                  <a:moveTo>
                    <a:pt x="75" y="309"/>
                  </a:moveTo>
                  <a:cubicBezTo>
                    <a:pt x="0" y="276"/>
                    <a:pt x="96" y="43"/>
                    <a:pt x="170" y="11"/>
                  </a:cubicBezTo>
                  <a:cubicBezTo>
                    <a:pt x="181" y="0"/>
                    <a:pt x="245" y="11"/>
                    <a:pt x="245" y="32"/>
                  </a:cubicBezTo>
                  <a:cubicBezTo>
                    <a:pt x="276" y="117"/>
                    <a:pt x="149" y="351"/>
                    <a:pt x="75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2410675" y="849250"/>
              <a:ext cx="10650" cy="13050"/>
            </a:xfrm>
            <a:custGeom>
              <a:rect b="b" l="l" r="r" t="t"/>
              <a:pathLst>
                <a:path extrusionOk="0" h="522" w="426">
                  <a:moveTo>
                    <a:pt x="319" y="43"/>
                  </a:moveTo>
                  <a:cubicBezTo>
                    <a:pt x="425" y="97"/>
                    <a:pt x="244" y="522"/>
                    <a:pt x="128" y="489"/>
                  </a:cubicBezTo>
                  <a:cubicBezTo>
                    <a:pt x="0" y="447"/>
                    <a:pt x="202" y="1"/>
                    <a:pt x="319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2400850" y="833600"/>
              <a:ext cx="14350" cy="19400"/>
            </a:xfrm>
            <a:custGeom>
              <a:rect b="b" l="l" r="r" t="t"/>
              <a:pathLst>
                <a:path extrusionOk="0" h="776" w="574">
                  <a:moveTo>
                    <a:pt x="117" y="733"/>
                  </a:moveTo>
                  <a:cubicBezTo>
                    <a:pt x="0" y="584"/>
                    <a:pt x="245" y="1"/>
                    <a:pt x="415" y="53"/>
                  </a:cubicBezTo>
                  <a:cubicBezTo>
                    <a:pt x="574" y="107"/>
                    <a:pt x="415" y="669"/>
                    <a:pt x="255" y="754"/>
                  </a:cubicBezTo>
                  <a:cubicBezTo>
                    <a:pt x="224" y="776"/>
                    <a:pt x="139" y="765"/>
                    <a:pt x="117" y="7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667650" y="812625"/>
              <a:ext cx="11725" cy="17550"/>
            </a:xfrm>
            <a:custGeom>
              <a:rect b="b" l="l" r="r" t="t"/>
              <a:pathLst>
                <a:path extrusionOk="0" h="702" w="469">
                  <a:moveTo>
                    <a:pt x="213" y="128"/>
                  </a:moveTo>
                  <a:cubicBezTo>
                    <a:pt x="468" y="0"/>
                    <a:pt x="447" y="680"/>
                    <a:pt x="235" y="691"/>
                  </a:cubicBezTo>
                  <a:cubicBezTo>
                    <a:pt x="1" y="701"/>
                    <a:pt x="96" y="255"/>
                    <a:pt x="192" y="139"/>
                  </a:cubicBezTo>
                  <a:cubicBezTo>
                    <a:pt x="202" y="139"/>
                    <a:pt x="202" y="139"/>
                    <a:pt x="213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2658625" y="828300"/>
              <a:ext cx="10125" cy="14350"/>
            </a:xfrm>
            <a:custGeom>
              <a:rect b="b" l="l" r="r" t="t"/>
              <a:pathLst>
                <a:path extrusionOk="0" h="574" w="405">
                  <a:moveTo>
                    <a:pt x="171" y="74"/>
                  </a:moveTo>
                  <a:cubicBezTo>
                    <a:pt x="383" y="0"/>
                    <a:pt x="404" y="574"/>
                    <a:pt x="171" y="542"/>
                  </a:cubicBezTo>
                  <a:cubicBezTo>
                    <a:pt x="1" y="510"/>
                    <a:pt x="22" y="128"/>
                    <a:pt x="171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485550" y="433250"/>
              <a:ext cx="102750" cy="154000"/>
            </a:xfrm>
            <a:custGeom>
              <a:rect b="b" l="l" r="r" t="t"/>
              <a:pathLst>
                <a:path extrusionOk="0" h="6160" w="4110">
                  <a:moveTo>
                    <a:pt x="1784" y="4853"/>
                  </a:moveTo>
                  <a:cubicBezTo>
                    <a:pt x="1062" y="5002"/>
                    <a:pt x="541" y="4811"/>
                    <a:pt x="340" y="3951"/>
                  </a:cubicBezTo>
                  <a:cubicBezTo>
                    <a:pt x="276" y="3643"/>
                    <a:pt x="223" y="3187"/>
                    <a:pt x="159" y="2772"/>
                  </a:cubicBezTo>
                  <a:cubicBezTo>
                    <a:pt x="21" y="2007"/>
                    <a:pt x="0" y="1434"/>
                    <a:pt x="265" y="945"/>
                  </a:cubicBezTo>
                  <a:cubicBezTo>
                    <a:pt x="446" y="627"/>
                    <a:pt x="765" y="383"/>
                    <a:pt x="1051" y="223"/>
                  </a:cubicBezTo>
                  <a:cubicBezTo>
                    <a:pt x="1348" y="53"/>
                    <a:pt x="1858" y="1"/>
                    <a:pt x="2124" y="32"/>
                  </a:cubicBezTo>
                  <a:cubicBezTo>
                    <a:pt x="2846" y="96"/>
                    <a:pt x="3632" y="765"/>
                    <a:pt x="3717" y="1742"/>
                  </a:cubicBezTo>
                  <a:cubicBezTo>
                    <a:pt x="3748" y="2125"/>
                    <a:pt x="3685" y="2486"/>
                    <a:pt x="3611" y="2793"/>
                  </a:cubicBezTo>
                  <a:cubicBezTo>
                    <a:pt x="3483" y="3314"/>
                    <a:pt x="3536" y="3685"/>
                    <a:pt x="3663" y="4270"/>
                  </a:cubicBezTo>
                  <a:cubicBezTo>
                    <a:pt x="3717" y="4514"/>
                    <a:pt x="3855" y="5056"/>
                    <a:pt x="3855" y="5056"/>
                  </a:cubicBezTo>
                  <a:cubicBezTo>
                    <a:pt x="4109" y="5873"/>
                    <a:pt x="2432" y="6160"/>
                    <a:pt x="2092" y="5820"/>
                  </a:cubicBezTo>
                  <a:cubicBezTo>
                    <a:pt x="2028" y="5767"/>
                    <a:pt x="1922" y="5183"/>
                    <a:pt x="1784" y="4853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492975" y="475975"/>
              <a:ext cx="19675" cy="13300"/>
            </a:xfrm>
            <a:custGeom>
              <a:rect b="b" l="l" r="r" t="t"/>
              <a:pathLst>
                <a:path extrusionOk="0" h="532" w="787">
                  <a:moveTo>
                    <a:pt x="786" y="362"/>
                  </a:moveTo>
                  <a:cubicBezTo>
                    <a:pt x="329" y="1"/>
                    <a:pt x="0" y="383"/>
                    <a:pt x="0" y="383"/>
                  </a:cubicBezTo>
                  <a:cubicBezTo>
                    <a:pt x="0" y="383"/>
                    <a:pt x="128" y="532"/>
                    <a:pt x="404" y="532"/>
                  </a:cubicBezTo>
                  <a:cubicBezTo>
                    <a:pt x="605" y="532"/>
                    <a:pt x="786" y="362"/>
                    <a:pt x="786" y="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492975" y="481050"/>
              <a:ext cx="11700" cy="8225"/>
            </a:xfrm>
            <a:custGeom>
              <a:rect b="b" l="l" r="r" t="t"/>
              <a:pathLst>
                <a:path extrusionOk="0" h="329" w="468">
                  <a:moveTo>
                    <a:pt x="0" y="180"/>
                  </a:moveTo>
                  <a:cubicBezTo>
                    <a:pt x="0" y="180"/>
                    <a:pt x="159" y="0"/>
                    <a:pt x="414" y="0"/>
                  </a:cubicBezTo>
                  <a:lnTo>
                    <a:pt x="457" y="85"/>
                  </a:lnTo>
                  <a:cubicBezTo>
                    <a:pt x="468" y="180"/>
                    <a:pt x="414" y="276"/>
                    <a:pt x="319" y="329"/>
                  </a:cubicBezTo>
                  <a:cubicBezTo>
                    <a:pt x="107" y="298"/>
                    <a:pt x="0" y="180"/>
                    <a:pt x="0" y="18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2491625" y="472025"/>
              <a:ext cx="25275" cy="8500"/>
            </a:xfrm>
            <a:custGeom>
              <a:rect b="b" l="l" r="r" t="t"/>
              <a:pathLst>
                <a:path extrusionOk="0" h="340" w="1011">
                  <a:moveTo>
                    <a:pt x="389" y="1"/>
                  </a:moveTo>
                  <a:cubicBezTo>
                    <a:pt x="236" y="1"/>
                    <a:pt x="96" y="35"/>
                    <a:pt x="1" y="85"/>
                  </a:cubicBezTo>
                  <a:lnTo>
                    <a:pt x="65" y="213"/>
                  </a:lnTo>
                  <a:cubicBezTo>
                    <a:pt x="128" y="178"/>
                    <a:pt x="253" y="144"/>
                    <a:pt x="396" y="144"/>
                  </a:cubicBezTo>
                  <a:cubicBezTo>
                    <a:pt x="565" y="144"/>
                    <a:pt x="760" y="191"/>
                    <a:pt x="914" y="340"/>
                  </a:cubicBezTo>
                  <a:lnTo>
                    <a:pt x="1010" y="234"/>
                  </a:lnTo>
                  <a:cubicBezTo>
                    <a:pt x="827" y="63"/>
                    <a:pt x="596" y="1"/>
                    <a:pt x="389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477825" y="483950"/>
              <a:ext cx="14900" cy="31350"/>
            </a:xfrm>
            <a:custGeom>
              <a:rect b="b" l="l" r="r" t="t"/>
              <a:pathLst>
                <a:path extrusionOk="0" h="1254" w="596">
                  <a:moveTo>
                    <a:pt x="404" y="33"/>
                  </a:moveTo>
                  <a:cubicBezTo>
                    <a:pt x="521" y="1"/>
                    <a:pt x="595" y="850"/>
                    <a:pt x="553" y="1190"/>
                  </a:cubicBezTo>
                  <a:cubicBezTo>
                    <a:pt x="404" y="1254"/>
                    <a:pt x="192" y="1232"/>
                    <a:pt x="128" y="1116"/>
                  </a:cubicBezTo>
                  <a:cubicBezTo>
                    <a:pt x="1" y="882"/>
                    <a:pt x="298" y="54"/>
                    <a:pt x="404" y="33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2508375" y="490200"/>
              <a:ext cx="23375" cy="21025"/>
            </a:xfrm>
            <a:custGeom>
              <a:rect b="b" l="l" r="r" t="t"/>
              <a:pathLst>
                <a:path extrusionOk="0" h="841" w="935">
                  <a:moveTo>
                    <a:pt x="467" y="0"/>
                  </a:moveTo>
                  <a:cubicBezTo>
                    <a:pt x="429" y="0"/>
                    <a:pt x="389" y="5"/>
                    <a:pt x="350" y="16"/>
                  </a:cubicBezTo>
                  <a:cubicBezTo>
                    <a:pt x="128" y="90"/>
                    <a:pt x="0" y="324"/>
                    <a:pt x="64" y="547"/>
                  </a:cubicBezTo>
                  <a:cubicBezTo>
                    <a:pt x="124" y="729"/>
                    <a:pt x="291" y="841"/>
                    <a:pt x="472" y="841"/>
                  </a:cubicBezTo>
                  <a:cubicBezTo>
                    <a:pt x="513" y="841"/>
                    <a:pt x="554" y="835"/>
                    <a:pt x="595" y="824"/>
                  </a:cubicBezTo>
                  <a:cubicBezTo>
                    <a:pt x="818" y="760"/>
                    <a:pt x="935" y="526"/>
                    <a:pt x="871" y="303"/>
                  </a:cubicBezTo>
                  <a:cubicBezTo>
                    <a:pt x="819" y="119"/>
                    <a:pt x="650" y="0"/>
                    <a:pt x="467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485550" y="466175"/>
              <a:ext cx="76475" cy="97200"/>
            </a:xfrm>
            <a:custGeom>
              <a:rect b="b" l="l" r="r" t="t"/>
              <a:pathLst>
                <a:path extrusionOk="0" h="3888" w="3059">
                  <a:moveTo>
                    <a:pt x="234" y="2018"/>
                  </a:moveTo>
                  <a:cubicBezTo>
                    <a:pt x="234" y="2018"/>
                    <a:pt x="977" y="2007"/>
                    <a:pt x="1327" y="1965"/>
                  </a:cubicBezTo>
                  <a:cubicBezTo>
                    <a:pt x="2134" y="1858"/>
                    <a:pt x="2039" y="1370"/>
                    <a:pt x="2134" y="1020"/>
                  </a:cubicBezTo>
                  <a:cubicBezTo>
                    <a:pt x="2177" y="903"/>
                    <a:pt x="2230" y="723"/>
                    <a:pt x="2273" y="520"/>
                  </a:cubicBezTo>
                  <a:cubicBezTo>
                    <a:pt x="2336" y="266"/>
                    <a:pt x="2368" y="11"/>
                    <a:pt x="2623" y="1"/>
                  </a:cubicBezTo>
                  <a:cubicBezTo>
                    <a:pt x="2974" y="1"/>
                    <a:pt x="3058" y="659"/>
                    <a:pt x="3058" y="1105"/>
                  </a:cubicBezTo>
                  <a:cubicBezTo>
                    <a:pt x="3058" y="1785"/>
                    <a:pt x="2995" y="2581"/>
                    <a:pt x="2740" y="3016"/>
                  </a:cubicBezTo>
                  <a:cubicBezTo>
                    <a:pt x="2432" y="3536"/>
                    <a:pt x="1115" y="3887"/>
                    <a:pt x="520" y="3845"/>
                  </a:cubicBezTo>
                  <a:cubicBezTo>
                    <a:pt x="404" y="3845"/>
                    <a:pt x="180" y="3770"/>
                    <a:pt x="106" y="3632"/>
                  </a:cubicBezTo>
                  <a:cubicBezTo>
                    <a:pt x="0" y="3441"/>
                    <a:pt x="95" y="3175"/>
                    <a:pt x="128" y="2899"/>
                  </a:cubicBezTo>
                  <a:cubicBezTo>
                    <a:pt x="159" y="2634"/>
                    <a:pt x="191" y="2252"/>
                    <a:pt x="234" y="2018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491375" y="512375"/>
              <a:ext cx="22325" cy="17800"/>
            </a:xfrm>
            <a:custGeom>
              <a:rect b="b" l="l" r="r" t="t"/>
              <a:pathLst>
                <a:path extrusionOk="0" h="712" w="893">
                  <a:moveTo>
                    <a:pt x="1" y="170"/>
                  </a:moveTo>
                  <a:lnTo>
                    <a:pt x="1" y="435"/>
                  </a:lnTo>
                  <a:cubicBezTo>
                    <a:pt x="160" y="680"/>
                    <a:pt x="850" y="711"/>
                    <a:pt x="893" y="350"/>
                  </a:cubicBezTo>
                  <a:cubicBezTo>
                    <a:pt x="532" y="425"/>
                    <a:pt x="341" y="0"/>
                    <a:pt x="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469325" y="512375"/>
              <a:ext cx="22325" cy="17800"/>
            </a:xfrm>
            <a:custGeom>
              <a:rect b="b" l="l" r="r" t="t"/>
              <a:pathLst>
                <a:path extrusionOk="0" h="712" w="893">
                  <a:moveTo>
                    <a:pt x="893" y="170"/>
                  </a:moveTo>
                  <a:lnTo>
                    <a:pt x="893" y="435"/>
                  </a:lnTo>
                  <a:cubicBezTo>
                    <a:pt x="734" y="680"/>
                    <a:pt x="43" y="711"/>
                    <a:pt x="1" y="350"/>
                  </a:cubicBezTo>
                  <a:cubicBezTo>
                    <a:pt x="362" y="425"/>
                    <a:pt x="553" y="0"/>
                    <a:pt x="893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468025" y="422900"/>
              <a:ext cx="112575" cy="95050"/>
            </a:xfrm>
            <a:custGeom>
              <a:rect b="b" l="l" r="r" t="t"/>
              <a:pathLst>
                <a:path extrusionOk="0" h="3802" w="4503">
                  <a:moveTo>
                    <a:pt x="2963" y="467"/>
                  </a:moveTo>
                  <a:cubicBezTo>
                    <a:pt x="3016" y="43"/>
                    <a:pt x="3557" y="117"/>
                    <a:pt x="3781" y="330"/>
                  </a:cubicBezTo>
                  <a:cubicBezTo>
                    <a:pt x="4173" y="680"/>
                    <a:pt x="4503" y="1699"/>
                    <a:pt x="4460" y="2612"/>
                  </a:cubicBezTo>
                  <a:cubicBezTo>
                    <a:pt x="4439" y="3091"/>
                    <a:pt x="4354" y="3759"/>
                    <a:pt x="4046" y="3792"/>
                  </a:cubicBezTo>
                  <a:cubicBezTo>
                    <a:pt x="3812" y="3802"/>
                    <a:pt x="3675" y="3483"/>
                    <a:pt x="3611" y="3303"/>
                  </a:cubicBezTo>
                  <a:cubicBezTo>
                    <a:pt x="3505" y="3048"/>
                    <a:pt x="3462" y="2836"/>
                    <a:pt x="3409" y="2591"/>
                  </a:cubicBezTo>
                  <a:cubicBezTo>
                    <a:pt x="2644" y="2751"/>
                    <a:pt x="2167" y="2273"/>
                    <a:pt x="2145" y="1508"/>
                  </a:cubicBezTo>
                  <a:cubicBezTo>
                    <a:pt x="1625" y="1668"/>
                    <a:pt x="817" y="1668"/>
                    <a:pt x="329" y="1434"/>
                  </a:cubicBezTo>
                  <a:cubicBezTo>
                    <a:pt x="180" y="1359"/>
                    <a:pt x="0" y="1201"/>
                    <a:pt x="10" y="1073"/>
                  </a:cubicBezTo>
                  <a:cubicBezTo>
                    <a:pt x="21" y="776"/>
                    <a:pt x="690" y="712"/>
                    <a:pt x="1083" y="712"/>
                  </a:cubicBezTo>
                  <a:cubicBezTo>
                    <a:pt x="1030" y="585"/>
                    <a:pt x="775" y="531"/>
                    <a:pt x="765" y="330"/>
                  </a:cubicBezTo>
                  <a:cubicBezTo>
                    <a:pt x="765" y="43"/>
                    <a:pt x="1179" y="0"/>
                    <a:pt x="1508" y="11"/>
                  </a:cubicBezTo>
                  <a:cubicBezTo>
                    <a:pt x="2082" y="32"/>
                    <a:pt x="2686" y="276"/>
                    <a:pt x="2963" y="467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560650" y="480500"/>
              <a:ext cx="8525" cy="19675"/>
            </a:xfrm>
            <a:custGeom>
              <a:rect b="b" l="l" r="r" t="t"/>
              <a:pathLst>
                <a:path extrusionOk="0" h="787" w="341">
                  <a:moveTo>
                    <a:pt x="1" y="1"/>
                  </a:moveTo>
                  <a:cubicBezTo>
                    <a:pt x="43" y="171"/>
                    <a:pt x="54" y="362"/>
                    <a:pt x="54" y="532"/>
                  </a:cubicBezTo>
                  <a:cubicBezTo>
                    <a:pt x="54" y="617"/>
                    <a:pt x="54" y="702"/>
                    <a:pt x="43" y="787"/>
                  </a:cubicBezTo>
                  <a:cubicBezTo>
                    <a:pt x="235" y="733"/>
                    <a:pt x="341" y="457"/>
                    <a:pt x="320" y="287"/>
                  </a:cubicBezTo>
                  <a:cubicBezTo>
                    <a:pt x="298" y="128"/>
                    <a:pt x="171" y="11"/>
                    <a:pt x="1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2558275" y="431125"/>
              <a:ext cx="9600" cy="14900"/>
            </a:xfrm>
            <a:custGeom>
              <a:rect b="b" l="l" r="r" t="t"/>
              <a:pathLst>
                <a:path extrusionOk="0" h="596" w="384">
                  <a:moveTo>
                    <a:pt x="1" y="181"/>
                  </a:moveTo>
                  <a:cubicBezTo>
                    <a:pt x="86" y="1"/>
                    <a:pt x="383" y="383"/>
                    <a:pt x="266" y="489"/>
                  </a:cubicBezTo>
                  <a:cubicBezTo>
                    <a:pt x="138" y="595"/>
                    <a:pt x="1" y="308"/>
                    <a:pt x="1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2557750" y="444925"/>
              <a:ext cx="10375" cy="11450"/>
            </a:xfrm>
            <a:custGeom>
              <a:rect b="b" l="l" r="r" t="t"/>
              <a:pathLst>
                <a:path extrusionOk="0" h="458" w="415">
                  <a:moveTo>
                    <a:pt x="64" y="128"/>
                  </a:moveTo>
                  <a:cubicBezTo>
                    <a:pt x="149" y="1"/>
                    <a:pt x="414" y="308"/>
                    <a:pt x="266" y="393"/>
                  </a:cubicBezTo>
                  <a:cubicBezTo>
                    <a:pt x="159" y="457"/>
                    <a:pt x="1" y="224"/>
                    <a:pt x="64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525900" y="552450"/>
              <a:ext cx="152125" cy="229150"/>
            </a:xfrm>
            <a:custGeom>
              <a:rect b="b" l="l" r="r" t="t"/>
              <a:pathLst>
                <a:path extrusionOk="0" h="9166" w="6085">
                  <a:moveTo>
                    <a:pt x="5363" y="3303"/>
                  </a:moveTo>
                  <a:cubicBezTo>
                    <a:pt x="5129" y="2485"/>
                    <a:pt x="4821" y="1699"/>
                    <a:pt x="4290" y="1084"/>
                  </a:cubicBezTo>
                  <a:cubicBezTo>
                    <a:pt x="3833" y="564"/>
                    <a:pt x="3144" y="43"/>
                    <a:pt x="2241" y="0"/>
                  </a:cubicBezTo>
                  <a:cubicBezTo>
                    <a:pt x="1721" y="616"/>
                    <a:pt x="1051" y="1020"/>
                    <a:pt x="361" y="1413"/>
                  </a:cubicBezTo>
                  <a:cubicBezTo>
                    <a:pt x="64" y="2337"/>
                    <a:pt x="0" y="3622"/>
                    <a:pt x="149" y="4684"/>
                  </a:cubicBezTo>
                  <a:cubicBezTo>
                    <a:pt x="276" y="5512"/>
                    <a:pt x="541" y="6181"/>
                    <a:pt x="850" y="6797"/>
                  </a:cubicBezTo>
                  <a:cubicBezTo>
                    <a:pt x="1179" y="7445"/>
                    <a:pt x="1529" y="8082"/>
                    <a:pt x="1636" y="8899"/>
                  </a:cubicBezTo>
                  <a:cubicBezTo>
                    <a:pt x="3069" y="9048"/>
                    <a:pt x="4460" y="9165"/>
                    <a:pt x="6063" y="9133"/>
                  </a:cubicBezTo>
                  <a:cubicBezTo>
                    <a:pt x="6085" y="6999"/>
                    <a:pt x="5872" y="5034"/>
                    <a:pt x="5363" y="330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582700" y="552725"/>
              <a:ext cx="95075" cy="228075"/>
            </a:xfrm>
            <a:custGeom>
              <a:rect b="b" l="l" r="r" t="t"/>
              <a:pathLst>
                <a:path extrusionOk="0" h="9123" w="3803">
                  <a:moveTo>
                    <a:pt x="1" y="0"/>
                  </a:moveTo>
                  <a:cubicBezTo>
                    <a:pt x="75" y="43"/>
                    <a:pt x="171" y="74"/>
                    <a:pt x="234" y="117"/>
                  </a:cubicBezTo>
                  <a:cubicBezTo>
                    <a:pt x="893" y="510"/>
                    <a:pt x="1381" y="1062"/>
                    <a:pt x="1838" y="1646"/>
                  </a:cubicBezTo>
                  <a:cubicBezTo>
                    <a:pt x="2411" y="2400"/>
                    <a:pt x="2741" y="3345"/>
                    <a:pt x="3017" y="4386"/>
                  </a:cubicBezTo>
                  <a:cubicBezTo>
                    <a:pt x="3378" y="5766"/>
                    <a:pt x="3558" y="7465"/>
                    <a:pt x="3675" y="9122"/>
                  </a:cubicBezTo>
                  <a:lnTo>
                    <a:pt x="3791" y="9122"/>
                  </a:lnTo>
                  <a:cubicBezTo>
                    <a:pt x="3803" y="7052"/>
                    <a:pt x="3590" y="4981"/>
                    <a:pt x="3091" y="3292"/>
                  </a:cubicBezTo>
                  <a:cubicBezTo>
                    <a:pt x="2857" y="2474"/>
                    <a:pt x="2549" y="1688"/>
                    <a:pt x="2018" y="1073"/>
                  </a:cubicBezTo>
                  <a:cubicBezTo>
                    <a:pt x="1561" y="553"/>
                    <a:pt x="893" y="43"/>
                    <a:pt x="1" y="0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531725" y="536275"/>
              <a:ext cx="57375" cy="59200"/>
            </a:xfrm>
            <a:custGeom>
              <a:rect b="b" l="l" r="r" t="t"/>
              <a:pathLst>
                <a:path extrusionOk="0" h="2368" w="2295">
                  <a:moveTo>
                    <a:pt x="181" y="2368"/>
                  </a:moveTo>
                  <a:cubicBezTo>
                    <a:pt x="96" y="2336"/>
                    <a:pt x="75" y="2188"/>
                    <a:pt x="54" y="2049"/>
                  </a:cubicBezTo>
                  <a:cubicBezTo>
                    <a:pt x="43" y="1933"/>
                    <a:pt x="1" y="1752"/>
                    <a:pt x="22" y="1667"/>
                  </a:cubicBezTo>
                  <a:cubicBezTo>
                    <a:pt x="43" y="1582"/>
                    <a:pt x="287" y="1391"/>
                    <a:pt x="436" y="1274"/>
                  </a:cubicBezTo>
                  <a:cubicBezTo>
                    <a:pt x="872" y="913"/>
                    <a:pt x="1424" y="446"/>
                    <a:pt x="1774" y="149"/>
                  </a:cubicBezTo>
                  <a:cubicBezTo>
                    <a:pt x="1965" y="0"/>
                    <a:pt x="2295" y="541"/>
                    <a:pt x="2273" y="754"/>
                  </a:cubicBezTo>
                  <a:cubicBezTo>
                    <a:pt x="2262" y="923"/>
                    <a:pt x="1965" y="1115"/>
                    <a:pt x="1816" y="1232"/>
                  </a:cubicBezTo>
                  <a:cubicBezTo>
                    <a:pt x="1434" y="1529"/>
                    <a:pt x="1137" y="1773"/>
                    <a:pt x="776" y="2049"/>
                  </a:cubicBezTo>
                  <a:cubicBezTo>
                    <a:pt x="606" y="2177"/>
                    <a:pt x="426" y="2325"/>
                    <a:pt x="181" y="2368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351725" y="706175"/>
              <a:ext cx="87375" cy="64000"/>
            </a:xfrm>
            <a:custGeom>
              <a:rect b="b" l="l" r="r" t="t"/>
              <a:pathLst>
                <a:path extrusionOk="0" h="2560" w="3495">
                  <a:moveTo>
                    <a:pt x="818" y="1497"/>
                  </a:moveTo>
                  <a:cubicBezTo>
                    <a:pt x="733" y="1572"/>
                    <a:pt x="393" y="1795"/>
                    <a:pt x="277" y="1943"/>
                  </a:cubicBezTo>
                  <a:cubicBezTo>
                    <a:pt x="235" y="2007"/>
                    <a:pt x="202" y="2092"/>
                    <a:pt x="245" y="2135"/>
                  </a:cubicBezTo>
                  <a:cubicBezTo>
                    <a:pt x="330" y="2241"/>
                    <a:pt x="585" y="2050"/>
                    <a:pt x="681" y="1986"/>
                  </a:cubicBezTo>
                  <a:cubicBezTo>
                    <a:pt x="839" y="1891"/>
                    <a:pt x="967" y="1837"/>
                    <a:pt x="1105" y="1742"/>
                  </a:cubicBezTo>
                  <a:cubicBezTo>
                    <a:pt x="1020" y="1848"/>
                    <a:pt x="691" y="2061"/>
                    <a:pt x="542" y="2241"/>
                  </a:cubicBezTo>
                  <a:cubicBezTo>
                    <a:pt x="478" y="2315"/>
                    <a:pt x="415" y="2422"/>
                    <a:pt x="478" y="2474"/>
                  </a:cubicBezTo>
                  <a:cubicBezTo>
                    <a:pt x="553" y="2559"/>
                    <a:pt x="776" y="2422"/>
                    <a:pt x="850" y="2368"/>
                  </a:cubicBezTo>
                  <a:cubicBezTo>
                    <a:pt x="1212" y="2156"/>
                    <a:pt x="1625" y="1922"/>
                    <a:pt x="1955" y="1806"/>
                  </a:cubicBezTo>
                  <a:cubicBezTo>
                    <a:pt x="2326" y="1678"/>
                    <a:pt x="2666" y="1625"/>
                    <a:pt x="3048" y="1615"/>
                  </a:cubicBezTo>
                  <a:cubicBezTo>
                    <a:pt x="3144" y="1615"/>
                    <a:pt x="3346" y="1646"/>
                    <a:pt x="3420" y="1582"/>
                  </a:cubicBezTo>
                  <a:cubicBezTo>
                    <a:pt x="3452" y="1561"/>
                    <a:pt x="3473" y="1445"/>
                    <a:pt x="3484" y="1402"/>
                  </a:cubicBezTo>
                  <a:cubicBezTo>
                    <a:pt x="3494" y="1254"/>
                    <a:pt x="3452" y="1084"/>
                    <a:pt x="3409" y="860"/>
                  </a:cubicBezTo>
                  <a:cubicBezTo>
                    <a:pt x="3399" y="775"/>
                    <a:pt x="3388" y="701"/>
                    <a:pt x="3357" y="595"/>
                  </a:cubicBezTo>
                  <a:cubicBezTo>
                    <a:pt x="3324" y="510"/>
                    <a:pt x="3303" y="362"/>
                    <a:pt x="3272" y="329"/>
                  </a:cubicBezTo>
                  <a:cubicBezTo>
                    <a:pt x="3229" y="287"/>
                    <a:pt x="3059" y="255"/>
                    <a:pt x="2974" y="244"/>
                  </a:cubicBezTo>
                  <a:cubicBezTo>
                    <a:pt x="2687" y="213"/>
                    <a:pt x="2295" y="192"/>
                    <a:pt x="2071" y="159"/>
                  </a:cubicBezTo>
                  <a:cubicBezTo>
                    <a:pt x="1870" y="138"/>
                    <a:pt x="1658" y="117"/>
                    <a:pt x="1466" y="96"/>
                  </a:cubicBezTo>
                  <a:cubicBezTo>
                    <a:pt x="1285" y="74"/>
                    <a:pt x="691" y="0"/>
                    <a:pt x="627" y="223"/>
                  </a:cubicBezTo>
                  <a:cubicBezTo>
                    <a:pt x="574" y="414"/>
                    <a:pt x="1169" y="414"/>
                    <a:pt x="1307" y="478"/>
                  </a:cubicBezTo>
                  <a:cubicBezTo>
                    <a:pt x="1042" y="542"/>
                    <a:pt x="648" y="712"/>
                    <a:pt x="298" y="977"/>
                  </a:cubicBezTo>
                  <a:cubicBezTo>
                    <a:pt x="202" y="1051"/>
                    <a:pt x="1" y="1190"/>
                    <a:pt x="43" y="1275"/>
                  </a:cubicBezTo>
                  <a:cubicBezTo>
                    <a:pt x="107" y="1402"/>
                    <a:pt x="266" y="1296"/>
                    <a:pt x="351" y="1264"/>
                  </a:cubicBezTo>
                  <a:cubicBezTo>
                    <a:pt x="468" y="1221"/>
                    <a:pt x="563" y="1200"/>
                    <a:pt x="659" y="1147"/>
                  </a:cubicBezTo>
                  <a:cubicBezTo>
                    <a:pt x="542" y="1264"/>
                    <a:pt x="245" y="1455"/>
                    <a:pt x="128" y="1604"/>
                  </a:cubicBezTo>
                  <a:cubicBezTo>
                    <a:pt x="96" y="1657"/>
                    <a:pt x="75" y="1731"/>
                    <a:pt x="107" y="1773"/>
                  </a:cubicBezTo>
                  <a:cubicBezTo>
                    <a:pt x="181" y="1869"/>
                    <a:pt x="330" y="1742"/>
                    <a:pt x="436" y="1689"/>
                  </a:cubicBezTo>
                  <a:cubicBezTo>
                    <a:pt x="596" y="1604"/>
                    <a:pt x="702" y="1561"/>
                    <a:pt x="808" y="1497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2415700" y="562525"/>
              <a:ext cx="203150" cy="201025"/>
            </a:xfrm>
            <a:custGeom>
              <a:rect b="b" l="l" r="r" t="t"/>
              <a:pathLst>
                <a:path extrusionOk="0" h="8041" w="8126">
                  <a:moveTo>
                    <a:pt x="54" y="7658"/>
                  </a:moveTo>
                  <a:cubicBezTo>
                    <a:pt x="33" y="7073"/>
                    <a:pt x="1" y="6394"/>
                    <a:pt x="76" y="5842"/>
                  </a:cubicBezTo>
                  <a:cubicBezTo>
                    <a:pt x="1636" y="5672"/>
                    <a:pt x="3229" y="5544"/>
                    <a:pt x="4864" y="5449"/>
                  </a:cubicBezTo>
                  <a:cubicBezTo>
                    <a:pt x="4960" y="5226"/>
                    <a:pt x="5034" y="4971"/>
                    <a:pt x="5088" y="4716"/>
                  </a:cubicBezTo>
                  <a:cubicBezTo>
                    <a:pt x="5395" y="3484"/>
                    <a:pt x="5683" y="2221"/>
                    <a:pt x="6181" y="1074"/>
                  </a:cubicBezTo>
                  <a:cubicBezTo>
                    <a:pt x="6362" y="670"/>
                    <a:pt x="6670" y="12"/>
                    <a:pt x="7137" y="12"/>
                  </a:cubicBezTo>
                  <a:cubicBezTo>
                    <a:pt x="7998" y="1"/>
                    <a:pt x="8125" y="1445"/>
                    <a:pt x="8125" y="2306"/>
                  </a:cubicBezTo>
                  <a:cubicBezTo>
                    <a:pt x="8125" y="3219"/>
                    <a:pt x="7987" y="4217"/>
                    <a:pt x="7785" y="5162"/>
                  </a:cubicBezTo>
                  <a:cubicBezTo>
                    <a:pt x="7583" y="6171"/>
                    <a:pt x="7264" y="7106"/>
                    <a:pt x="6585" y="7552"/>
                  </a:cubicBezTo>
                  <a:cubicBezTo>
                    <a:pt x="5831" y="8040"/>
                    <a:pt x="4345" y="7923"/>
                    <a:pt x="3357" y="7923"/>
                  </a:cubicBezTo>
                  <a:cubicBezTo>
                    <a:pt x="2167" y="7923"/>
                    <a:pt x="1126" y="7849"/>
                    <a:pt x="54" y="7658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2520575" y="698750"/>
              <a:ext cx="28700" cy="23400"/>
            </a:xfrm>
            <a:custGeom>
              <a:rect b="b" l="l" r="r" t="t"/>
              <a:pathLst>
                <a:path extrusionOk="0" h="936" w="1148">
                  <a:moveTo>
                    <a:pt x="669" y="0"/>
                  </a:moveTo>
                  <a:cubicBezTo>
                    <a:pt x="447" y="10"/>
                    <a:pt x="223" y="32"/>
                    <a:pt x="1" y="43"/>
                  </a:cubicBezTo>
                  <a:cubicBezTo>
                    <a:pt x="96" y="234"/>
                    <a:pt x="256" y="414"/>
                    <a:pt x="404" y="552"/>
                  </a:cubicBezTo>
                  <a:cubicBezTo>
                    <a:pt x="554" y="685"/>
                    <a:pt x="830" y="936"/>
                    <a:pt x="986" y="936"/>
                  </a:cubicBezTo>
                  <a:cubicBezTo>
                    <a:pt x="1017" y="936"/>
                    <a:pt x="1043" y="925"/>
                    <a:pt x="1063" y="902"/>
                  </a:cubicBezTo>
                  <a:cubicBezTo>
                    <a:pt x="1148" y="796"/>
                    <a:pt x="967" y="520"/>
                    <a:pt x="882" y="371"/>
                  </a:cubicBezTo>
                  <a:cubicBezTo>
                    <a:pt x="818" y="244"/>
                    <a:pt x="744" y="117"/>
                    <a:pt x="669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541025" y="740675"/>
              <a:ext cx="17000" cy="11450"/>
            </a:xfrm>
            <a:custGeom>
              <a:rect b="b" l="l" r="r" t="t"/>
              <a:pathLst>
                <a:path extrusionOk="0" h="458" w="680">
                  <a:moveTo>
                    <a:pt x="149" y="171"/>
                  </a:moveTo>
                  <a:cubicBezTo>
                    <a:pt x="297" y="86"/>
                    <a:pt x="542" y="1"/>
                    <a:pt x="595" y="107"/>
                  </a:cubicBezTo>
                  <a:cubicBezTo>
                    <a:pt x="680" y="235"/>
                    <a:pt x="510" y="287"/>
                    <a:pt x="393" y="341"/>
                  </a:cubicBezTo>
                  <a:cubicBezTo>
                    <a:pt x="266" y="393"/>
                    <a:pt x="117" y="457"/>
                    <a:pt x="64" y="351"/>
                  </a:cubicBezTo>
                  <a:cubicBezTo>
                    <a:pt x="0" y="224"/>
                    <a:pt x="96" y="202"/>
                    <a:pt x="149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563050" y="742000"/>
              <a:ext cx="11450" cy="10650"/>
            </a:xfrm>
            <a:custGeom>
              <a:rect b="b" l="l" r="r" t="t"/>
              <a:pathLst>
                <a:path extrusionOk="0" h="426" w="458">
                  <a:moveTo>
                    <a:pt x="117" y="75"/>
                  </a:moveTo>
                  <a:cubicBezTo>
                    <a:pt x="213" y="12"/>
                    <a:pt x="341" y="1"/>
                    <a:pt x="383" y="97"/>
                  </a:cubicBezTo>
                  <a:cubicBezTo>
                    <a:pt x="457" y="256"/>
                    <a:pt x="86" y="425"/>
                    <a:pt x="22" y="256"/>
                  </a:cubicBezTo>
                  <a:cubicBezTo>
                    <a:pt x="1" y="192"/>
                    <a:pt x="32" y="128"/>
                    <a:pt x="117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607675" y="573425"/>
              <a:ext cx="17000" cy="21525"/>
            </a:xfrm>
            <a:custGeom>
              <a:rect b="b" l="l" r="r" t="t"/>
              <a:pathLst>
                <a:path extrusionOk="0" h="861" w="680">
                  <a:moveTo>
                    <a:pt x="180" y="1"/>
                  </a:moveTo>
                  <a:cubicBezTo>
                    <a:pt x="350" y="64"/>
                    <a:pt x="680" y="680"/>
                    <a:pt x="456" y="787"/>
                  </a:cubicBezTo>
                  <a:cubicBezTo>
                    <a:pt x="276" y="860"/>
                    <a:pt x="0" y="308"/>
                    <a:pt x="53" y="107"/>
                  </a:cubicBezTo>
                  <a:cubicBezTo>
                    <a:pt x="64" y="53"/>
                    <a:pt x="95" y="32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604200" y="593325"/>
              <a:ext cx="11975" cy="13300"/>
            </a:xfrm>
            <a:custGeom>
              <a:rect b="b" l="l" r="r" t="t"/>
              <a:pathLst>
                <a:path extrusionOk="0" h="532" w="479">
                  <a:moveTo>
                    <a:pt x="149" y="160"/>
                  </a:moveTo>
                  <a:cubicBezTo>
                    <a:pt x="330" y="1"/>
                    <a:pt x="479" y="319"/>
                    <a:pt x="373" y="415"/>
                  </a:cubicBezTo>
                  <a:cubicBezTo>
                    <a:pt x="224" y="532"/>
                    <a:pt x="1" y="298"/>
                    <a:pt x="149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19875" y="596525"/>
              <a:ext cx="13825" cy="14875"/>
            </a:xfrm>
            <a:custGeom>
              <a:rect b="b" l="l" r="r" t="t"/>
              <a:pathLst>
                <a:path extrusionOk="0" h="595" w="553">
                  <a:moveTo>
                    <a:pt x="138" y="117"/>
                  </a:moveTo>
                  <a:cubicBezTo>
                    <a:pt x="329" y="0"/>
                    <a:pt x="553" y="489"/>
                    <a:pt x="372" y="563"/>
                  </a:cubicBezTo>
                  <a:cubicBezTo>
                    <a:pt x="287" y="595"/>
                    <a:pt x="244" y="552"/>
                    <a:pt x="181" y="467"/>
                  </a:cubicBezTo>
                  <a:cubicBezTo>
                    <a:pt x="74" y="351"/>
                    <a:pt x="1" y="191"/>
                    <a:pt x="138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564650" y="768550"/>
              <a:ext cx="114725" cy="15950"/>
            </a:xfrm>
            <a:custGeom>
              <a:rect b="b" l="l" r="r" t="t"/>
              <a:pathLst>
                <a:path extrusionOk="0" h="638" w="4589">
                  <a:moveTo>
                    <a:pt x="128" y="1"/>
                  </a:moveTo>
                  <a:cubicBezTo>
                    <a:pt x="53" y="1"/>
                    <a:pt x="1" y="54"/>
                    <a:pt x="1" y="128"/>
                  </a:cubicBezTo>
                  <a:lnTo>
                    <a:pt x="1" y="500"/>
                  </a:lnTo>
                  <a:cubicBezTo>
                    <a:pt x="1" y="574"/>
                    <a:pt x="53" y="638"/>
                    <a:pt x="128" y="638"/>
                  </a:cubicBezTo>
                  <a:lnTo>
                    <a:pt x="4461" y="638"/>
                  </a:lnTo>
                  <a:cubicBezTo>
                    <a:pt x="4535" y="638"/>
                    <a:pt x="4588" y="574"/>
                    <a:pt x="4588" y="500"/>
                  </a:cubicBezTo>
                  <a:lnTo>
                    <a:pt x="4588" y="128"/>
                  </a:lnTo>
                  <a:cubicBezTo>
                    <a:pt x="4588" y="54"/>
                    <a:pt x="4535" y="1"/>
                    <a:pt x="4461" y="1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250" y="546053"/>
            <a:ext cx="1861826" cy="111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9400" y="3911100"/>
            <a:ext cx="2038602" cy="7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7525" y="718331"/>
            <a:ext cx="2358400" cy="61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400" y="3228475"/>
            <a:ext cx="2292081" cy="6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5874" y="3577213"/>
            <a:ext cx="1547850" cy="116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250" y="1695787"/>
            <a:ext cx="1279125" cy="140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0850" y="1973432"/>
            <a:ext cx="1279125" cy="12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00375" y="441275"/>
            <a:ext cx="1207474" cy="12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18975" y="1968462"/>
            <a:ext cx="1547837" cy="1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613" y="273025"/>
            <a:ext cx="6465175" cy="45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/>
          <p:nvPr/>
        </p:nvSpPr>
        <p:spPr>
          <a:xfrm>
            <a:off x="496950" y="2339000"/>
            <a:ext cx="389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223B5A"/>
                </a:solidFill>
              </a:rPr>
              <a:t>Microservicii</a:t>
            </a:r>
            <a:endParaRPr b="1" sz="4000">
              <a:solidFill>
                <a:srgbClr val="223B5A"/>
              </a:solidFill>
            </a:endParaRPr>
          </a:p>
        </p:txBody>
      </p:sp>
      <p:sp>
        <p:nvSpPr>
          <p:cNvPr id="341" name="Google Shape;341;p20"/>
          <p:cNvSpPr txBox="1"/>
          <p:nvPr/>
        </p:nvSpPr>
        <p:spPr>
          <a:xfrm flipH="1">
            <a:off x="2140150" y="990875"/>
            <a:ext cx="22869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0">
                <a:solidFill>
                  <a:srgbClr val="E34E4B"/>
                </a:solidFill>
              </a:rPr>
              <a:t>04</a:t>
            </a:r>
            <a:endParaRPr sz="10000">
              <a:solidFill>
                <a:srgbClr val="E34E4B"/>
              </a:solidFill>
            </a:endParaRPr>
          </a:p>
        </p:txBody>
      </p:sp>
      <p:grpSp>
        <p:nvGrpSpPr>
          <p:cNvPr id="342" name="Google Shape;342;p20"/>
          <p:cNvGrpSpPr/>
          <p:nvPr/>
        </p:nvGrpSpPr>
        <p:grpSpPr>
          <a:xfrm>
            <a:off x="4753458" y="889386"/>
            <a:ext cx="2986441" cy="3372096"/>
            <a:chOff x="5960763" y="2041954"/>
            <a:chExt cx="2462841" cy="2631367"/>
          </a:xfrm>
        </p:grpSpPr>
        <p:sp>
          <p:nvSpPr>
            <p:cNvPr id="343" name="Google Shape;343;p20"/>
            <p:cNvSpPr/>
            <p:nvPr/>
          </p:nvSpPr>
          <p:spPr>
            <a:xfrm>
              <a:off x="5960763" y="4504721"/>
              <a:ext cx="1842300" cy="168600"/>
            </a:xfrm>
            <a:prstGeom prst="ellipse">
              <a:avLst/>
            </a:prstGeom>
            <a:solidFill>
              <a:srgbClr val="C8C4F7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20"/>
            <p:cNvGrpSpPr/>
            <p:nvPr/>
          </p:nvGrpSpPr>
          <p:grpSpPr>
            <a:xfrm>
              <a:off x="6141160" y="2041954"/>
              <a:ext cx="2282444" cy="2576058"/>
              <a:chOff x="5226925" y="3412525"/>
              <a:chExt cx="741800" cy="837225"/>
            </a:xfrm>
          </p:grpSpPr>
          <p:sp>
            <p:nvSpPr>
              <p:cNvPr id="345" name="Google Shape;345;p20"/>
              <p:cNvSpPr/>
              <p:nvPr/>
            </p:nvSpPr>
            <p:spPr>
              <a:xfrm>
                <a:off x="5756550" y="3679600"/>
                <a:ext cx="212175" cy="164100"/>
              </a:xfrm>
              <a:custGeom>
                <a:rect b="b" l="l" r="r" t="t"/>
                <a:pathLst>
                  <a:path extrusionOk="0" h="6564" w="8487">
                    <a:moveTo>
                      <a:pt x="7934" y="6564"/>
                    </a:moveTo>
                    <a:lnTo>
                      <a:pt x="543" y="6564"/>
                    </a:lnTo>
                    <a:cubicBezTo>
                      <a:pt x="246" y="6564"/>
                      <a:pt x="1" y="6319"/>
                      <a:pt x="1" y="6012"/>
                    </a:cubicBezTo>
                    <a:lnTo>
                      <a:pt x="1" y="542"/>
                    </a:lnTo>
                    <a:cubicBezTo>
                      <a:pt x="1" y="245"/>
                      <a:pt x="246" y="1"/>
                      <a:pt x="543" y="1"/>
                    </a:cubicBezTo>
                    <a:lnTo>
                      <a:pt x="7934" y="1"/>
                    </a:lnTo>
                    <a:cubicBezTo>
                      <a:pt x="8242" y="1"/>
                      <a:pt x="8486" y="245"/>
                      <a:pt x="8486" y="542"/>
                    </a:cubicBezTo>
                    <a:lnTo>
                      <a:pt x="8486" y="6012"/>
                    </a:lnTo>
                    <a:cubicBezTo>
                      <a:pt x="8486" y="6319"/>
                      <a:pt x="8242" y="6564"/>
                      <a:pt x="7934" y="6564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5882150" y="3778375"/>
                <a:ext cx="49125" cy="54175"/>
              </a:xfrm>
              <a:custGeom>
                <a:rect b="b" l="l" r="r" t="t"/>
                <a:pathLst>
                  <a:path extrusionOk="0" h="2167" w="1965">
                    <a:moveTo>
                      <a:pt x="1041" y="2167"/>
                    </a:moveTo>
                    <a:lnTo>
                      <a:pt x="659" y="1625"/>
                    </a:lnTo>
                    <a:lnTo>
                      <a:pt x="0" y="1530"/>
                    </a:lnTo>
                    <a:lnTo>
                      <a:pt x="924" y="0"/>
                    </a:lnTo>
                    <a:lnTo>
                      <a:pt x="1964" y="626"/>
                    </a:ln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5908950" y="3778375"/>
                <a:ext cx="49400" cy="54175"/>
              </a:xfrm>
              <a:custGeom>
                <a:rect b="b" l="l" r="r" t="t"/>
                <a:pathLst>
                  <a:path extrusionOk="0" h="2167" w="1976">
                    <a:moveTo>
                      <a:pt x="935" y="2167"/>
                    </a:moveTo>
                    <a:lnTo>
                      <a:pt x="1317" y="1625"/>
                    </a:lnTo>
                    <a:lnTo>
                      <a:pt x="1976" y="1530"/>
                    </a:lnTo>
                    <a:lnTo>
                      <a:pt x="1041" y="0"/>
                    </a:lnTo>
                    <a:lnTo>
                      <a:pt x="0" y="626"/>
                    </a:ln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5895950" y="3763750"/>
                <a:ext cx="48075" cy="48100"/>
              </a:xfrm>
              <a:custGeom>
                <a:rect b="b" l="l" r="r" t="t"/>
                <a:pathLst>
                  <a:path extrusionOk="0" h="1924" w="1923">
                    <a:moveTo>
                      <a:pt x="1922" y="968"/>
                    </a:moveTo>
                    <a:cubicBezTo>
                      <a:pt x="1922" y="1499"/>
                      <a:pt x="1497" y="1923"/>
                      <a:pt x="966" y="1923"/>
                    </a:cubicBezTo>
                    <a:cubicBezTo>
                      <a:pt x="435" y="1923"/>
                      <a:pt x="1" y="1499"/>
                      <a:pt x="1" y="968"/>
                    </a:cubicBezTo>
                    <a:cubicBezTo>
                      <a:pt x="1" y="437"/>
                      <a:pt x="435" y="1"/>
                      <a:pt x="966" y="1"/>
                    </a:cubicBezTo>
                    <a:cubicBezTo>
                      <a:pt x="1497" y="1"/>
                      <a:pt x="1922" y="437"/>
                      <a:pt x="1922" y="9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5775950" y="3696600"/>
                <a:ext cx="175500" cy="5600"/>
              </a:xfrm>
              <a:custGeom>
                <a:rect b="b" l="l" r="r" t="t"/>
                <a:pathLst>
                  <a:path extrusionOk="0" h="224" w="7020">
                    <a:moveTo>
                      <a:pt x="107" y="1"/>
                    </a:moveTo>
                    <a:cubicBezTo>
                      <a:pt x="43" y="1"/>
                      <a:pt x="1" y="53"/>
                      <a:pt x="1" y="117"/>
                    </a:cubicBezTo>
                    <a:cubicBezTo>
                      <a:pt x="1" y="181"/>
                      <a:pt x="43" y="223"/>
                      <a:pt x="107" y="223"/>
                    </a:cubicBezTo>
                    <a:lnTo>
                      <a:pt x="6903" y="223"/>
                    </a:lnTo>
                    <a:cubicBezTo>
                      <a:pt x="6967" y="223"/>
                      <a:pt x="7020" y="181"/>
                      <a:pt x="7020" y="117"/>
                    </a:cubicBezTo>
                    <a:cubicBezTo>
                      <a:pt x="7020" y="53"/>
                      <a:pt x="6967" y="1"/>
                      <a:pt x="6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5775950" y="3718100"/>
                <a:ext cx="175500" cy="5600"/>
              </a:xfrm>
              <a:custGeom>
                <a:rect b="b" l="l" r="r" t="t"/>
                <a:pathLst>
                  <a:path extrusionOk="0" h="224" w="7020">
                    <a:moveTo>
                      <a:pt x="107" y="0"/>
                    </a:moveTo>
                    <a:cubicBezTo>
                      <a:pt x="43" y="0"/>
                      <a:pt x="1" y="54"/>
                      <a:pt x="1" y="107"/>
                    </a:cubicBezTo>
                    <a:cubicBezTo>
                      <a:pt x="1" y="170"/>
                      <a:pt x="43" y="224"/>
                      <a:pt x="107" y="224"/>
                    </a:cubicBezTo>
                    <a:lnTo>
                      <a:pt x="6903" y="224"/>
                    </a:lnTo>
                    <a:cubicBezTo>
                      <a:pt x="6967" y="224"/>
                      <a:pt x="7020" y="170"/>
                      <a:pt x="7020" y="107"/>
                    </a:cubicBezTo>
                    <a:cubicBezTo>
                      <a:pt x="7020" y="54"/>
                      <a:pt x="6967" y="0"/>
                      <a:pt x="6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5775950" y="3741200"/>
                <a:ext cx="175500" cy="5600"/>
              </a:xfrm>
              <a:custGeom>
                <a:rect b="b" l="l" r="r" t="t"/>
                <a:pathLst>
                  <a:path extrusionOk="0" h="224" w="7020">
                    <a:moveTo>
                      <a:pt x="107" y="1"/>
                    </a:moveTo>
                    <a:cubicBezTo>
                      <a:pt x="43" y="1"/>
                      <a:pt x="1" y="43"/>
                      <a:pt x="1" y="107"/>
                    </a:cubicBezTo>
                    <a:cubicBezTo>
                      <a:pt x="1" y="171"/>
                      <a:pt x="43" y="223"/>
                      <a:pt x="107" y="223"/>
                    </a:cubicBezTo>
                    <a:lnTo>
                      <a:pt x="6903" y="223"/>
                    </a:lnTo>
                    <a:cubicBezTo>
                      <a:pt x="6967" y="223"/>
                      <a:pt x="7020" y="171"/>
                      <a:pt x="7020" y="107"/>
                    </a:cubicBezTo>
                    <a:cubicBezTo>
                      <a:pt x="7020" y="43"/>
                      <a:pt x="6967" y="1"/>
                      <a:pt x="6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5775950" y="3762450"/>
                <a:ext cx="103025" cy="5850"/>
              </a:xfrm>
              <a:custGeom>
                <a:rect b="b" l="l" r="r" t="t"/>
                <a:pathLst>
                  <a:path extrusionOk="0" h="234" w="4121">
                    <a:moveTo>
                      <a:pt x="107" y="0"/>
                    </a:moveTo>
                    <a:cubicBezTo>
                      <a:pt x="43" y="0"/>
                      <a:pt x="1" y="53"/>
                      <a:pt x="1" y="117"/>
                    </a:cubicBezTo>
                    <a:cubicBezTo>
                      <a:pt x="1" y="180"/>
                      <a:pt x="43" y="234"/>
                      <a:pt x="107" y="234"/>
                    </a:cubicBezTo>
                    <a:lnTo>
                      <a:pt x="4015" y="234"/>
                    </a:lnTo>
                    <a:cubicBezTo>
                      <a:pt x="4067" y="234"/>
                      <a:pt x="4121" y="180"/>
                      <a:pt x="4121" y="117"/>
                    </a:cubicBezTo>
                    <a:cubicBezTo>
                      <a:pt x="4121" y="53"/>
                      <a:pt x="4067" y="0"/>
                      <a:pt x="4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5775950" y="3784750"/>
                <a:ext cx="103025" cy="5575"/>
              </a:xfrm>
              <a:custGeom>
                <a:rect b="b" l="l" r="r" t="t"/>
                <a:pathLst>
                  <a:path extrusionOk="0" h="223" w="4121">
                    <a:moveTo>
                      <a:pt x="107" y="0"/>
                    </a:moveTo>
                    <a:cubicBezTo>
                      <a:pt x="43" y="0"/>
                      <a:pt x="1" y="53"/>
                      <a:pt x="1" y="117"/>
                    </a:cubicBezTo>
                    <a:cubicBezTo>
                      <a:pt x="1" y="180"/>
                      <a:pt x="43" y="223"/>
                      <a:pt x="107" y="223"/>
                    </a:cubicBezTo>
                    <a:lnTo>
                      <a:pt x="4015" y="223"/>
                    </a:lnTo>
                    <a:cubicBezTo>
                      <a:pt x="4067" y="223"/>
                      <a:pt x="4121" y="180"/>
                      <a:pt x="4121" y="117"/>
                    </a:cubicBezTo>
                    <a:cubicBezTo>
                      <a:pt x="4121" y="53"/>
                      <a:pt x="4067" y="0"/>
                      <a:pt x="4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5696300" y="3445175"/>
                <a:ext cx="193825" cy="257825"/>
              </a:xfrm>
              <a:custGeom>
                <a:rect b="b" l="l" r="r" t="t"/>
                <a:pathLst>
                  <a:path extrusionOk="0" h="10313" w="7753">
                    <a:moveTo>
                      <a:pt x="7668" y="10312"/>
                    </a:moveTo>
                    <a:lnTo>
                      <a:pt x="86" y="10312"/>
                    </a:lnTo>
                    <a:cubicBezTo>
                      <a:pt x="43" y="10312"/>
                      <a:pt x="1" y="10270"/>
                      <a:pt x="1" y="10216"/>
                    </a:cubicBezTo>
                    <a:lnTo>
                      <a:pt x="1" y="86"/>
                    </a:lnTo>
                    <a:cubicBezTo>
                      <a:pt x="1" y="33"/>
                      <a:pt x="43" y="1"/>
                      <a:pt x="86" y="1"/>
                    </a:cubicBezTo>
                    <a:lnTo>
                      <a:pt x="7668" y="1"/>
                    </a:lnTo>
                    <a:cubicBezTo>
                      <a:pt x="7710" y="1"/>
                      <a:pt x="7753" y="33"/>
                      <a:pt x="7753" y="86"/>
                    </a:cubicBezTo>
                    <a:lnTo>
                      <a:pt x="7753" y="10216"/>
                    </a:lnTo>
                    <a:cubicBezTo>
                      <a:pt x="7753" y="10270"/>
                      <a:pt x="7710" y="10312"/>
                      <a:pt x="7668" y="10312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5716200" y="3476250"/>
                <a:ext cx="154550" cy="7450"/>
              </a:xfrm>
              <a:custGeom>
                <a:rect b="b" l="l" r="r" t="t"/>
                <a:pathLst>
                  <a:path extrusionOk="0" h="298" w="6182">
                    <a:moveTo>
                      <a:pt x="149" y="0"/>
                    </a:moveTo>
                    <a:cubicBezTo>
                      <a:pt x="64" y="0"/>
                      <a:pt x="1" y="74"/>
                      <a:pt x="1" y="149"/>
                    </a:cubicBezTo>
                    <a:cubicBezTo>
                      <a:pt x="1" y="234"/>
                      <a:pt x="64" y="298"/>
                      <a:pt x="149" y="298"/>
                    </a:cubicBezTo>
                    <a:lnTo>
                      <a:pt x="6033" y="298"/>
                    </a:lnTo>
                    <a:cubicBezTo>
                      <a:pt x="6118" y="298"/>
                      <a:pt x="6181" y="234"/>
                      <a:pt x="6181" y="149"/>
                    </a:cubicBezTo>
                    <a:cubicBezTo>
                      <a:pt x="6181" y="74"/>
                      <a:pt x="6118" y="0"/>
                      <a:pt x="6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5716200" y="3506775"/>
                <a:ext cx="154550" cy="7450"/>
              </a:xfrm>
              <a:custGeom>
                <a:rect b="b" l="l" r="r" t="t"/>
                <a:pathLst>
                  <a:path extrusionOk="0" h="298" w="6182">
                    <a:moveTo>
                      <a:pt x="149" y="0"/>
                    </a:moveTo>
                    <a:cubicBezTo>
                      <a:pt x="64" y="0"/>
                      <a:pt x="1" y="64"/>
                      <a:pt x="1" y="149"/>
                    </a:cubicBezTo>
                    <a:cubicBezTo>
                      <a:pt x="1" y="234"/>
                      <a:pt x="64" y="298"/>
                      <a:pt x="149" y="298"/>
                    </a:cubicBezTo>
                    <a:lnTo>
                      <a:pt x="6033" y="298"/>
                    </a:lnTo>
                    <a:cubicBezTo>
                      <a:pt x="6118" y="298"/>
                      <a:pt x="6181" y="234"/>
                      <a:pt x="6181" y="149"/>
                    </a:cubicBezTo>
                    <a:cubicBezTo>
                      <a:pt x="6181" y="64"/>
                      <a:pt x="6118" y="0"/>
                      <a:pt x="6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5716200" y="3537300"/>
                <a:ext cx="154550" cy="7200"/>
              </a:xfrm>
              <a:custGeom>
                <a:rect b="b" l="l" r="r" t="t"/>
                <a:pathLst>
                  <a:path extrusionOk="0" h="288" w="6182">
                    <a:moveTo>
                      <a:pt x="149" y="1"/>
                    </a:moveTo>
                    <a:cubicBezTo>
                      <a:pt x="64" y="1"/>
                      <a:pt x="1" y="65"/>
                      <a:pt x="1" y="139"/>
                    </a:cubicBezTo>
                    <a:cubicBezTo>
                      <a:pt x="1" y="224"/>
                      <a:pt x="64" y="287"/>
                      <a:pt x="149" y="287"/>
                    </a:cubicBezTo>
                    <a:lnTo>
                      <a:pt x="6033" y="287"/>
                    </a:lnTo>
                    <a:cubicBezTo>
                      <a:pt x="6118" y="287"/>
                      <a:pt x="6181" y="224"/>
                      <a:pt x="6181" y="139"/>
                    </a:cubicBezTo>
                    <a:cubicBezTo>
                      <a:pt x="6181" y="65"/>
                      <a:pt x="6118" y="1"/>
                      <a:pt x="60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5716200" y="3567575"/>
                <a:ext cx="154550" cy="7450"/>
              </a:xfrm>
              <a:custGeom>
                <a:rect b="b" l="l" r="r" t="t"/>
                <a:pathLst>
                  <a:path extrusionOk="0" h="298" w="6182">
                    <a:moveTo>
                      <a:pt x="149" y="1"/>
                    </a:moveTo>
                    <a:cubicBezTo>
                      <a:pt x="64" y="1"/>
                      <a:pt x="1" y="64"/>
                      <a:pt x="1" y="149"/>
                    </a:cubicBezTo>
                    <a:cubicBezTo>
                      <a:pt x="1" y="234"/>
                      <a:pt x="64" y="298"/>
                      <a:pt x="149" y="298"/>
                    </a:cubicBezTo>
                    <a:lnTo>
                      <a:pt x="6033" y="298"/>
                    </a:lnTo>
                    <a:cubicBezTo>
                      <a:pt x="6118" y="298"/>
                      <a:pt x="6181" y="234"/>
                      <a:pt x="6181" y="149"/>
                    </a:cubicBezTo>
                    <a:cubicBezTo>
                      <a:pt x="6181" y="64"/>
                      <a:pt x="6118" y="1"/>
                      <a:pt x="60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5716200" y="3598100"/>
                <a:ext cx="107275" cy="7450"/>
              </a:xfrm>
              <a:custGeom>
                <a:rect b="b" l="l" r="r" t="t"/>
                <a:pathLst>
                  <a:path extrusionOk="0" h="298" w="4291">
                    <a:moveTo>
                      <a:pt x="149" y="0"/>
                    </a:moveTo>
                    <a:cubicBezTo>
                      <a:pt x="64" y="0"/>
                      <a:pt x="1" y="64"/>
                      <a:pt x="1" y="149"/>
                    </a:cubicBezTo>
                    <a:cubicBezTo>
                      <a:pt x="1" y="224"/>
                      <a:pt x="64" y="298"/>
                      <a:pt x="149" y="298"/>
                    </a:cubicBezTo>
                    <a:lnTo>
                      <a:pt x="4142" y="298"/>
                    </a:lnTo>
                    <a:cubicBezTo>
                      <a:pt x="4227" y="298"/>
                      <a:pt x="4291" y="224"/>
                      <a:pt x="4291" y="149"/>
                    </a:cubicBezTo>
                    <a:cubicBezTo>
                      <a:pt x="4291" y="64"/>
                      <a:pt x="4227" y="0"/>
                      <a:pt x="41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5784700" y="3615900"/>
                <a:ext cx="89225" cy="78600"/>
              </a:xfrm>
              <a:custGeom>
                <a:rect b="b" l="l" r="r" t="t"/>
                <a:pathLst>
                  <a:path extrusionOk="0" h="3144" w="3569">
                    <a:moveTo>
                      <a:pt x="1520" y="1922"/>
                    </a:moveTo>
                    <a:cubicBezTo>
                      <a:pt x="1477" y="2007"/>
                      <a:pt x="1424" y="2103"/>
                      <a:pt x="1360" y="2209"/>
                    </a:cubicBezTo>
                    <a:cubicBezTo>
                      <a:pt x="1307" y="2315"/>
                      <a:pt x="1232" y="2432"/>
                      <a:pt x="1159" y="2528"/>
                    </a:cubicBezTo>
                    <a:cubicBezTo>
                      <a:pt x="1243" y="2283"/>
                      <a:pt x="1381" y="2103"/>
                      <a:pt x="1520" y="1922"/>
                    </a:cubicBezTo>
                    <a:close/>
                    <a:moveTo>
                      <a:pt x="723" y="2422"/>
                    </a:moveTo>
                    <a:cubicBezTo>
                      <a:pt x="670" y="2517"/>
                      <a:pt x="606" y="2634"/>
                      <a:pt x="543" y="2729"/>
                    </a:cubicBezTo>
                    <a:cubicBezTo>
                      <a:pt x="564" y="2665"/>
                      <a:pt x="606" y="2602"/>
                      <a:pt x="638" y="2549"/>
                    </a:cubicBezTo>
                    <a:lnTo>
                      <a:pt x="649" y="2528"/>
                    </a:lnTo>
                    <a:cubicBezTo>
                      <a:pt x="670" y="2495"/>
                      <a:pt x="691" y="2453"/>
                      <a:pt x="723" y="2422"/>
                    </a:cubicBezTo>
                    <a:close/>
                    <a:moveTo>
                      <a:pt x="1116" y="1412"/>
                    </a:moveTo>
                    <a:lnTo>
                      <a:pt x="1116" y="1412"/>
                    </a:lnTo>
                    <a:cubicBezTo>
                      <a:pt x="1095" y="1518"/>
                      <a:pt x="1063" y="1614"/>
                      <a:pt x="1031" y="1710"/>
                    </a:cubicBezTo>
                    <a:lnTo>
                      <a:pt x="1010" y="1752"/>
                    </a:lnTo>
                    <a:cubicBezTo>
                      <a:pt x="1010" y="1763"/>
                      <a:pt x="1010" y="1784"/>
                      <a:pt x="999" y="1795"/>
                    </a:cubicBezTo>
                    <a:cubicBezTo>
                      <a:pt x="989" y="1827"/>
                      <a:pt x="989" y="1848"/>
                      <a:pt x="978" y="1869"/>
                    </a:cubicBezTo>
                    <a:cubicBezTo>
                      <a:pt x="967" y="1891"/>
                      <a:pt x="946" y="1901"/>
                      <a:pt x="925" y="1922"/>
                    </a:cubicBezTo>
                    <a:cubicBezTo>
                      <a:pt x="914" y="1943"/>
                      <a:pt x="893" y="1954"/>
                      <a:pt x="882" y="1964"/>
                    </a:cubicBezTo>
                    <a:cubicBezTo>
                      <a:pt x="734" y="2134"/>
                      <a:pt x="574" y="2337"/>
                      <a:pt x="458" y="2559"/>
                    </a:cubicBezTo>
                    <a:cubicBezTo>
                      <a:pt x="404" y="2665"/>
                      <a:pt x="330" y="2793"/>
                      <a:pt x="330" y="2963"/>
                    </a:cubicBezTo>
                    <a:lnTo>
                      <a:pt x="319" y="2963"/>
                    </a:lnTo>
                    <a:cubicBezTo>
                      <a:pt x="293" y="2980"/>
                      <a:pt x="267" y="2998"/>
                      <a:pt x="241" y="2998"/>
                    </a:cubicBezTo>
                    <a:cubicBezTo>
                      <a:pt x="235" y="2998"/>
                      <a:pt x="230" y="2997"/>
                      <a:pt x="224" y="2995"/>
                    </a:cubicBezTo>
                    <a:cubicBezTo>
                      <a:pt x="182" y="2984"/>
                      <a:pt x="170" y="2889"/>
                      <a:pt x="203" y="2761"/>
                    </a:cubicBezTo>
                    <a:cubicBezTo>
                      <a:pt x="245" y="2506"/>
                      <a:pt x="383" y="2294"/>
                      <a:pt x="510" y="2092"/>
                    </a:cubicBezTo>
                    <a:cubicBezTo>
                      <a:pt x="606" y="1964"/>
                      <a:pt x="701" y="1837"/>
                      <a:pt x="797" y="1721"/>
                    </a:cubicBezTo>
                    <a:cubicBezTo>
                      <a:pt x="882" y="1625"/>
                      <a:pt x="989" y="1508"/>
                      <a:pt x="1116" y="1412"/>
                    </a:cubicBezTo>
                    <a:close/>
                    <a:moveTo>
                      <a:pt x="1721" y="0"/>
                    </a:moveTo>
                    <a:cubicBezTo>
                      <a:pt x="1678" y="0"/>
                      <a:pt x="1647" y="10"/>
                      <a:pt x="1647" y="43"/>
                    </a:cubicBezTo>
                    <a:lnTo>
                      <a:pt x="1593" y="202"/>
                    </a:lnTo>
                    <a:cubicBezTo>
                      <a:pt x="1498" y="563"/>
                      <a:pt x="1392" y="945"/>
                      <a:pt x="1254" y="1296"/>
                    </a:cubicBezTo>
                    <a:cubicBezTo>
                      <a:pt x="1243" y="1264"/>
                      <a:pt x="1232" y="1253"/>
                      <a:pt x="1211" y="1242"/>
                    </a:cubicBezTo>
                    <a:cubicBezTo>
                      <a:pt x="1199" y="1238"/>
                      <a:pt x="1186" y="1236"/>
                      <a:pt x="1172" y="1236"/>
                    </a:cubicBezTo>
                    <a:cubicBezTo>
                      <a:pt x="1114" y="1236"/>
                      <a:pt x="1040" y="1274"/>
                      <a:pt x="946" y="1360"/>
                    </a:cubicBezTo>
                    <a:cubicBezTo>
                      <a:pt x="871" y="1423"/>
                      <a:pt x="819" y="1487"/>
                      <a:pt x="765" y="1540"/>
                    </a:cubicBezTo>
                    <a:cubicBezTo>
                      <a:pt x="521" y="1806"/>
                      <a:pt x="309" y="2103"/>
                      <a:pt x="182" y="2379"/>
                    </a:cubicBezTo>
                    <a:cubicBezTo>
                      <a:pt x="107" y="2517"/>
                      <a:pt x="1" y="2740"/>
                      <a:pt x="33" y="2952"/>
                    </a:cubicBezTo>
                    <a:cubicBezTo>
                      <a:pt x="54" y="3037"/>
                      <a:pt x="97" y="3101"/>
                      <a:pt x="160" y="3122"/>
                    </a:cubicBezTo>
                    <a:cubicBezTo>
                      <a:pt x="182" y="3144"/>
                      <a:pt x="213" y="3144"/>
                      <a:pt x="245" y="3144"/>
                    </a:cubicBezTo>
                    <a:cubicBezTo>
                      <a:pt x="288" y="3144"/>
                      <a:pt x="340" y="3133"/>
                      <a:pt x="383" y="3101"/>
                    </a:cubicBezTo>
                    <a:cubicBezTo>
                      <a:pt x="447" y="3069"/>
                      <a:pt x="510" y="3016"/>
                      <a:pt x="553" y="2974"/>
                    </a:cubicBezTo>
                    <a:cubicBezTo>
                      <a:pt x="606" y="2910"/>
                      <a:pt x="649" y="2835"/>
                      <a:pt x="701" y="2772"/>
                    </a:cubicBezTo>
                    <a:lnTo>
                      <a:pt x="734" y="2708"/>
                    </a:lnTo>
                    <a:cubicBezTo>
                      <a:pt x="871" y="2506"/>
                      <a:pt x="999" y="2273"/>
                      <a:pt x="1137" y="1997"/>
                    </a:cubicBezTo>
                    <a:cubicBezTo>
                      <a:pt x="1137" y="1975"/>
                      <a:pt x="1147" y="1954"/>
                      <a:pt x="1159" y="1933"/>
                    </a:cubicBezTo>
                    <a:cubicBezTo>
                      <a:pt x="1169" y="1901"/>
                      <a:pt x="1180" y="1869"/>
                      <a:pt x="1190" y="1848"/>
                    </a:cubicBezTo>
                    <a:cubicBezTo>
                      <a:pt x="1211" y="1827"/>
                      <a:pt x="1232" y="1806"/>
                      <a:pt x="1265" y="1784"/>
                    </a:cubicBezTo>
                    <a:cubicBezTo>
                      <a:pt x="1286" y="1773"/>
                      <a:pt x="1296" y="1752"/>
                      <a:pt x="1317" y="1742"/>
                    </a:cubicBezTo>
                    <a:cubicBezTo>
                      <a:pt x="1424" y="1636"/>
                      <a:pt x="1551" y="1518"/>
                      <a:pt x="1678" y="1466"/>
                    </a:cubicBezTo>
                    <a:lnTo>
                      <a:pt x="1678" y="1466"/>
                    </a:lnTo>
                    <a:cubicBezTo>
                      <a:pt x="1678" y="1529"/>
                      <a:pt x="1636" y="1561"/>
                      <a:pt x="1605" y="1593"/>
                    </a:cubicBezTo>
                    <a:lnTo>
                      <a:pt x="1562" y="1636"/>
                    </a:lnTo>
                    <a:cubicBezTo>
                      <a:pt x="1381" y="1827"/>
                      <a:pt x="1201" y="2049"/>
                      <a:pt x="1052" y="2379"/>
                    </a:cubicBezTo>
                    <a:cubicBezTo>
                      <a:pt x="1010" y="2495"/>
                      <a:pt x="946" y="2644"/>
                      <a:pt x="989" y="2719"/>
                    </a:cubicBezTo>
                    <a:cubicBezTo>
                      <a:pt x="999" y="2750"/>
                      <a:pt x="1031" y="2761"/>
                      <a:pt x="1063" y="2772"/>
                    </a:cubicBezTo>
                    <a:cubicBezTo>
                      <a:pt x="1066" y="2772"/>
                      <a:pt x="1070" y="2772"/>
                      <a:pt x="1073" y="2772"/>
                    </a:cubicBezTo>
                    <a:cubicBezTo>
                      <a:pt x="1166" y="2772"/>
                      <a:pt x="1267" y="2641"/>
                      <a:pt x="1317" y="2559"/>
                    </a:cubicBezTo>
                    <a:lnTo>
                      <a:pt x="1328" y="2538"/>
                    </a:lnTo>
                    <a:cubicBezTo>
                      <a:pt x="1424" y="2422"/>
                      <a:pt x="1487" y="2294"/>
                      <a:pt x="1520" y="2252"/>
                    </a:cubicBezTo>
                    <a:cubicBezTo>
                      <a:pt x="1615" y="2082"/>
                      <a:pt x="1689" y="1922"/>
                      <a:pt x="1753" y="1773"/>
                    </a:cubicBezTo>
                    <a:cubicBezTo>
                      <a:pt x="1753" y="1742"/>
                      <a:pt x="1763" y="1721"/>
                      <a:pt x="1774" y="1699"/>
                    </a:cubicBezTo>
                    <a:cubicBezTo>
                      <a:pt x="1785" y="1657"/>
                      <a:pt x="1785" y="1625"/>
                      <a:pt x="1806" y="1593"/>
                    </a:cubicBezTo>
                    <a:cubicBezTo>
                      <a:pt x="1817" y="1582"/>
                      <a:pt x="1838" y="1561"/>
                      <a:pt x="1859" y="1551"/>
                    </a:cubicBezTo>
                    <a:lnTo>
                      <a:pt x="1902" y="1508"/>
                    </a:lnTo>
                    <a:cubicBezTo>
                      <a:pt x="2072" y="1338"/>
                      <a:pt x="2252" y="1200"/>
                      <a:pt x="2443" y="1083"/>
                    </a:cubicBezTo>
                    <a:cubicBezTo>
                      <a:pt x="2518" y="1041"/>
                      <a:pt x="2592" y="999"/>
                      <a:pt x="2677" y="999"/>
                    </a:cubicBezTo>
                    <a:cubicBezTo>
                      <a:pt x="2698" y="1083"/>
                      <a:pt x="2666" y="1168"/>
                      <a:pt x="2634" y="1242"/>
                    </a:cubicBezTo>
                    <a:lnTo>
                      <a:pt x="2624" y="1264"/>
                    </a:lnTo>
                    <a:cubicBezTo>
                      <a:pt x="2592" y="1349"/>
                      <a:pt x="2560" y="1423"/>
                      <a:pt x="2528" y="1497"/>
                    </a:cubicBezTo>
                    <a:lnTo>
                      <a:pt x="2507" y="1529"/>
                    </a:lnTo>
                    <a:cubicBezTo>
                      <a:pt x="2358" y="1646"/>
                      <a:pt x="2167" y="1795"/>
                      <a:pt x="2039" y="2028"/>
                    </a:cubicBezTo>
                    <a:cubicBezTo>
                      <a:pt x="2008" y="2092"/>
                      <a:pt x="1944" y="2241"/>
                      <a:pt x="2018" y="2294"/>
                    </a:cubicBezTo>
                    <a:cubicBezTo>
                      <a:pt x="2037" y="2310"/>
                      <a:pt x="2056" y="2317"/>
                      <a:pt x="2075" y="2317"/>
                    </a:cubicBezTo>
                    <a:cubicBezTo>
                      <a:pt x="2146" y="2317"/>
                      <a:pt x="2219" y="2229"/>
                      <a:pt x="2252" y="2188"/>
                    </a:cubicBezTo>
                    <a:lnTo>
                      <a:pt x="2263" y="2188"/>
                    </a:lnTo>
                    <a:cubicBezTo>
                      <a:pt x="2358" y="2071"/>
                      <a:pt x="2433" y="1964"/>
                      <a:pt x="2518" y="1816"/>
                    </a:cubicBezTo>
                    <a:lnTo>
                      <a:pt x="2549" y="1752"/>
                    </a:lnTo>
                    <a:cubicBezTo>
                      <a:pt x="2592" y="1688"/>
                      <a:pt x="2613" y="1625"/>
                      <a:pt x="2677" y="1603"/>
                    </a:cubicBezTo>
                    <a:cubicBezTo>
                      <a:pt x="2688" y="1646"/>
                      <a:pt x="2698" y="1678"/>
                      <a:pt x="2719" y="1688"/>
                    </a:cubicBezTo>
                    <a:cubicBezTo>
                      <a:pt x="2733" y="1695"/>
                      <a:pt x="2747" y="1698"/>
                      <a:pt x="2761" y="1698"/>
                    </a:cubicBezTo>
                    <a:cubicBezTo>
                      <a:pt x="2814" y="1698"/>
                      <a:pt x="2871" y="1658"/>
                      <a:pt x="2921" y="1625"/>
                    </a:cubicBezTo>
                    <a:cubicBezTo>
                      <a:pt x="2943" y="1614"/>
                      <a:pt x="2953" y="1603"/>
                      <a:pt x="2964" y="1593"/>
                    </a:cubicBezTo>
                    <a:cubicBezTo>
                      <a:pt x="3042" y="1547"/>
                      <a:pt x="3141" y="1510"/>
                      <a:pt x="3237" y="1510"/>
                    </a:cubicBezTo>
                    <a:cubicBezTo>
                      <a:pt x="3297" y="1510"/>
                      <a:pt x="3357" y="1524"/>
                      <a:pt x="3410" y="1561"/>
                    </a:cubicBezTo>
                    <a:lnTo>
                      <a:pt x="3399" y="1572"/>
                    </a:lnTo>
                    <a:cubicBezTo>
                      <a:pt x="3378" y="1582"/>
                      <a:pt x="3356" y="1603"/>
                      <a:pt x="3367" y="1657"/>
                    </a:cubicBezTo>
                    <a:lnTo>
                      <a:pt x="3367" y="1667"/>
                    </a:lnTo>
                    <a:cubicBezTo>
                      <a:pt x="3395" y="1688"/>
                      <a:pt x="3422" y="1700"/>
                      <a:pt x="3449" y="1700"/>
                    </a:cubicBezTo>
                    <a:cubicBezTo>
                      <a:pt x="3464" y="1700"/>
                      <a:pt x="3480" y="1696"/>
                      <a:pt x="3495" y="1688"/>
                    </a:cubicBezTo>
                    <a:cubicBezTo>
                      <a:pt x="3537" y="1667"/>
                      <a:pt x="3569" y="1603"/>
                      <a:pt x="3569" y="1551"/>
                    </a:cubicBezTo>
                    <a:cubicBezTo>
                      <a:pt x="3569" y="1487"/>
                      <a:pt x="3516" y="1433"/>
                      <a:pt x="3462" y="1412"/>
                    </a:cubicBezTo>
                    <a:cubicBezTo>
                      <a:pt x="3393" y="1378"/>
                      <a:pt x="3318" y="1364"/>
                      <a:pt x="3245" y="1364"/>
                    </a:cubicBezTo>
                    <a:cubicBezTo>
                      <a:pt x="3072" y="1364"/>
                      <a:pt x="2905" y="1441"/>
                      <a:pt x="2815" y="1508"/>
                    </a:cubicBezTo>
                    <a:cubicBezTo>
                      <a:pt x="2783" y="1476"/>
                      <a:pt x="2751" y="1455"/>
                      <a:pt x="2709" y="1445"/>
                    </a:cubicBezTo>
                    <a:lnTo>
                      <a:pt x="2740" y="1381"/>
                    </a:lnTo>
                    <a:cubicBezTo>
                      <a:pt x="2794" y="1264"/>
                      <a:pt x="2858" y="1126"/>
                      <a:pt x="2836" y="977"/>
                    </a:cubicBezTo>
                    <a:cubicBezTo>
                      <a:pt x="2825" y="924"/>
                      <a:pt x="2804" y="881"/>
                      <a:pt x="2762" y="860"/>
                    </a:cubicBezTo>
                    <a:cubicBezTo>
                      <a:pt x="2738" y="847"/>
                      <a:pt x="2711" y="842"/>
                      <a:pt x="2682" y="842"/>
                    </a:cubicBezTo>
                    <a:cubicBezTo>
                      <a:pt x="2592" y="842"/>
                      <a:pt x="2486" y="892"/>
                      <a:pt x="2422" y="924"/>
                    </a:cubicBezTo>
                    <a:cubicBezTo>
                      <a:pt x="2199" y="1051"/>
                      <a:pt x="1976" y="1232"/>
                      <a:pt x="1817" y="1381"/>
                    </a:cubicBezTo>
                    <a:cubicBezTo>
                      <a:pt x="1806" y="1349"/>
                      <a:pt x="1785" y="1327"/>
                      <a:pt x="1753" y="1306"/>
                    </a:cubicBezTo>
                    <a:cubicBezTo>
                      <a:pt x="1741" y="1301"/>
                      <a:pt x="1727" y="1299"/>
                      <a:pt x="1713" y="1299"/>
                    </a:cubicBezTo>
                    <a:cubicBezTo>
                      <a:pt x="1634" y="1299"/>
                      <a:pt x="1540" y="1367"/>
                      <a:pt x="1477" y="1412"/>
                    </a:cubicBezTo>
                    <a:lnTo>
                      <a:pt x="1466" y="1423"/>
                    </a:lnTo>
                    <a:cubicBezTo>
                      <a:pt x="1424" y="1455"/>
                      <a:pt x="1381" y="1487"/>
                      <a:pt x="1350" y="1508"/>
                    </a:cubicBezTo>
                    <a:lnTo>
                      <a:pt x="1328" y="1529"/>
                    </a:lnTo>
                    <a:cubicBezTo>
                      <a:pt x="1487" y="1126"/>
                      <a:pt x="1636" y="669"/>
                      <a:pt x="1732" y="234"/>
                    </a:cubicBezTo>
                    <a:cubicBezTo>
                      <a:pt x="1742" y="223"/>
                      <a:pt x="1742" y="213"/>
                      <a:pt x="1742" y="202"/>
                    </a:cubicBezTo>
                    <a:cubicBezTo>
                      <a:pt x="1763" y="138"/>
                      <a:pt x="1785" y="74"/>
                      <a:pt x="1742" y="10"/>
                    </a:cubicBez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5454725" y="3436950"/>
                <a:ext cx="93475" cy="70025"/>
              </a:xfrm>
              <a:custGeom>
                <a:rect b="b" l="l" r="r" t="t"/>
                <a:pathLst>
                  <a:path extrusionOk="0" h="2801" w="3739">
                    <a:moveTo>
                      <a:pt x="945" y="1"/>
                    </a:moveTo>
                    <a:cubicBezTo>
                      <a:pt x="690" y="1"/>
                      <a:pt x="446" y="96"/>
                      <a:pt x="276" y="277"/>
                    </a:cubicBezTo>
                    <a:cubicBezTo>
                      <a:pt x="95" y="457"/>
                      <a:pt x="0" y="691"/>
                      <a:pt x="0" y="946"/>
                    </a:cubicBezTo>
                    <a:lnTo>
                      <a:pt x="0" y="1254"/>
                    </a:lnTo>
                    <a:cubicBezTo>
                      <a:pt x="0" y="1530"/>
                      <a:pt x="128" y="1806"/>
                      <a:pt x="350" y="1986"/>
                    </a:cubicBezTo>
                    <a:cubicBezTo>
                      <a:pt x="510" y="2114"/>
                      <a:pt x="722" y="2188"/>
                      <a:pt x="945" y="2188"/>
                    </a:cubicBezTo>
                    <a:lnTo>
                      <a:pt x="1593" y="2188"/>
                    </a:lnTo>
                    <a:cubicBezTo>
                      <a:pt x="1678" y="2188"/>
                      <a:pt x="1763" y="2220"/>
                      <a:pt x="1837" y="2284"/>
                    </a:cubicBezTo>
                    <a:cubicBezTo>
                      <a:pt x="1901" y="2337"/>
                      <a:pt x="1954" y="2390"/>
                      <a:pt x="1997" y="2443"/>
                    </a:cubicBezTo>
                    <a:cubicBezTo>
                      <a:pt x="2018" y="2475"/>
                      <a:pt x="2028" y="2496"/>
                      <a:pt x="2049" y="2517"/>
                    </a:cubicBezTo>
                    <a:lnTo>
                      <a:pt x="2092" y="2560"/>
                    </a:lnTo>
                    <a:cubicBezTo>
                      <a:pt x="2145" y="2613"/>
                      <a:pt x="2209" y="2687"/>
                      <a:pt x="2273" y="2741"/>
                    </a:cubicBezTo>
                    <a:cubicBezTo>
                      <a:pt x="2315" y="2772"/>
                      <a:pt x="2347" y="2793"/>
                      <a:pt x="2358" y="2793"/>
                    </a:cubicBezTo>
                    <a:cubicBezTo>
                      <a:pt x="2376" y="2798"/>
                      <a:pt x="2395" y="2800"/>
                      <a:pt x="2412" y="2800"/>
                    </a:cubicBezTo>
                    <a:cubicBezTo>
                      <a:pt x="2473" y="2800"/>
                      <a:pt x="2524" y="2774"/>
                      <a:pt x="2549" y="2741"/>
                    </a:cubicBezTo>
                    <a:cubicBezTo>
                      <a:pt x="2570" y="2708"/>
                      <a:pt x="2570" y="2677"/>
                      <a:pt x="2570" y="2613"/>
                    </a:cubicBezTo>
                    <a:cubicBezTo>
                      <a:pt x="2559" y="2592"/>
                      <a:pt x="2559" y="2560"/>
                      <a:pt x="2559" y="2528"/>
                    </a:cubicBezTo>
                    <a:lnTo>
                      <a:pt x="2559" y="2496"/>
                    </a:lnTo>
                    <a:cubicBezTo>
                      <a:pt x="2559" y="2422"/>
                      <a:pt x="2559" y="2252"/>
                      <a:pt x="2729" y="2199"/>
                    </a:cubicBezTo>
                    <a:cubicBezTo>
                      <a:pt x="2771" y="2188"/>
                      <a:pt x="2835" y="2177"/>
                      <a:pt x="2899" y="2167"/>
                    </a:cubicBezTo>
                    <a:cubicBezTo>
                      <a:pt x="2995" y="2156"/>
                      <a:pt x="3101" y="2146"/>
                      <a:pt x="3186" y="2103"/>
                    </a:cubicBezTo>
                    <a:cubicBezTo>
                      <a:pt x="3515" y="1965"/>
                      <a:pt x="3738" y="1625"/>
                      <a:pt x="3738" y="1243"/>
                    </a:cubicBezTo>
                    <a:lnTo>
                      <a:pt x="3738" y="946"/>
                    </a:lnTo>
                    <a:cubicBezTo>
                      <a:pt x="3738" y="659"/>
                      <a:pt x="3611" y="393"/>
                      <a:pt x="3387" y="213"/>
                    </a:cubicBezTo>
                    <a:cubicBezTo>
                      <a:pt x="3217" y="75"/>
                      <a:pt x="3005" y="1"/>
                      <a:pt x="2793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5518975" y="3461375"/>
                <a:ext cx="8225" cy="8250"/>
              </a:xfrm>
              <a:custGeom>
                <a:rect b="b" l="l" r="r" t="t"/>
                <a:pathLst>
                  <a:path extrusionOk="0" h="330" w="329">
                    <a:moveTo>
                      <a:pt x="170" y="1"/>
                    </a:moveTo>
                    <a:cubicBezTo>
                      <a:pt x="127" y="1"/>
                      <a:pt x="85" y="11"/>
                      <a:pt x="53" y="43"/>
                    </a:cubicBezTo>
                    <a:cubicBezTo>
                      <a:pt x="21" y="75"/>
                      <a:pt x="0" y="117"/>
                      <a:pt x="0" y="160"/>
                    </a:cubicBezTo>
                    <a:cubicBezTo>
                      <a:pt x="0" y="213"/>
                      <a:pt x="21" y="266"/>
                      <a:pt x="64" y="298"/>
                    </a:cubicBezTo>
                    <a:cubicBezTo>
                      <a:pt x="95" y="319"/>
                      <a:pt x="127" y="330"/>
                      <a:pt x="170" y="330"/>
                    </a:cubicBezTo>
                    <a:cubicBezTo>
                      <a:pt x="255" y="330"/>
                      <a:pt x="329" y="256"/>
                      <a:pt x="329" y="160"/>
                    </a:cubicBezTo>
                    <a:cubicBezTo>
                      <a:pt x="329" y="117"/>
                      <a:pt x="308" y="65"/>
                      <a:pt x="276" y="32"/>
                    </a:cubicBezTo>
                    <a:cubicBezTo>
                      <a:pt x="244" y="11"/>
                      <a:pt x="201" y="1"/>
                      <a:pt x="1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5497975" y="3461375"/>
                <a:ext cx="8275" cy="8250"/>
              </a:xfrm>
              <a:custGeom>
                <a:rect b="b" l="l" r="r" t="t"/>
                <a:pathLst>
                  <a:path extrusionOk="0" h="330" w="331">
                    <a:moveTo>
                      <a:pt x="171" y="1"/>
                    </a:moveTo>
                    <a:cubicBezTo>
                      <a:pt x="75" y="1"/>
                      <a:pt x="1" y="75"/>
                      <a:pt x="1" y="160"/>
                    </a:cubicBezTo>
                    <a:cubicBezTo>
                      <a:pt x="1" y="213"/>
                      <a:pt x="22" y="266"/>
                      <a:pt x="64" y="298"/>
                    </a:cubicBezTo>
                    <a:cubicBezTo>
                      <a:pt x="97" y="319"/>
                      <a:pt x="128" y="330"/>
                      <a:pt x="171" y="330"/>
                    </a:cubicBezTo>
                    <a:cubicBezTo>
                      <a:pt x="213" y="330"/>
                      <a:pt x="256" y="319"/>
                      <a:pt x="288" y="287"/>
                    </a:cubicBezTo>
                    <a:cubicBezTo>
                      <a:pt x="319" y="256"/>
                      <a:pt x="330" y="213"/>
                      <a:pt x="330" y="160"/>
                    </a:cubicBezTo>
                    <a:cubicBezTo>
                      <a:pt x="330" y="117"/>
                      <a:pt x="309" y="65"/>
                      <a:pt x="277" y="32"/>
                    </a:cubicBezTo>
                    <a:cubicBezTo>
                      <a:pt x="245" y="11"/>
                      <a:pt x="203" y="1"/>
                      <a:pt x="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5477025" y="3461375"/>
                <a:ext cx="8225" cy="8250"/>
              </a:xfrm>
              <a:custGeom>
                <a:rect b="b" l="l" r="r" t="t"/>
                <a:pathLst>
                  <a:path extrusionOk="0" h="330" w="329">
                    <a:moveTo>
                      <a:pt x="170" y="1"/>
                    </a:moveTo>
                    <a:cubicBezTo>
                      <a:pt x="128" y="1"/>
                      <a:pt x="85" y="11"/>
                      <a:pt x="53" y="43"/>
                    </a:cubicBezTo>
                    <a:cubicBezTo>
                      <a:pt x="21" y="75"/>
                      <a:pt x="0" y="117"/>
                      <a:pt x="0" y="160"/>
                    </a:cubicBezTo>
                    <a:cubicBezTo>
                      <a:pt x="0" y="213"/>
                      <a:pt x="21" y="266"/>
                      <a:pt x="64" y="298"/>
                    </a:cubicBezTo>
                    <a:cubicBezTo>
                      <a:pt x="95" y="319"/>
                      <a:pt x="128" y="330"/>
                      <a:pt x="170" y="330"/>
                    </a:cubicBezTo>
                    <a:cubicBezTo>
                      <a:pt x="213" y="330"/>
                      <a:pt x="255" y="308"/>
                      <a:pt x="286" y="287"/>
                    </a:cubicBezTo>
                    <a:cubicBezTo>
                      <a:pt x="319" y="256"/>
                      <a:pt x="329" y="213"/>
                      <a:pt x="329" y="160"/>
                    </a:cubicBezTo>
                    <a:cubicBezTo>
                      <a:pt x="329" y="117"/>
                      <a:pt x="308" y="65"/>
                      <a:pt x="276" y="32"/>
                    </a:cubicBezTo>
                    <a:cubicBezTo>
                      <a:pt x="244" y="11"/>
                      <a:pt x="201" y="1"/>
                      <a:pt x="1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5489475" y="3682525"/>
                <a:ext cx="54475" cy="34000"/>
              </a:xfrm>
              <a:custGeom>
                <a:rect b="b" l="l" r="r" t="t"/>
                <a:pathLst>
                  <a:path extrusionOk="0" h="1360" w="2179">
                    <a:moveTo>
                      <a:pt x="2115" y="1190"/>
                    </a:moveTo>
                    <a:cubicBezTo>
                      <a:pt x="1690" y="1264"/>
                      <a:pt x="1381" y="1052"/>
                      <a:pt x="1063" y="903"/>
                    </a:cubicBezTo>
                    <a:cubicBezTo>
                      <a:pt x="1010" y="871"/>
                      <a:pt x="957" y="850"/>
                      <a:pt x="904" y="818"/>
                    </a:cubicBezTo>
                    <a:cubicBezTo>
                      <a:pt x="850" y="797"/>
                      <a:pt x="808" y="755"/>
                      <a:pt x="755" y="734"/>
                    </a:cubicBezTo>
                    <a:cubicBezTo>
                      <a:pt x="713" y="722"/>
                      <a:pt x="617" y="701"/>
                      <a:pt x="574" y="712"/>
                    </a:cubicBezTo>
                    <a:cubicBezTo>
                      <a:pt x="522" y="734"/>
                      <a:pt x="479" y="818"/>
                      <a:pt x="447" y="871"/>
                    </a:cubicBezTo>
                    <a:cubicBezTo>
                      <a:pt x="383" y="1010"/>
                      <a:pt x="330" y="1126"/>
                      <a:pt x="245" y="1232"/>
                    </a:cubicBezTo>
                    <a:cubicBezTo>
                      <a:pt x="203" y="1286"/>
                      <a:pt x="149" y="1349"/>
                      <a:pt x="76" y="1360"/>
                    </a:cubicBezTo>
                    <a:cubicBezTo>
                      <a:pt x="1" y="1211"/>
                      <a:pt x="65" y="1041"/>
                      <a:pt x="97" y="892"/>
                    </a:cubicBezTo>
                    <a:cubicBezTo>
                      <a:pt x="128" y="755"/>
                      <a:pt x="161" y="542"/>
                      <a:pt x="245" y="457"/>
                    </a:cubicBezTo>
                    <a:cubicBezTo>
                      <a:pt x="319" y="383"/>
                      <a:pt x="522" y="351"/>
                      <a:pt x="638" y="298"/>
                    </a:cubicBezTo>
                    <a:cubicBezTo>
                      <a:pt x="692" y="287"/>
                      <a:pt x="1690" y="0"/>
                      <a:pt x="1742" y="0"/>
                    </a:cubicBezTo>
                    <a:cubicBezTo>
                      <a:pt x="1775" y="11"/>
                      <a:pt x="1849" y="75"/>
                      <a:pt x="1891" y="118"/>
                    </a:cubicBezTo>
                    <a:cubicBezTo>
                      <a:pt x="2178" y="361"/>
                      <a:pt x="1721" y="807"/>
                      <a:pt x="1997" y="1062"/>
                    </a:cubicBezTo>
                    <a:cubicBezTo>
                      <a:pt x="2019" y="1073"/>
                      <a:pt x="2051" y="1105"/>
                      <a:pt x="2072" y="1126"/>
                    </a:cubicBezTo>
                    <a:cubicBezTo>
                      <a:pt x="2082" y="1137"/>
                      <a:pt x="2125" y="1158"/>
                      <a:pt x="2115" y="119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5531700" y="3650950"/>
                <a:ext cx="78075" cy="76200"/>
              </a:xfrm>
              <a:custGeom>
                <a:rect b="b" l="l" r="r" t="t"/>
                <a:pathLst>
                  <a:path extrusionOk="0" h="3048" w="3123">
                    <a:moveTo>
                      <a:pt x="3123" y="2527"/>
                    </a:moveTo>
                    <a:cubicBezTo>
                      <a:pt x="2326" y="2825"/>
                      <a:pt x="1402" y="3005"/>
                      <a:pt x="351" y="3047"/>
                    </a:cubicBezTo>
                    <a:cubicBezTo>
                      <a:pt x="202" y="2443"/>
                      <a:pt x="117" y="1773"/>
                      <a:pt x="1" y="1126"/>
                    </a:cubicBezTo>
                    <a:cubicBezTo>
                      <a:pt x="882" y="945"/>
                      <a:pt x="1721" y="647"/>
                      <a:pt x="2411" y="234"/>
                    </a:cubicBezTo>
                    <a:cubicBezTo>
                      <a:pt x="2528" y="170"/>
                      <a:pt x="2666" y="106"/>
                      <a:pt x="2729" y="10"/>
                    </a:cubicBezTo>
                    <a:cubicBezTo>
                      <a:pt x="2751" y="0"/>
                      <a:pt x="2751" y="21"/>
                      <a:pt x="2751" y="31"/>
                    </a:cubicBezTo>
                    <a:lnTo>
                      <a:pt x="2793" y="31"/>
                    </a:lnTo>
                    <a:cubicBezTo>
                      <a:pt x="2793" y="966"/>
                      <a:pt x="2953" y="1752"/>
                      <a:pt x="3123" y="2527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5347450" y="4173675"/>
                <a:ext cx="62425" cy="65600"/>
              </a:xfrm>
              <a:custGeom>
                <a:rect b="b" l="l" r="r" t="t"/>
                <a:pathLst>
                  <a:path extrusionOk="0" h="2624" w="2497">
                    <a:moveTo>
                      <a:pt x="192" y="0"/>
                    </a:moveTo>
                    <a:lnTo>
                      <a:pt x="1" y="1923"/>
                    </a:lnTo>
                    <a:lnTo>
                      <a:pt x="1413" y="2624"/>
                    </a:lnTo>
                    <a:cubicBezTo>
                      <a:pt x="1413" y="2624"/>
                      <a:pt x="2496" y="2060"/>
                      <a:pt x="2305" y="1965"/>
                    </a:cubicBezTo>
                    <a:cubicBezTo>
                      <a:pt x="2231" y="1923"/>
                      <a:pt x="1912" y="1774"/>
                      <a:pt x="1838" y="1487"/>
                    </a:cubicBezTo>
                    <a:cubicBezTo>
                      <a:pt x="1721" y="998"/>
                      <a:pt x="1912" y="117"/>
                      <a:pt x="1912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5345050" y="4215625"/>
                <a:ext cx="101725" cy="34125"/>
              </a:xfrm>
              <a:custGeom>
                <a:rect b="b" l="l" r="r" t="t"/>
                <a:pathLst>
                  <a:path extrusionOk="0" h="1365" w="4069">
                    <a:moveTo>
                      <a:pt x="128" y="0"/>
                    </a:moveTo>
                    <a:cubicBezTo>
                      <a:pt x="86" y="382"/>
                      <a:pt x="43" y="786"/>
                      <a:pt x="22" y="1031"/>
                    </a:cubicBezTo>
                    <a:cubicBezTo>
                      <a:pt x="12" y="1116"/>
                      <a:pt x="1" y="1211"/>
                      <a:pt x="12" y="1274"/>
                    </a:cubicBezTo>
                    <a:cubicBezTo>
                      <a:pt x="12" y="1286"/>
                      <a:pt x="22" y="1307"/>
                      <a:pt x="22" y="1317"/>
                    </a:cubicBezTo>
                    <a:cubicBezTo>
                      <a:pt x="54" y="1355"/>
                      <a:pt x="136" y="1363"/>
                      <a:pt x="228" y="1363"/>
                    </a:cubicBezTo>
                    <a:cubicBezTo>
                      <a:pt x="290" y="1363"/>
                      <a:pt x="356" y="1359"/>
                      <a:pt x="415" y="1359"/>
                    </a:cubicBezTo>
                    <a:cubicBezTo>
                      <a:pt x="974" y="1359"/>
                      <a:pt x="1742" y="1364"/>
                      <a:pt x="2430" y="1364"/>
                    </a:cubicBezTo>
                    <a:cubicBezTo>
                      <a:pt x="2774" y="1364"/>
                      <a:pt x="3099" y="1363"/>
                      <a:pt x="3368" y="1359"/>
                    </a:cubicBezTo>
                    <a:lnTo>
                      <a:pt x="3410" y="1359"/>
                    </a:lnTo>
                    <a:cubicBezTo>
                      <a:pt x="3453" y="1349"/>
                      <a:pt x="3495" y="1349"/>
                      <a:pt x="3538" y="1349"/>
                    </a:cubicBezTo>
                    <a:cubicBezTo>
                      <a:pt x="3675" y="1349"/>
                      <a:pt x="3962" y="1338"/>
                      <a:pt x="3962" y="1338"/>
                    </a:cubicBezTo>
                    <a:cubicBezTo>
                      <a:pt x="4069" y="1105"/>
                      <a:pt x="4005" y="882"/>
                      <a:pt x="3888" y="722"/>
                    </a:cubicBezTo>
                    <a:cubicBezTo>
                      <a:pt x="3856" y="670"/>
                      <a:pt x="3814" y="627"/>
                      <a:pt x="3771" y="595"/>
                    </a:cubicBezTo>
                    <a:cubicBezTo>
                      <a:pt x="3760" y="585"/>
                      <a:pt x="3750" y="574"/>
                      <a:pt x="3739" y="574"/>
                    </a:cubicBezTo>
                    <a:lnTo>
                      <a:pt x="3718" y="552"/>
                    </a:lnTo>
                    <a:cubicBezTo>
                      <a:pt x="3707" y="542"/>
                      <a:pt x="3696" y="542"/>
                      <a:pt x="3675" y="531"/>
                    </a:cubicBezTo>
                    <a:cubicBezTo>
                      <a:pt x="3675" y="531"/>
                      <a:pt x="3665" y="531"/>
                      <a:pt x="3654" y="521"/>
                    </a:cubicBezTo>
                    <a:cubicBezTo>
                      <a:pt x="3644" y="510"/>
                      <a:pt x="3623" y="510"/>
                      <a:pt x="3611" y="500"/>
                    </a:cubicBezTo>
                    <a:lnTo>
                      <a:pt x="3601" y="500"/>
                    </a:lnTo>
                    <a:cubicBezTo>
                      <a:pt x="3580" y="489"/>
                      <a:pt x="3569" y="478"/>
                      <a:pt x="3548" y="467"/>
                    </a:cubicBezTo>
                    <a:cubicBezTo>
                      <a:pt x="3495" y="457"/>
                      <a:pt x="3453" y="436"/>
                      <a:pt x="3399" y="415"/>
                    </a:cubicBezTo>
                    <a:lnTo>
                      <a:pt x="3208" y="351"/>
                    </a:lnTo>
                    <a:cubicBezTo>
                      <a:pt x="3028" y="276"/>
                      <a:pt x="2125" y="181"/>
                      <a:pt x="2051" y="32"/>
                    </a:cubicBezTo>
                    <a:lnTo>
                      <a:pt x="2051" y="21"/>
                    </a:lnTo>
                    <a:cubicBezTo>
                      <a:pt x="1764" y="255"/>
                      <a:pt x="1594" y="404"/>
                      <a:pt x="1201" y="404"/>
                    </a:cubicBezTo>
                    <a:cubicBezTo>
                      <a:pt x="798" y="404"/>
                      <a:pt x="415" y="245"/>
                      <a:pt x="128" y="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5338700" y="3773600"/>
                <a:ext cx="77800" cy="443625"/>
              </a:xfrm>
              <a:custGeom>
                <a:rect b="b" l="l" r="r" t="t"/>
                <a:pathLst>
                  <a:path extrusionOk="0" h="17745" w="3112">
                    <a:moveTo>
                      <a:pt x="1519" y="0"/>
                    </a:moveTo>
                    <a:lnTo>
                      <a:pt x="1465" y="0"/>
                    </a:lnTo>
                    <a:cubicBezTo>
                      <a:pt x="1477" y="2846"/>
                      <a:pt x="1052" y="5533"/>
                      <a:pt x="828" y="8262"/>
                    </a:cubicBezTo>
                    <a:cubicBezTo>
                      <a:pt x="606" y="10981"/>
                      <a:pt x="266" y="14931"/>
                      <a:pt x="0" y="17628"/>
                    </a:cubicBezTo>
                    <a:cubicBezTo>
                      <a:pt x="1019" y="17745"/>
                      <a:pt x="2081" y="17617"/>
                      <a:pt x="3016" y="17511"/>
                    </a:cubicBezTo>
                    <a:cubicBezTo>
                      <a:pt x="3112" y="16099"/>
                      <a:pt x="3006" y="13370"/>
                      <a:pt x="2984" y="11925"/>
                    </a:cubicBezTo>
                    <a:cubicBezTo>
                      <a:pt x="2952" y="10545"/>
                      <a:pt x="2900" y="9143"/>
                      <a:pt x="2708" y="7784"/>
                    </a:cubicBezTo>
                    <a:cubicBezTo>
                      <a:pt x="2390" y="5511"/>
                      <a:pt x="2103" y="3302"/>
                      <a:pt x="1742" y="1009"/>
                    </a:cubicBezTo>
                    <a:cubicBezTo>
                      <a:pt x="1689" y="669"/>
                      <a:pt x="1657" y="223"/>
                      <a:pt x="1519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5342675" y="3781550"/>
                <a:ext cx="44625" cy="390550"/>
              </a:xfrm>
              <a:custGeom>
                <a:rect b="b" l="l" r="r" t="t"/>
                <a:pathLst>
                  <a:path extrusionOk="0" h="15622" w="1785">
                    <a:moveTo>
                      <a:pt x="1466" y="1"/>
                    </a:moveTo>
                    <a:cubicBezTo>
                      <a:pt x="1445" y="1"/>
                      <a:pt x="1445" y="11"/>
                      <a:pt x="1445" y="22"/>
                    </a:cubicBezTo>
                    <a:cubicBezTo>
                      <a:pt x="999" y="5268"/>
                      <a:pt x="447" y="10578"/>
                      <a:pt x="1" y="15622"/>
                    </a:cubicBezTo>
                    <a:cubicBezTo>
                      <a:pt x="723" y="13466"/>
                      <a:pt x="999" y="10939"/>
                      <a:pt x="1381" y="8241"/>
                    </a:cubicBezTo>
                    <a:cubicBezTo>
                      <a:pt x="1636" y="6415"/>
                      <a:pt x="1785" y="4216"/>
                      <a:pt x="1700" y="2018"/>
                    </a:cubicBezTo>
                    <a:cubicBezTo>
                      <a:pt x="1668" y="1307"/>
                      <a:pt x="1604" y="648"/>
                      <a:pt x="1466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5404525" y="4184825"/>
                <a:ext cx="5350" cy="16750"/>
              </a:xfrm>
              <a:custGeom>
                <a:rect b="b" l="l" r="r" t="t"/>
                <a:pathLst>
                  <a:path extrusionOk="0" h="670" w="214">
                    <a:moveTo>
                      <a:pt x="97" y="0"/>
                    </a:moveTo>
                    <a:cubicBezTo>
                      <a:pt x="33" y="85"/>
                      <a:pt x="12" y="266"/>
                      <a:pt x="1" y="446"/>
                    </a:cubicBezTo>
                    <a:cubicBezTo>
                      <a:pt x="1" y="521"/>
                      <a:pt x="1" y="648"/>
                      <a:pt x="64" y="659"/>
                    </a:cubicBezTo>
                    <a:cubicBezTo>
                      <a:pt x="149" y="670"/>
                      <a:pt x="171" y="531"/>
                      <a:pt x="182" y="479"/>
                    </a:cubicBezTo>
                    <a:cubicBezTo>
                      <a:pt x="213" y="319"/>
                      <a:pt x="213" y="128"/>
                      <a:pt x="182" y="22"/>
                    </a:cubicBezTo>
                    <a:cubicBezTo>
                      <a:pt x="160" y="0"/>
                      <a:pt x="118" y="0"/>
                      <a:pt x="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5394725" y="4194125"/>
                <a:ext cx="7700" cy="9575"/>
              </a:xfrm>
              <a:custGeom>
                <a:rect b="b" l="l" r="r" t="t"/>
                <a:pathLst>
                  <a:path extrusionOk="0" h="383" w="308">
                    <a:moveTo>
                      <a:pt x="223" y="53"/>
                    </a:moveTo>
                    <a:cubicBezTo>
                      <a:pt x="64" y="0"/>
                      <a:pt x="0" y="372"/>
                      <a:pt x="149" y="383"/>
                    </a:cubicBezTo>
                    <a:cubicBezTo>
                      <a:pt x="201" y="383"/>
                      <a:pt x="308" y="213"/>
                      <a:pt x="286" y="128"/>
                    </a:cubicBezTo>
                    <a:cubicBezTo>
                      <a:pt x="286" y="96"/>
                      <a:pt x="255" y="64"/>
                      <a:pt x="223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5273375" y="4173675"/>
                <a:ext cx="62425" cy="65600"/>
              </a:xfrm>
              <a:custGeom>
                <a:rect b="b" l="l" r="r" t="t"/>
                <a:pathLst>
                  <a:path extrusionOk="0" h="2624" w="2497">
                    <a:moveTo>
                      <a:pt x="192" y="0"/>
                    </a:moveTo>
                    <a:lnTo>
                      <a:pt x="1" y="1923"/>
                    </a:lnTo>
                    <a:lnTo>
                      <a:pt x="1413" y="2624"/>
                    </a:lnTo>
                    <a:cubicBezTo>
                      <a:pt x="1413" y="2624"/>
                      <a:pt x="2497" y="2060"/>
                      <a:pt x="2305" y="1965"/>
                    </a:cubicBezTo>
                    <a:cubicBezTo>
                      <a:pt x="2231" y="1923"/>
                      <a:pt x="1912" y="1774"/>
                      <a:pt x="1838" y="1487"/>
                    </a:cubicBezTo>
                    <a:cubicBezTo>
                      <a:pt x="1721" y="998"/>
                      <a:pt x="1912" y="117"/>
                      <a:pt x="1912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5271000" y="4215625"/>
                <a:ext cx="101450" cy="34125"/>
              </a:xfrm>
              <a:custGeom>
                <a:rect b="b" l="l" r="r" t="t"/>
                <a:pathLst>
                  <a:path extrusionOk="0" h="1365" w="4058">
                    <a:moveTo>
                      <a:pt x="117" y="0"/>
                    </a:moveTo>
                    <a:cubicBezTo>
                      <a:pt x="85" y="382"/>
                      <a:pt x="43" y="786"/>
                      <a:pt x="22" y="1031"/>
                    </a:cubicBezTo>
                    <a:cubicBezTo>
                      <a:pt x="11" y="1116"/>
                      <a:pt x="1" y="1211"/>
                      <a:pt x="11" y="1274"/>
                    </a:cubicBezTo>
                    <a:cubicBezTo>
                      <a:pt x="11" y="1286"/>
                      <a:pt x="11" y="1307"/>
                      <a:pt x="22" y="1317"/>
                    </a:cubicBezTo>
                    <a:cubicBezTo>
                      <a:pt x="53" y="1355"/>
                      <a:pt x="135" y="1363"/>
                      <a:pt x="227" y="1363"/>
                    </a:cubicBezTo>
                    <a:cubicBezTo>
                      <a:pt x="289" y="1363"/>
                      <a:pt x="355" y="1359"/>
                      <a:pt x="414" y="1359"/>
                    </a:cubicBezTo>
                    <a:cubicBezTo>
                      <a:pt x="974" y="1359"/>
                      <a:pt x="1741" y="1364"/>
                      <a:pt x="2429" y="1364"/>
                    </a:cubicBezTo>
                    <a:cubicBezTo>
                      <a:pt x="2773" y="1364"/>
                      <a:pt x="3097" y="1363"/>
                      <a:pt x="3366" y="1359"/>
                    </a:cubicBezTo>
                    <a:lnTo>
                      <a:pt x="3409" y="1359"/>
                    </a:lnTo>
                    <a:cubicBezTo>
                      <a:pt x="3451" y="1349"/>
                      <a:pt x="3494" y="1349"/>
                      <a:pt x="3536" y="1349"/>
                    </a:cubicBezTo>
                    <a:cubicBezTo>
                      <a:pt x="3675" y="1349"/>
                      <a:pt x="3961" y="1338"/>
                      <a:pt x="3961" y="1338"/>
                    </a:cubicBezTo>
                    <a:cubicBezTo>
                      <a:pt x="4057" y="1105"/>
                      <a:pt x="4004" y="882"/>
                      <a:pt x="3887" y="722"/>
                    </a:cubicBezTo>
                    <a:cubicBezTo>
                      <a:pt x="3855" y="670"/>
                      <a:pt x="3812" y="627"/>
                      <a:pt x="3760" y="595"/>
                    </a:cubicBezTo>
                    <a:cubicBezTo>
                      <a:pt x="3760" y="585"/>
                      <a:pt x="3749" y="574"/>
                      <a:pt x="3739" y="574"/>
                    </a:cubicBezTo>
                    <a:cubicBezTo>
                      <a:pt x="3727" y="563"/>
                      <a:pt x="3717" y="563"/>
                      <a:pt x="3706" y="552"/>
                    </a:cubicBezTo>
                    <a:cubicBezTo>
                      <a:pt x="3696" y="542"/>
                      <a:pt x="3685" y="542"/>
                      <a:pt x="3675" y="531"/>
                    </a:cubicBezTo>
                    <a:cubicBezTo>
                      <a:pt x="3675" y="531"/>
                      <a:pt x="3664" y="531"/>
                      <a:pt x="3654" y="521"/>
                    </a:cubicBezTo>
                    <a:cubicBezTo>
                      <a:pt x="3643" y="510"/>
                      <a:pt x="3621" y="510"/>
                      <a:pt x="3611" y="500"/>
                    </a:cubicBezTo>
                    <a:lnTo>
                      <a:pt x="3600" y="500"/>
                    </a:lnTo>
                    <a:cubicBezTo>
                      <a:pt x="3579" y="489"/>
                      <a:pt x="3558" y="478"/>
                      <a:pt x="3547" y="467"/>
                    </a:cubicBezTo>
                    <a:lnTo>
                      <a:pt x="3536" y="467"/>
                    </a:lnTo>
                    <a:cubicBezTo>
                      <a:pt x="3494" y="457"/>
                      <a:pt x="3441" y="436"/>
                      <a:pt x="3399" y="415"/>
                    </a:cubicBezTo>
                    <a:lnTo>
                      <a:pt x="3208" y="351"/>
                    </a:lnTo>
                    <a:cubicBezTo>
                      <a:pt x="3027" y="276"/>
                      <a:pt x="2113" y="181"/>
                      <a:pt x="2050" y="32"/>
                    </a:cubicBezTo>
                    <a:lnTo>
                      <a:pt x="2050" y="21"/>
                    </a:lnTo>
                    <a:cubicBezTo>
                      <a:pt x="1763" y="255"/>
                      <a:pt x="1593" y="404"/>
                      <a:pt x="1200" y="404"/>
                    </a:cubicBezTo>
                    <a:cubicBezTo>
                      <a:pt x="797" y="404"/>
                      <a:pt x="414" y="245"/>
                      <a:pt x="117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5260375" y="3769075"/>
                <a:ext cx="123225" cy="446575"/>
              </a:xfrm>
              <a:custGeom>
                <a:rect b="b" l="l" r="r" t="t"/>
                <a:pathLst>
                  <a:path extrusionOk="0" h="17863" w="4929">
                    <a:moveTo>
                      <a:pt x="978" y="0"/>
                    </a:moveTo>
                    <a:cubicBezTo>
                      <a:pt x="287" y="840"/>
                      <a:pt x="202" y="2369"/>
                      <a:pt x="574" y="3611"/>
                    </a:cubicBezTo>
                    <a:cubicBezTo>
                      <a:pt x="617" y="3771"/>
                      <a:pt x="702" y="3929"/>
                      <a:pt x="733" y="4078"/>
                    </a:cubicBezTo>
                    <a:cubicBezTo>
                      <a:pt x="776" y="4312"/>
                      <a:pt x="754" y="4588"/>
                      <a:pt x="776" y="4854"/>
                    </a:cubicBezTo>
                    <a:cubicBezTo>
                      <a:pt x="882" y="6563"/>
                      <a:pt x="945" y="8677"/>
                      <a:pt x="733" y="10301"/>
                    </a:cubicBezTo>
                    <a:cubicBezTo>
                      <a:pt x="468" y="12266"/>
                      <a:pt x="1" y="15398"/>
                      <a:pt x="1" y="17448"/>
                    </a:cubicBezTo>
                    <a:cubicBezTo>
                      <a:pt x="978" y="17618"/>
                      <a:pt x="1912" y="17809"/>
                      <a:pt x="3006" y="17862"/>
                    </a:cubicBezTo>
                    <a:cubicBezTo>
                      <a:pt x="3430" y="15346"/>
                      <a:pt x="4206" y="11565"/>
                      <a:pt x="4440" y="8793"/>
                    </a:cubicBezTo>
                    <a:cubicBezTo>
                      <a:pt x="4673" y="6022"/>
                      <a:pt x="4928" y="3101"/>
                      <a:pt x="4832" y="202"/>
                    </a:cubicBezTo>
                    <a:cubicBezTo>
                      <a:pt x="3569" y="118"/>
                      <a:pt x="2295" y="33"/>
                      <a:pt x="978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5266475" y="4197300"/>
                <a:ext cx="16750" cy="5075"/>
              </a:xfrm>
              <a:custGeom>
                <a:rect b="b" l="l" r="r" t="t"/>
                <a:pathLst>
                  <a:path extrusionOk="0" h="203" w="670">
                    <a:moveTo>
                      <a:pt x="12" y="53"/>
                    </a:moveTo>
                    <a:cubicBezTo>
                      <a:pt x="97" y="1"/>
                      <a:pt x="277" y="1"/>
                      <a:pt x="458" y="11"/>
                    </a:cubicBezTo>
                    <a:cubicBezTo>
                      <a:pt x="532" y="11"/>
                      <a:pt x="659" y="22"/>
                      <a:pt x="659" y="86"/>
                    </a:cubicBezTo>
                    <a:cubicBezTo>
                      <a:pt x="670" y="171"/>
                      <a:pt x="521" y="181"/>
                      <a:pt x="479" y="192"/>
                    </a:cubicBezTo>
                    <a:cubicBezTo>
                      <a:pt x="319" y="202"/>
                      <a:pt x="118" y="181"/>
                      <a:pt x="22" y="149"/>
                    </a:cubicBezTo>
                    <a:cubicBezTo>
                      <a:pt x="1" y="128"/>
                      <a:pt x="1" y="86"/>
                      <a:pt x="12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5276850" y="4188275"/>
                <a:ext cx="9300" cy="7200"/>
              </a:xfrm>
              <a:custGeom>
                <a:rect b="b" l="l" r="r" t="t"/>
                <a:pathLst>
                  <a:path extrusionOk="0" h="288" w="372">
                    <a:moveTo>
                      <a:pt x="43" y="202"/>
                    </a:moveTo>
                    <a:cubicBezTo>
                      <a:pt x="0" y="32"/>
                      <a:pt x="371" y="1"/>
                      <a:pt x="371" y="149"/>
                    </a:cubicBezTo>
                    <a:cubicBezTo>
                      <a:pt x="371" y="202"/>
                      <a:pt x="191" y="287"/>
                      <a:pt x="106" y="266"/>
                    </a:cubicBezTo>
                    <a:cubicBezTo>
                      <a:pt x="74" y="256"/>
                      <a:pt x="53" y="223"/>
                      <a:pt x="43" y="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5353025" y="3994475"/>
                <a:ext cx="5075" cy="16750"/>
              </a:xfrm>
              <a:custGeom>
                <a:rect b="b" l="l" r="r" t="t"/>
                <a:pathLst>
                  <a:path extrusionOk="0" h="670" w="203">
                    <a:moveTo>
                      <a:pt x="85" y="11"/>
                    </a:moveTo>
                    <a:cubicBezTo>
                      <a:pt x="22" y="96"/>
                      <a:pt x="12" y="277"/>
                      <a:pt x="0" y="447"/>
                    </a:cubicBezTo>
                    <a:cubicBezTo>
                      <a:pt x="0" y="521"/>
                      <a:pt x="0" y="648"/>
                      <a:pt x="64" y="659"/>
                    </a:cubicBezTo>
                    <a:cubicBezTo>
                      <a:pt x="149" y="669"/>
                      <a:pt x="170" y="532"/>
                      <a:pt x="181" y="478"/>
                    </a:cubicBezTo>
                    <a:cubicBezTo>
                      <a:pt x="203" y="319"/>
                      <a:pt x="203" y="128"/>
                      <a:pt x="181" y="22"/>
                    </a:cubicBezTo>
                    <a:cubicBezTo>
                      <a:pt x="160" y="1"/>
                      <a:pt x="118" y="1"/>
                      <a:pt x="85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5343200" y="4003750"/>
                <a:ext cx="7475" cy="9600"/>
              </a:xfrm>
              <a:custGeom>
                <a:rect b="b" l="l" r="r" t="t"/>
                <a:pathLst>
                  <a:path extrusionOk="0" h="384" w="299">
                    <a:moveTo>
                      <a:pt x="224" y="65"/>
                    </a:moveTo>
                    <a:cubicBezTo>
                      <a:pt x="65" y="1"/>
                      <a:pt x="1" y="373"/>
                      <a:pt x="139" y="383"/>
                    </a:cubicBezTo>
                    <a:cubicBezTo>
                      <a:pt x="202" y="383"/>
                      <a:pt x="298" y="224"/>
                      <a:pt x="287" y="128"/>
                    </a:cubicBezTo>
                    <a:cubicBezTo>
                      <a:pt x="277" y="97"/>
                      <a:pt x="256" y="76"/>
                      <a:pt x="224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5342925" y="4029000"/>
                <a:ext cx="7475" cy="9050"/>
              </a:xfrm>
              <a:custGeom>
                <a:rect b="b" l="l" r="r" t="t"/>
                <a:pathLst>
                  <a:path extrusionOk="0" h="362" w="299">
                    <a:moveTo>
                      <a:pt x="224" y="32"/>
                    </a:moveTo>
                    <a:cubicBezTo>
                      <a:pt x="171" y="0"/>
                      <a:pt x="107" y="64"/>
                      <a:pt x="65" y="138"/>
                    </a:cubicBezTo>
                    <a:cubicBezTo>
                      <a:pt x="33" y="201"/>
                      <a:pt x="1" y="340"/>
                      <a:pt x="86" y="350"/>
                    </a:cubicBezTo>
                    <a:cubicBezTo>
                      <a:pt x="118" y="361"/>
                      <a:pt x="182" y="319"/>
                      <a:pt x="213" y="255"/>
                    </a:cubicBezTo>
                    <a:cubicBezTo>
                      <a:pt x="256" y="180"/>
                      <a:pt x="298" y="64"/>
                      <a:pt x="22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5321975" y="3444650"/>
                <a:ext cx="74350" cy="111275"/>
              </a:xfrm>
              <a:custGeom>
                <a:rect b="b" l="l" r="r" t="t"/>
                <a:pathLst>
                  <a:path extrusionOk="0" h="4451" w="2974">
                    <a:moveTo>
                      <a:pt x="1688" y="3505"/>
                    </a:moveTo>
                    <a:cubicBezTo>
                      <a:pt x="2198" y="3611"/>
                      <a:pt x="2581" y="3473"/>
                      <a:pt x="2729" y="2857"/>
                    </a:cubicBezTo>
                    <a:cubicBezTo>
                      <a:pt x="2772" y="2634"/>
                      <a:pt x="2804" y="2305"/>
                      <a:pt x="2857" y="1997"/>
                    </a:cubicBezTo>
                    <a:cubicBezTo>
                      <a:pt x="2953" y="1445"/>
                      <a:pt x="2974" y="1031"/>
                      <a:pt x="2783" y="680"/>
                    </a:cubicBezTo>
                    <a:cubicBezTo>
                      <a:pt x="2655" y="446"/>
                      <a:pt x="2422" y="276"/>
                      <a:pt x="2209" y="160"/>
                    </a:cubicBezTo>
                    <a:cubicBezTo>
                      <a:pt x="1997" y="43"/>
                      <a:pt x="1636" y="0"/>
                      <a:pt x="1434" y="22"/>
                    </a:cubicBezTo>
                    <a:cubicBezTo>
                      <a:pt x="924" y="64"/>
                      <a:pt x="340" y="553"/>
                      <a:pt x="287" y="1253"/>
                    </a:cubicBezTo>
                    <a:cubicBezTo>
                      <a:pt x="265" y="1530"/>
                      <a:pt x="308" y="1795"/>
                      <a:pt x="361" y="2018"/>
                    </a:cubicBezTo>
                    <a:cubicBezTo>
                      <a:pt x="457" y="2390"/>
                      <a:pt x="414" y="2655"/>
                      <a:pt x="329" y="3080"/>
                    </a:cubicBezTo>
                    <a:cubicBezTo>
                      <a:pt x="287" y="3261"/>
                      <a:pt x="192" y="3643"/>
                      <a:pt x="192" y="3643"/>
                    </a:cubicBezTo>
                    <a:cubicBezTo>
                      <a:pt x="0" y="4238"/>
                      <a:pt x="1211" y="4450"/>
                      <a:pt x="1466" y="4206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5308425" y="3429775"/>
                <a:ext cx="100650" cy="83400"/>
              </a:xfrm>
              <a:custGeom>
                <a:rect b="b" l="l" r="r" t="t"/>
                <a:pathLst>
                  <a:path extrusionOk="0" h="3336" w="4026">
                    <a:moveTo>
                      <a:pt x="1413" y="2921"/>
                    </a:moveTo>
                    <a:cubicBezTo>
                      <a:pt x="1350" y="3176"/>
                      <a:pt x="1201" y="3335"/>
                      <a:pt x="925" y="3293"/>
                    </a:cubicBezTo>
                    <a:cubicBezTo>
                      <a:pt x="500" y="3229"/>
                      <a:pt x="0" y="1817"/>
                      <a:pt x="309" y="1116"/>
                    </a:cubicBezTo>
                    <a:cubicBezTo>
                      <a:pt x="415" y="871"/>
                      <a:pt x="627" y="723"/>
                      <a:pt x="903" y="659"/>
                    </a:cubicBezTo>
                    <a:cubicBezTo>
                      <a:pt x="1169" y="298"/>
                      <a:pt x="1350" y="107"/>
                      <a:pt x="1912" y="64"/>
                    </a:cubicBezTo>
                    <a:cubicBezTo>
                      <a:pt x="2655" y="1"/>
                      <a:pt x="3866" y="149"/>
                      <a:pt x="3951" y="638"/>
                    </a:cubicBezTo>
                    <a:cubicBezTo>
                      <a:pt x="4026" y="1052"/>
                      <a:pt x="3643" y="1350"/>
                      <a:pt x="3399" y="1456"/>
                    </a:cubicBezTo>
                    <a:cubicBezTo>
                      <a:pt x="3261" y="1520"/>
                      <a:pt x="3049" y="1572"/>
                      <a:pt x="2879" y="1594"/>
                    </a:cubicBezTo>
                    <a:cubicBezTo>
                      <a:pt x="2676" y="1626"/>
                      <a:pt x="2443" y="1594"/>
                      <a:pt x="2305" y="1668"/>
                    </a:cubicBezTo>
                    <a:cubicBezTo>
                      <a:pt x="2178" y="1721"/>
                      <a:pt x="2093" y="1966"/>
                      <a:pt x="2050" y="2146"/>
                    </a:cubicBezTo>
                    <a:cubicBezTo>
                      <a:pt x="2018" y="2273"/>
                      <a:pt x="2018" y="2613"/>
                      <a:pt x="1796" y="2624"/>
                    </a:cubicBezTo>
                    <a:cubicBezTo>
                      <a:pt x="1508" y="2645"/>
                      <a:pt x="1583" y="2114"/>
                      <a:pt x="1296" y="2103"/>
                    </a:cubicBezTo>
                    <a:cubicBezTo>
                      <a:pt x="1031" y="2093"/>
                      <a:pt x="977" y="2464"/>
                      <a:pt x="1084" y="2698"/>
                    </a:cubicBezTo>
                    <a:cubicBezTo>
                      <a:pt x="1158" y="2847"/>
                      <a:pt x="1286" y="2868"/>
                      <a:pt x="1413" y="292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5318250" y="3455275"/>
                <a:ext cx="8000" cy="12225"/>
              </a:xfrm>
              <a:custGeom>
                <a:rect b="b" l="l" r="r" t="t"/>
                <a:pathLst>
                  <a:path extrusionOk="0" h="489" w="320">
                    <a:moveTo>
                      <a:pt x="308" y="149"/>
                    </a:moveTo>
                    <a:cubicBezTo>
                      <a:pt x="245" y="0"/>
                      <a:pt x="1" y="319"/>
                      <a:pt x="96" y="404"/>
                    </a:cubicBezTo>
                    <a:cubicBezTo>
                      <a:pt x="202" y="489"/>
                      <a:pt x="319" y="255"/>
                      <a:pt x="319" y="170"/>
                    </a:cubicBezTo>
                    <a:cubicBezTo>
                      <a:pt x="319" y="160"/>
                      <a:pt x="308" y="160"/>
                      <a:pt x="30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5317975" y="3466425"/>
                <a:ext cx="8525" cy="9575"/>
              </a:xfrm>
              <a:custGeom>
                <a:rect b="b" l="l" r="r" t="t"/>
                <a:pathLst>
                  <a:path extrusionOk="0" h="383" w="341">
                    <a:moveTo>
                      <a:pt x="288" y="117"/>
                    </a:moveTo>
                    <a:cubicBezTo>
                      <a:pt x="224" y="0"/>
                      <a:pt x="1" y="255"/>
                      <a:pt x="118" y="330"/>
                    </a:cubicBezTo>
                    <a:cubicBezTo>
                      <a:pt x="213" y="382"/>
                      <a:pt x="341" y="191"/>
                      <a:pt x="288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5392600" y="3435375"/>
                <a:ext cx="8775" cy="11425"/>
              </a:xfrm>
              <a:custGeom>
                <a:rect b="b" l="l" r="r" t="t"/>
                <a:pathLst>
                  <a:path extrusionOk="0" h="457" w="351">
                    <a:moveTo>
                      <a:pt x="0" y="170"/>
                    </a:moveTo>
                    <a:cubicBezTo>
                      <a:pt x="21" y="0"/>
                      <a:pt x="350" y="234"/>
                      <a:pt x="286" y="340"/>
                    </a:cubicBezTo>
                    <a:cubicBezTo>
                      <a:pt x="213" y="456"/>
                      <a:pt x="32" y="265"/>
                      <a:pt x="0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5396025" y="3445975"/>
                <a:ext cx="8525" cy="8775"/>
              </a:xfrm>
              <a:custGeom>
                <a:rect b="b" l="l" r="r" t="t"/>
                <a:pathLst>
                  <a:path extrusionOk="0" h="351" w="341">
                    <a:moveTo>
                      <a:pt x="22" y="128"/>
                    </a:moveTo>
                    <a:cubicBezTo>
                      <a:pt x="54" y="1"/>
                      <a:pt x="341" y="171"/>
                      <a:pt x="245" y="277"/>
                    </a:cubicBezTo>
                    <a:cubicBezTo>
                      <a:pt x="171" y="351"/>
                      <a:pt x="1" y="213"/>
                      <a:pt x="22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5376675" y="3475450"/>
                <a:ext cx="14350" cy="9575"/>
              </a:xfrm>
              <a:custGeom>
                <a:rect b="b" l="l" r="r" t="t"/>
                <a:pathLst>
                  <a:path extrusionOk="0" h="383" w="574">
                    <a:moveTo>
                      <a:pt x="0" y="266"/>
                    </a:moveTo>
                    <a:cubicBezTo>
                      <a:pt x="340" y="0"/>
                      <a:pt x="573" y="276"/>
                      <a:pt x="573" y="276"/>
                    </a:cubicBezTo>
                    <a:cubicBezTo>
                      <a:pt x="573" y="276"/>
                      <a:pt x="477" y="382"/>
                      <a:pt x="276" y="382"/>
                    </a:cubicBezTo>
                    <a:cubicBezTo>
                      <a:pt x="127" y="382"/>
                      <a:pt x="0" y="266"/>
                      <a:pt x="0" y="2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5382500" y="3478900"/>
                <a:ext cx="8525" cy="6125"/>
              </a:xfrm>
              <a:custGeom>
                <a:rect b="b" l="l" r="r" t="t"/>
                <a:pathLst>
                  <a:path extrusionOk="0" h="245" w="341">
                    <a:moveTo>
                      <a:pt x="340" y="138"/>
                    </a:moveTo>
                    <a:cubicBezTo>
                      <a:pt x="340" y="138"/>
                      <a:pt x="223" y="1"/>
                      <a:pt x="43" y="11"/>
                    </a:cubicBezTo>
                    <a:cubicBezTo>
                      <a:pt x="32" y="22"/>
                      <a:pt x="11" y="53"/>
                      <a:pt x="11" y="64"/>
                    </a:cubicBezTo>
                    <a:cubicBezTo>
                      <a:pt x="1" y="138"/>
                      <a:pt x="32" y="202"/>
                      <a:pt x="107" y="244"/>
                    </a:cubicBezTo>
                    <a:cubicBezTo>
                      <a:pt x="266" y="223"/>
                      <a:pt x="340" y="138"/>
                      <a:pt x="340" y="138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5373475" y="3472600"/>
                <a:ext cx="18600" cy="6050"/>
              </a:xfrm>
              <a:custGeom>
                <a:rect b="b" l="l" r="r" t="t"/>
                <a:pathLst>
                  <a:path extrusionOk="0" h="242" w="744">
                    <a:moveTo>
                      <a:pt x="456" y="1"/>
                    </a:moveTo>
                    <a:cubicBezTo>
                      <a:pt x="304" y="1"/>
                      <a:pt x="135" y="46"/>
                      <a:pt x="1" y="168"/>
                    </a:cubicBezTo>
                    <a:lnTo>
                      <a:pt x="74" y="242"/>
                    </a:lnTo>
                    <a:cubicBezTo>
                      <a:pt x="193" y="135"/>
                      <a:pt x="337" y="101"/>
                      <a:pt x="461" y="101"/>
                    </a:cubicBezTo>
                    <a:cubicBezTo>
                      <a:pt x="559" y="101"/>
                      <a:pt x="643" y="123"/>
                      <a:pt x="690" y="146"/>
                    </a:cubicBezTo>
                    <a:lnTo>
                      <a:pt x="744" y="62"/>
                    </a:lnTo>
                    <a:cubicBezTo>
                      <a:pt x="672" y="25"/>
                      <a:pt x="569" y="1"/>
                      <a:pt x="456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5391250" y="3481275"/>
                <a:ext cx="10650" cy="22600"/>
              </a:xfrm>
              <a:custGeom>
                <a:rect b="b" l="l" r="r" t="t"/>
                <a:pathLst>
                  <a:path extrusionOk="0" h="904" w="426">
                    <a:moveTo>
                      <a:pt x="128" y="22"/>
                    </a:moveTo>
                    <a:cubicBezTo>
                      <a:pt x="43" y="1"/>
                      <a:pt x="1" y="607"/>
                      <a:pt x="22" y="861"/>
                    </a:cubicBezTo>
                    <a:cubicBezTo>
                      <a:pt x="128" y="904"/>
                      <a:pt x="288" y="893"/>
                      <a:pt x="330" y="808"/>
                    </a:cubicBezTo>
                    <a:cubicBezTo>
                      <a:pt x="425" y="628"/>
                      <a:pt x="213" y="43"/>
                      <a:pt x="128" y="2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5362850" y="3485800"/>
                <a:ext cx="17025" cy="15175"/>
              </a:xfrm>
              <a:custGeom>
                <a:rect b="b" l="l" r="r" t="t"/>
                <a:pathLst>
                  <a:path extrusionOk="0" h="607" w="681">
                    <a:moveTo>
                      <a:pt x="343" y="0"/>
                    </a:moveTo>
                    <a:cubicBezTo>
                      <a:pt x="211" y="0"/>
                      <a:pt x="87" y="81"/>
                      <a:pt x="43" y="213"/>
                    </a:cubicBezTo>
                    <a:cubicBezTo>
                      <a:pt x="1" y="372"/>
                      <a:pt x="86" y="542"/>
                      <a:pt x="256" y="595"/>
                    </a:cubicBezTo>
                    <a:cubicBezTo>
                      <a:pt x="283" y="603"/>
                      <a:pt x="311" y="606"/>
                      <a:pt x="338" y="606"/>
                    </a:cubicBezTo>
                    <a:cubicBezTo>
                      <a:pt x="469" y="606"/>
                      <a:pt x="592" y="525"/>
                      <a:pt x="627" y="393"/>
                    </a:cubicBezTo>
                    <a:cubicBezTo>
                      <a:pt x="680" y="223"/>
                      <a:pt x="584" y="64"/>
                      <a:pt x="426" y="11"/>
                    </a:cubicBezTo>
                    <a:cubicBezTo>
                      <a:pt x="398" y="4"/>
                      <a:pt x="370" y="0"/>
                      <a:pt x="343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5374000" y="3505700"/>
                <a:ext cx="17025" cy="9600"/>
              </a:xfrm>
              <a:custGeom>
                <a:rect b="b" l="l" r="r" t="t"/>
                <a:pathLst>
                  <a:path extrusionOk="0" h="384" w="681">
                    <a:moveTo>
                      <a:pt x="107" y="1"/>
                    </a:moveTo>
                    <a:lnTo>
                      <a:pt x="1" y="65"/>
                    </a:lnTo>
                    <a:cubicBezTo>
                      <a:pt x="120" y="240"/>
                      <a:pt x="328" y="383"/>
                      <a:pt x="548" y="383"/>
                    </a:cubicBezTo>
                    <a:cubicBezTo>
                      <a:pt x="581" y="383"/>
                      <a:pt x="615" y="380"/>
                      <a:pt x="648" y="373"/>
                    </a:cubicBezTo>
                    <a:lnTo>
                      <a:pt x="680" y="245"/>
                    </a:lnTo>
                    <a:lnTo>
                      <a:pt x="680" y="245"/>
                    </a:lnTo>
                    <a:cubicBezTo>
                      <a:pt x="636" y="259"/>
                      <a:pt x="593" y="266"/>
                      <a:pt x="550" y="266"/>
                    </a:cubicBezTo>
                    <a:cubicBezTo>
                      <a:pt x="366" y="266"/>
                      <a:pt x="201" y="148"/>
                      <a:pt x="107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5344525" y="3520325"/>
                <a:ext cx="19675" cy="23375"/>
              </a:xfrm>
              <a:custGeom>
                <a:rect b="b" l="l" r="r" t="t"/>
                <a:pathLst>
                  <a:path extrusionOk="0" h="935" w="787">
                    <a:moveTo>
                      <a:pt x="786" y="478"/>
                    </a:moveTo>
                    <a:cubicBezTo>
                      <a:pt x="786" y="478"/>
                      <a:pt x="288" y="298"/>
                      <a:pt x="1" y="0"/>
                    </a:cubicBezTo>
                    <a:cubicBezTo>
                      <a:pt x="1" y="0"/>
                      <a:pt x="1" y="722"/>
                      <a:pt x="649" y="935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5226925" y="3557500"/>
                <a:ext cx="76750" cy="207625"/>
              </a:xfrm>
              <a:custGeom>
                <a:rect b="b" l="l" r="r" t="t"/>
                <a:pathLst>
                  <a:path extrusionOk="0" h="8305" w="3070">
                    <a:moveTo>
                      <a:pt x="2995" y="21"/>
                    </a:moveTo>
                    <a:cubicBezTo>
                      <a:pt x="3069" y="21"/>
                      <a:pt x="2995" y="116"/>
                      <a:pt x="2963" y="201"/>
                    </a:cubicBezTo>
                    <a:cubicBezTo>
                      <a:pt x="2613" y="1221"/>
                      <a:pt x="2496" y="2644"/>
                      <a:pt x="2326" y="3939"/>
                    </a:cubicBezTo>
                    <a:cubicBezTo>
                      <a:pt x="2146" y="5299"/>
                      <a:pt x="1944" y="6775"/>
                      <a:pt x="1912" y="8230"/>
                    </a:cubicBezTo>
                    <a:cubicBezTo>
                      <a:pt x="1870" y="8304"/>
                      <a:pt x="1816" y="8187"/>
                      <a:pt x="1806" y="8177"/>
                    </a:cubicBezTo>
                    <a:cubicBezTo>
                      <a:pt x="1498" y="7943"/>
                      <a:pt x="1211" y="7677"/>
                      <a:pt x="914" y="7391"/>
                    </a:cubicBezTo>
                    <a:cubicBezTo>
                      <a:pt x="617" y="7094"/>
                      <a:pt x="256" y="6658"/>
                      <a:pt x="160" y="6233"/>
                    </a:cubicBezTo>
                    <a:cubicBezTo>
                      <a:pt x="1" y="5628"/>
                      <a:pt x="329" y="4906"/>
                      <a:pt x="574" y="4258"/>
                    </a:cubicBezTo>
                    <a:cubicBezTo>
                      <a:pt x="967" y="3196"/>
                      <a:pt x="1339" y="2358"/>
                      <a:pt x="1827" y="1369"/>
                    </a:cubicBezTo>
                    <a:cubicBezTo>
                      <a:pt x="1922" y="1168"/>
                      <a:pt x="2040" y="923"/>
                      <a:pt x="2167" y="701"/>
                    </a:cubicBezTo>
                    <a:cubicBezTo>
                      <a:pt x="2358" y="371"/>
                      <a:pt x="2581" y="0"/>
                      <a:pt x="2995" y="2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5266750" y="3545525"/>
                <a:ext cx="127450" cy="250650"/>
              </a:xfrm>
              <a:custGeom>
                <a:rect b="b" l="l" r="r" t="t"/>
                <a:pathLst>
                  <a:path extrusionOk="0" h="10026" w="5098">
                    <a:moveTo>
                      <a:pt x="659" y="9813"/>
                    </a:moveTo>
                    <a:cubicBezTo>
                      <a:pt x="1912" y="10015"/>
                      <a:pt x="3335" y="10025"/>
                      <a:pt x="4598" y="9930"/>
                    </a:cubicBezTo>
                    <a:cubicBezTo>
                      <a:pt x="4524" y="8125"/>
                      <a:pt x="4928" y="6436"/>
                      <a:pt x="5013" y="4642"/>
                    </a:cubicBezTo>
                    <a:cubicBezTo>
                      <a:pt x="5098" y="2825"/>
                      <a:pt x="4492" y="1211"/>
                      <a:pt x="3451" y="425"/>
                    </a:cubicBezTo>
                    <a:cubicBezTo>
                      <a:pt x="3197" y="234"/>
                      <a:pt x="2783" y="54"/>
                      <a:pt x="2379" y="22"/>
                    </a:cubicBezTo>
                    <a:cubicBezTo>
                      <a:pt x="2231" y="12"/>
                      <a:pt x="1933" y="1"/>
                      <a:pt x="1763" y="64"/>
                    </a:cubicBezTo>
                    <a:cubicBezTo>
                      <a:pt x="1136" y="267"/>
                      <a:pt x="797" y="1116"/>
                      <a:pt x="617" y="1827"/>
                    </a:cubicBezTo>
                    <a:cubicBezTo>
                      <a:pt x="1" y="4185"/>
                      <a:pt x="329" y="7530"/>
                      <a:pt x="659" y="9813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5239150" y="3539425"/>
                <a:ext cx="140200" cy="323125"/>
              </a:xfrm>
              <a:custGeom>
                <a:rect b="b" l="l" r="r" t="t"/>
                <a:pathLst>
                  <a:path extrusionOk="0" h="12925" w="5608">
                    <a:moveTo>
                      <a:pt x="0" y="12150"/>
                    </a:moveTo>
                    <a:cubicBezTo>
                      <a:pt x="1275" y="12500"/>
                      <a:pt x="2591" y="12808"/>
                      <a:pt x="4099" y="12924"/>
                    </a:cubicBezTo>
                    <a:cubicBezTo>
                      <a:pt x="4619" y="11215"/>
                      <a:pt x="5044" y="9229"/>
                      <a:pt x="5310" y="6904"/>
                    </a:cubicBezTo>
                    <a:cubicBezTo>
                      <a:pt x="5565" y="4737"/>
                      <a:pt x="5607" y="2029"/>
                      <a:pt x="4492" y="787"/>
                    </a:cubicBezTo>
                    <a:cubicBezTo>
                      <a:pt x="4184" y="457"/>
                      <a:pt x="3536" y="1"/>
                      <a:pt x="2910" y="235"/>
                    </a:cubicBezTo>
                    <a:cubicBezTo>
                      <a:pt x="2793" y="287"/>
                      <a:pt x="2602" y="415"/>
                      <a:pt x="2495" y="511"/>
                    </a:cubicBezTo>
                    <a:cubicBezTo>
                      <a:pt x="1933" y="1042"/>
                      <a:pt x="1614" y="1997"/>
                      <a:pt x="1423" y="2985"/>
                    </a:cubicBezTo>
                    <a:cubicBezTo>
                      <a:pt x="1221" y="3983"/>
                      <a:pt x="1115" y="5087"/>
                      <a:pt x="966" y="6054"/>
                    </a:cubicBezTo>
                    <a:cubicBezTo>
                      <a:pt x="626" y="8199"/>
                      <a:pt x="223" y="10142"/>
                      <a:pt x="0" y="12150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5250550" y="3795075"/>
                <a:ext cx="7200" cy="16500"/>
              </a:xfrm>
              <a:custGeom>
                <a:rect b="b" l="l" r="r" t="t"/>
                <a:pathLst>
                  <a:path extrusionOk="0" h="660" w="288">
                    <a:moveTo>
                      <a:pt x="255" y="22"/>
                    </a:moveTo>
                    <a:cubicBezTo>
                      <a:pt x="288" y="128"/>
                      <a:pt x="245" y="298"/>
                      <a:pt x="203" y="468"/>
                    </a:cubicBezTo>
                    <a:cubicBezTo>
                      <a:pt x="181" y="543"/>
                      <a:pt x="149" y="659"/>
                      <a:pt x="75" y="649"/>
                    </a:cubicBezTo>
                    <a:cubicBezTo>
                      <a:pt x="0" y="638"/>
                      <a:pt x="11" y="501"/>
                      <a:pt x="22" y="447"/>
                    </a:cubicBezTo>
                    <a:cubicBezTo>
                      <a:pt x="43" y="288"/>
                      <a:pt x="107" y="107"/>
                      <a:pt x="160" y="12"/>
                    </a:cubicBezTo>
                    <a:cubicBezTo>
                      <a:pt x="181" y="1"/>
                      <a:pt x="234" y="12"/>
                      <a:pt x="255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5256675" y="3807575"/>
                <a:ext cx="7450" cy="9575"/>
              </a:xfrm>
              <a:custGeom>
                <a:rect b="b" l="l" r="r" t="t"/>
                <a:pathLst>
                  <a:path extrusionOk="0" h="383" w="298">
                    <a:moveTo>
                      <a:pt x="127" y="11"/>
                    </a:moveTo>
                    <a:cubicBezTo>
                      <a:pt x="297" y="1"/>
                      <a:pt x="244" y="383"/>
                      <a:pt x="106" y="340"/>
                    </a:cubicBezTo>
                    <a:cubicBezTo>
                      <a:pt x="43" y="329"/>
                      <a:pt x="0" y="138"/>
                      <a:pt x="43" y="53"/>
                    </a:cubicBezTo>
                    <a:cubicBezTo>
                      <a:pt x="64" y="22"/>
                      <a:pt x="95" y="11"/>
                      <a:pt x="127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5250550" y="3830950"/>
                <a:ext cx="5325" cy="9300"/>
              </a:xfrm>
              <a:custGeom>
                <a:rect b="b" l="l" r="r" t="t"/>
                <a:pathLst>
                  <a:path extrusionOk="0" h="372" w="213">
                    <a:moveTo>
                      <a:pt x="75" y="10"/>
                    </a:moveTo>
                    <a:cubicBezTo>
                      <a:pt x="139" y="0"/>
                      <a:pt x="181" y="74"/>
                      <a:pt x="203" y="159"/>
                    </a:cubicBezTo>
                    <a:cubicBezTo>
                      <a:pt x="213" y="234"/>
                      <a:pt x="203" y="371"/>
                      <a:pt x="118" y="361"/>
                    </a:cubicBezTo>
                    <a:cubicBezTo>
                      <a:pt x="85" y="350"/>
                      <a:pt x="43" y="297"/>
                      <a:pt x="22" y="223"/>
                    </a:cubicBezTo>
                    <a:cubicBezTo>
                      <a:pt x="11" y="138"/>
                      <a:pt x="0" y="21"/>
                      <a:pt x="75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5294625" y="3526950"/>
                <a:ext cx="80475" cy="46500"/>
              </a:xfrm>
              <a:custGeom>
                <a:rect b="b" l="l" r="r" t="t"/>
                <a:pathLst>
                  <a:path extrusionOk="0" h="1860" w="3219">
                    <a:moveTo>
                      <a:pt x="2645" y="1721"/>
                    </a:moveTo>
                    <a:cubicBezTo>
                      <a:pt x="2517" y="1859"/>
                      <a:pt x="1031" y="1551"/>
                      <a:pt x="585" y="1466"/>
                    </a:cubicBezTo>
                    <a:cubicBezTo>
                      <a:pt x="404" y="1423"/>
                      <a:pt x="64" y="1360"/>
                      <a:pt x="43" y="1211"/>
                    </a:cubicBezTo>
                    <a:cubicBezTo>
                      <a:pt x="0" y="1041"/>
                      <a:pt x="542" y="255"/>
                      <a:pt x="722" y="160"/>
                    </a:cubicBezTo>
                    <a:cubicBezTo>
                      <a:pt x="1020" y="0"/>
                      <a:pt x="3218" y="1105"/>
                      <a:pt x="2645" y="172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5462675" y="3689175"/>
                <a:ext cx="76225" cy="50450"/>
              </a:xfrm>
              <a:custGeom>
                <a:rect b="b" l="l" r="r" t="t"/>
                <a:pathLst>
                  <a:path extrusionOk="0" h="2018" w="3049">
                    <a:moveTo>
                      <a:pt x="1668" y="53"/>
                    </a:moveTo>
                    <a:cubicBezTo>
                      <a:pt x="1700" y="170"/>
                      <a:pt x="1848" y="446"/>
                      <a:pt x="1870" y="478"/>
                    </a:cubicBezTo>
                    <a:cubicBezTo>
                      <a:pt x="1891" y="499"/>
                      <a:pt x="1965" y="531"/>
                      <a:pt x="2018" y="563"/>
                    </a:cubicBezTo>
                    <a:cubicBezTo>
                      <a:pt x="2283" y="701"/>
                      <a:pt x="2538" y="775"/>
                      <a:pt x="2804" y="924"/>
                    </a:cubicBezTo>
                    <a:cubicBezTo>
                      <a:pt x="2889" y="966"/>
                      <a:pt x="3048" y="1051"/>
                      <a:pt x="3048" y="1179"/>
                    </a:cubicBezTo>
                    <a:cubicBezTo>
                      <a:pt x="3048" y="1264"/>
                      <a:pt x="2889" y="1327"/>
                      <a:pt x="2793" y="1296"/>
                    </a:cubicBezTo>
                    <a:cubicBezTo>
                      <a:pt x="2889" y="1466"/>
                      <a:pt x="2698" y="1582"/>
                      <a:pt x="2549" y="1529"/>
                    </a:cubicBezTo>
                    <a:cubicBezTo>
                      <a:pt x="2634" y="1657"/>
                      <a:pt x="2507" y="1827"/>
                      <a:pt x="2347" y="1763"/>
                    </a:cubicBezTo>
                    <a:cubicBezTo>
                      <a:pt x="2379" y="1858"/>
                      <a:pt x="2347" y="1922"/>
                      <a:pt x="2294" y="1964"/>
                    </a:cubicBezTo>
                    <a:cubicBezTo>
                      <a:pt x="2103" y="2018"/>
                      <a:pt x="1922" y="1975"/>
                      <a:pt x="1764" y="1943"/>
                    </a:cubicBezTo>
                    <a:cubicBezTo>
                      <a:pt x="1604" y="1922"/>
                      <a:pt x="1445" y="1879"/>
                      <a:pt x="1285" y="1837"/>
                    </a:cubicBezTo>
                    <a:cubicBezTo>
                      <a:pt x="1137" y="1806"/>
                      <a:pt x="978" y="1731"/>
                      <a:pt x="818" y="1710"/>
                    </a:cubicBezTo>
                    <a:cubicBezTo>
                      <a:pt x="648" y="1699"/>
                      <a:pt x="425" y="1742"/>
                      <a:pt x="266" y="1742"/>
                    </a:cubicBezTo>
                    <a:cubicBezTo>
                      <a:pt x="171" y="1306"/>
                      <a:pt x="96" y="881"/>
                      <a:pt x="1" y="435"/>
                    </a:cubicBezTo>
                    <a:cubicBezTo>
                      <a:pt x="181" y="435"/>
                      <a:pt x="351" y="414"/>
                      <a:pt x="510" y="361"/>
                    </a:cubicBezTo>
                    <a:cubicBezTo>
                      <a:pt x="754" y="287"/>
                      <a:pt x="956" y="117"/>
                      <a:pt x="1179" y="53"/>
                    </a:cubicBezTo>
                    <a:cubicBezTo>
                      <a:pt x="1349" y="0"/>
                      <a:pt x="1509" y="0"/>
                      <a:pt x="1668" y="53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5286125" y="3556675"/>
                <a:ext cx="190100" cy="195950"/>
              </a:xfrm>
              <a:custGeom>
                <a:rect b="b" l="l" r="r" t="t"/>
                <a:pathLst>
                  <a:path extrusionOk="0" h="7838" w="7604">
                    <a:moveTo>
                      <a:pt x="7190" y="5661"/>
                    </a:moveTo>
                    <a:cubicBezTo>
                      <a:pt x="6287" y="5778"/>
                      <a:pt x="5374" y="5884"/>
                      <a:pt x="4387" y="5820"/>
                    </a:cubicBezTo>
                    <a:cubicBezTo>
                      <a:pt x="3908" y="4461"/>
                      <a:pt x="3314" y="2783"/>
                      <a:pt x="2709" y="1381"/>
                    </a:cubicBezTo>
                    <a:cubicBezTo>
                      <a:pt x="2518" y="914"/>
                      <a:pt x="2273" y="373"/>
                      <a:pt x="1848" y="213"/>
                    </a:cubicBezTo>
                    <a:cubicBezTo>
                      <a:pt x="1265" y="1"/>
                      <a:pt x="606" y="309"/>
                      <a:pt x="404" y="649"/>
                    </a:cubicBezTo>
                    <a:cubicBezTo>
                      <a:pt x="0" y="1318"/>
                      <a:pt x="404" y="2401"/>
                      <a:pt x="606" y="3049"/>
                    </a:cubicBezTo>
                    <a:cubicBezTo>
                      <a:pt x="914" y="4036"/>
                      <a:pt x="1328" y="5034"/>
                      <a:pt x="1753" y="5895"/>
                    </a:cubicBezTo>
                    <a:cubicBezTo>
                      <a:pt x="1965" y="6330"/>
                      <a:pt x="2199" y="6787"/>
                      <a:pt x="2507" y="7127"/>
                    </a:cubicBezTo>
                    <a:cubicBezTo>
                      <a:pt x="2985" y="7668"/>
                      <a:pt x="3653" y="7838"/>
                      <a:pt x="4567" y="7838"/>
                    </a:cubicBezTo>
                    <a:cubicBezTo>
                      <a:pt x="5703" y="7838"/>
                      <a:pt x="6680" y="7689"/>
                      <a:pt x="7604" y="7467"/>
                    </a:cubicBezTo>
                    <a:cubicBezTo>
                      <a:pt x="7445" y="6872"/>
                      <a:pt x="7307" y="6277"/>
                      <a:pt x="7190" y="5661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5374800" y="3692075"/>
                <a:ext cx="21000" cy="10125"/>
              </a:xfrm>
              <a:custGeom>
                <a:rect b="b" l="l" r="r" t="t"/>
                <a:pathLst>
                  <a:path extrusionOk="0" h="405" w="840">
                    <a:moveTo>
                      <a:pt x="701" y="1"/>
                    </a:moveTo>
                    <a:cubicBezTo>
                      <a:pt x="659" y="1"/>
                      <a:pt x="627" y="12"/>
                      <a:pt x="595" y="12"/>
                    </a:cubicBezTo>
                    <a:cubicBezTo>
                      <a:pt x="361" y="33"/>
                      <a:pt x="11" y="43"/>
                      <a:pt x="0" y="213"/>
                    </a:cubicBezTo>
                    <a:cubicBezTo>
                      <a:pt x="54" y="319"/>
                      <a:pt x="213" y="309"/>
                      <a:pt x="361" y="330"/>
                    </a:cubicBezTo>
                    <a:cubicBezTo>
                      <a:pt x="500" y="352"/>
                      <a:pt x="648" y="394"/>
                      <a:pt x="776" y="404"/>
                    </a:cubicBezTo>
                    <a:lnTo>
                      <a:pt x="840" y="404"/>
                    </a:lnTo>
                    <a:cubicBezTo>
                      <a:pt x="797" y="277"/>
                      <a:pt x="744" y="139"/>
                      <a:pt x="701" y="1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5288000" y="3577400"/>
                <a:ext cx="6650" cy="16750"/>
              </a:xfrm>
              <a:custGeom>
                <a:rect b="b" l="l" r="r" t="t"/>
                <a:pathLst>
                  <a:path extrusionOk="0" h="670" w="266">
                    <a:moveTo>
                      <a:pt x="106" y="658"/>
                    </a:moveTo>
                    <a:cubicBezTo>
                      <a:pt x="170" y="585"/>
                      <a:pt x="213" y="404"/>
                      <a:pt x="244" y="234"/>
                    </a:cubicBezTo>
                    <a:cubicBezTo>
                      <a:pt x="255" y="160"/>
                      <a:pt x="265" y="32"/>
                      <a:pt x="201" y="21"/>
                    </a:cubicBezTo>
                    <a:cubicBezTo>
                      <a:pt x="128" y="0"/>
                      <a:pt x="85" y="127"/>
                      <a:pt x="64" y="181"/>
                    </a:cubicBezTo>
                    <a:cubicBezTo>
                      <a:pt x="21" y="330"/>
                      <a:pt x="0" y="531"/>
                      <a:pt x="10" y="637"/>
                    </a:cubicBezTo>
                    <a:cubicBezTo>
                      <a:pt x="32" y="658"/>
                      <a:pt x="74" y="669"/>
                      <a:pt x="106" y="6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5296750" y="3576075"/>
                <a:ext cx="7975" cy="9825"/>
              </a:xfrm>
              <a:custGeom>
                <a:rect b="b" l="l" r="r" t="t"/>
                <a:pathLst>
                  <a:path extrusionOk="0" h="393" w="319">
                    <a:moveTo>
                      <a:pt x="54" y="319"/>
                    </a:moveTo>
                    <a:cubicBezTo>
                      <a:pt x="213" y="393"/>
                      <a:pt x="319" y="43"/>
                      <a:pt x="181" y="11"/>
                    </a:cubicBezTo>
                    <a:cubicBezTo>
                      <a:pt x="117" y="0"/>
                      <a:pt x="0" y="159"/>
                      <a:pt x="0" y="244"/>
                    </a:cubicBezTo>
                    <a:cubicBezTo>
                      <a:pt x="0" y="287"/>
                      <a:pt x="32" y="308"/>
                      <a:pt x="54" y="3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5560900" y="4173675"/>
                <a:ext cx="62400" cy="65600"/>
              </a:xfrm>
              <a:custGeom>
                <a:rect b="b" l="l" r="r" t="t"/>
                <a:pathLst>
                  <a:path extrusionOk="0" h="2624" w="2496">
                    <a:moveTo>
                      <a:pt x="2295" y="0"/>
                    </a:moveTo>
                    <a:lnTo>
                      <a:pt x="2496" y="1923"/>
                    </a:lnTo>
                    <a:lnTo>
                      <a:pt x="1084" y="2624"/>
                    </a:lnTo>
                    <a:cubicBezTo>
                      <a:pt x="1084" y="2624"/>
                      <a:pt x="1" y="2060"/>
                      <a:pt x="181" y="1965"/>
                    </a:cubicBezTo>
                    <a:cubicBezTo>
                      <a:pt x="266" y="1923"/>
                      <a:pt x="585" y="1774"/>
                      <a:pt x="659" y="1487"/>
                    </a:cubicBezTo>
                    <a:cubicBezTo>
                      <a:pt x="776" y="998"/>
                      <a:pt x="585" y="117"/>
                      <a:pt x="585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5524000" y="4215625"/>
                <a:ext cx="101700" cy="34125"/>
              </a:xfrm>
              <a:custGeom>
                <a:rect b="b" l="l" r="r" t="t"/>
                <a:pathLst>
                  <a:path extrusionOk="0" h="1365" w="4068">
                    <a:moveTo>
                      <a:pt x="3941" y="0"/>
                    </a:moveTo>
                    <a:cubicBezTo>
                      <a:pt x="3653" y="245"/>
                      <a:pt x="3271" y="404"/>
                      <a:pt x="2857" y="404"/>
                    </a:cubicBezTo>
                    <a:cubicBezTo>
                      <a:pt x="2475" y="404"/>
                      <a:pt x="2305" y="255"/>
                      <a:pt x="2018" y="21"/>
                    </a:cubicBezTo>
                    <a:lnTo>
                      <a:pt x="2018" y="32"/>
                    </a:lnTo>
                    <a:cubicBezTo>
                      <a:pt x="1944" y="181"/>
                      <a:pt x="1031" y="276"/>
                      <a:pt x="861" y="351"/>
                    </a:cubicBezTo>
                    <a:lnTo>
                      <a:pt x="670" y="415"/>
                    </a:lnTo>
                    <a:cubicBezTo>
                      <a:pt x="616" y="436"/>
                      <a:pt x="564" y="457"/>
                      <a:pt x="521" y="467"/>
                    </a:cubicBezTo>
                    <a:cubicBezTo>
                      <a:pt x="500" y="478"/>
                      <a:pt x="479" y="489"/>
                      <a:pt x="468" y="500"/>
                    </a:cubicBezTo>
                    <a:lnTo>
                      <a:pt x="457" y="500"/>
                    </a:lnTo>
                    <a:cubicBezTo>
                      <a:pt x="436" y="510"/>
                      <a:pt x="425" y="510"/>
                      <a:pt x="404" y="521"/>
                    </a:cubicBezTo>
                    <a:cubicBezTo>
                      <a:pt x="404" y="531"/>
                      <a:pt x="394" y="531"/>
                      <a:pt x="383" y="531"/>
                    </a:cubicBezTo>
                    <a:cubicBezTo>
                      <a:pt x="372" y="542"/>
                      <a:pt x="361" y="542"/>
                      <a:pt x="351" y="552"/>
                    </a:cubicBezTo>
                    <a:cubicBezTo>
                      <a:pt x="340" y="563"/>
                      <a:pt x="330" y="563"/>
                      <a:pt x="330" y="574"/>
                    </a:cubicBezTo>
                    <a:cubicBezTo>
                      <a:pt x="319" y="574"/>
                      <a:pt x="309" y="585"/>
                      <a:pt x="298" y="595"/>
                    </a:cubicBezTo>
                    <a:cubicBezTo>
                      <a:pt x="255" y="627"/>
                      <a:pt x="213" y="670"/>
                      <a:pt x="170" y="722"/>
                    </a:cubicBezTo>
                    <a:cubicBezTo>
                      <a:pt x="64" y="882"/>
                      <a:pt x="0" y="1105"/>
                      <a:pt x="107" y="1338"/>
                    </a:cubicBezTo>
                    <a:cubicBezTo>
                      <a:pt x="107" y="1338"/>
                      <a:pt x="383" y="1349"/>
                      <a:pt x="521" y="1349"/>
                    </a:cubicBezTo>
                    <a:cubicBezTo>
                      <a:pt x="564" y="1349"/>
                      <a:pt x="606" y="1349"/>
                      <a:pt x="649" y="1359"/>
                    </a:cubicBezTo>
                    <a:lnTo>
                      <a:pt x="701" y="1359"/>
                    </a:lnTo>
                    <a:cubicBezTo>
                      <a:pt x="970" y="1363"/>
                      <a:pt x="1295" y="1364"/>
                      <a:pt x="1639" y="1364"/>
                    </a:cubicBezTo>
                    <a:cubicBezTo>
                      <a:pt x="2326" y="1364"/>
                      <a:pt x="3091" y="1359"/>
                      <a:pt x="3643" y="1359"/>
                    </a:cubicBezTo>
                    <a:cubicBezTo>
                      <a:pt x="3703" y="1359"/>
                      <a:pt x="3771" y="1363"/>
                      <a:pt x="3833" y="1363"/>
                    </a:cubicBezTo>
                    <a:cubicBezTo>
                      <a:pt x="3928" y="1363"/>
                      <a:pt x="4010" y="1355"/>
                      <a:pt x="4036" y="1317"/>
                    </a:cubicBezTo>
                    <a:cubicBezTo>
                      <a:pt x="4047" y="1307"/>
                      <a:pt x="4057" y="1286"/>
                      <a:pt x="4057" y="1274"/>
                    </a:cubicBezTo>
                    <a:cubicBezTo>
                      <a:pt x="4068" y="1211"/>
                      <a:pt x="4057" y="1116"/>
                      <a:pt x="4047" y="1031"/>
                    </a:cubicBezTo>
                    <a:cubicBezTo>
                      <a:pt x="4026" y="786"/>
                      <a:pt x="3983" y="382"/>
                      <a:pt x="3941" y="0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5554250" y="3773600"/>
                <a:ext cx="77825" cy="443625"/>
              </a:xfrm>
              <a:custGeom>
                <a:rect b="b" l="l" r="r" t="t"/>
                <a:pathLst>
                  <a:path extrusionOk="0" h="17745" w="3113">
                    <a:moveTo>
                      <a:pt x="1594" y="0"/>
                    </a:moveTo>
                    <a:lnTo>
                      <a:pt x="1647" y="0"/>
                    </a:lnTo>
                    <a:cubicBezTo>
                      <a:pt x="1636" y="2846"/>
                      <a:pt x="2061" y="5533"/>
                      <a:pt x="2285" y="8262"/>
                    </a:cubicBezTo>
                    <a:cubicBezTo>
                      <a:pt x="2507" y="10981"/>
                      <a:pt x="2837" y="14931"/>
                      <a:pt x="3113" y="17628"/>
                    </a:cubicBezTo>
                    <a:cubicBezTo>
                      <a:pt x="2093" y="17745"/>
                      <a:pt x="1031" y="17617"/>
                      <a:pt x="86" y="17511"/>
                    </a:cubicBezTo>
                    <a:cubicBezTo>
                      <a:pt x="1" y="16099"/>
                      <a:pt x="107" y="13370"/>
                      <a:pt x="128" y="11925"/>
                    </a:cubicBezTo>
                    <a:cubicBezTo>
                      <a:pt x="150" y="10545"/>
                      <a:pt x="213" y="9143"/>
                      <a:pt x="404" y="7784"/>
                    </a:cubicBezTo>
                    <a:cubicBezTo>
                      <a:pt x="723" y="5511"/>
                      <a:pt x="999" y="3302"/>
                      <a:pt x="1371" y="1009"/>
                    </a:cubicBezTo>
                    <a:cubicBezTo>
                      <a:pt x="1424" y="669"/>
                      <a:pt x="1456" y="223"/>
                      <a:pt x="1594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5583475" y="3781550"/>
                <a:ext cx="44625" cy="390550"/>
              </a:xfrm>
              <a:custGeom>
                <a:rect b="b" l="l" r="r" t="t"/>
                <a:pathLst>
                  <a:path extrusionOk="0" h="15622" w="1785">
                    <a:moveTo>
                      <a:pt x="308" y="1"/>
                    </a:moveTo>
                    <a:cubicBezTo>
                      <a:pt x="330" y="1"/>
                      <a:pt x="330" y="11"/>
                      <a:pt x="340" y="22"/>
                    </a:cubicBezTo>
                    <a:cubicBezTo>
                      <a:pt x="786" y="5268"/>
                      <a:pt x="1338" y="10578"/>
                      <a:pt x="1784" y="15622"/>
                    </a:cubicBezTo>
                    <a:cubicBezTo>
                      <a:pt x="1062" y="13466"/>
                      <a:pt x="776" y="10939"/>
                      <a:pt x="404" y="8241"/>
                    </a:cubicBezTo>
                    <a:cubicBezTo>
                      <a:pt x="149" y="6415"/>
                      <a:pt x="0" y="4216"/>
                      <a:pt x="85" y="2018"/>
                    </a:cubicBezTo>
                    <a:cubicBezTo>
                      <a:pt x="117" y="1307"/>
                      <a:pt x="181" y="648"/>
                      <a:pt x="308" y="1"/>
                    </a:cubicBezTo>
                    <a:close/>
                  </a:path>
                </a:pathLst>
              </a:custGeom>
              <a:solidFill>
                <a:srgbClr val="2C8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5560900" y="4184825"/>
                <a:ext cx="5350" cy="16750"/>
              </a:xfrm>
              <a:custGeom>
                <a:rect b="b" l="l" r="r" t="t"/>
                <a:pathLst>
                  <a:path extrusionOk="0" h="670" w="214">
                    <a:moveTo>
                      <a:pt x="117" y="0"/>
                    </a:moveTo>
                    <a:cubicBezTo>
                      <a:pt x="181" y="85"/>
                      <a:pt x="202" y="266"/>
                      <a:pt x="202" y="446"/>
                    </a:cubicBezTo>
                    <a:cubicBezTo>
                      <a:pt x="213" y="521"/>
                      <a:pt x="213" y="648"/>
                      <a:pt x="138" y="659"/>
                    </a:cubicBezTo>
                    <a:cubicBezTo>
                      <a:pt x="65" y="670"/>
                      <a:pt x="32" y="531"/>
                      <a:pt x="32" y="479"/>
                    </a:cubicBezTo>
                    <a:cubicBezTo>
                      <a:pt x="1" y="319"/>
                      <a:pt x="1" y="128"/>
                      <a:pt x="32" y="22"/>
                    </a:cubicBezTo>
                    <a:cubicBezTo>
                      <a:pt x="43" y="0"/>
                      <a:pt x="96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5568350" y="4194125"/>
                <a:ext cx="7700" cy="9575"/>
              </a:xfrm>
              <a:custGeom>
                <a:rect b="b" l="l" r="r" t="t"/>
                <a:pathLst>
                  <a:path extrusionOk="0" h="383" w="308">
                    <a:moveTo>
                      <a:pt x="74" y="53"/>
                    </a:moveTo>
                    <a:cubicBezTo>
                      <a:pt x="244" y="0"/>
                      <a:pt x="308" y="372"/>
                      <a:pt x="159" y="383"/>
                    </a:cubicBezTo>
                    <a:cubicBezTo>
                      <a:pt x="95" y="383"/>
                      <a:pt x="0" y="213"/>
                      <a:pt x="21" y="128"/>
                    </a:cubicBezTo>
                    <a:cubicBezTo>
                      <a:pt x="21" y="96"/>
                      <a:pt x="53" y="64"/>
                      <a:pt x="74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5634975" y="4173675"/>
                <a:ext cx="62425" cy="65600"/>
              </a:xfrm>
              <a:custGeom>
                <a:rect b="b" l="l" r="r" t="t"/>
                <a:pathLst>
                  <a:path extrusionOk="0" h="2624" w="2497">
                    <a:moveTo>
                      <a:pt x="2305" y="0"/>
                    </a:moveTo>
                    <a:lnTo>
                      <a:pt x="2496" y="1923"/>
                    </a:lnTo>
                    <a:lnTo>
                      <a:pt x="1083" y="2624"/>
                    </a:lnTo>
                    <a:cubicBezTo>
                      <a:pt x="1083" y="2624"/>
                      <a:pt x="0" y="2060"/>
                      <a:pt x="191" y="1965"/>
                    </a:cubicBezTo>
                    <a:cubicBezTo>
                      <a:pt x="266" y="1923"/>
                      <a:pt x="585" y="1774"/>
                      <a:pt x="659" y="1487"/>
                    </a:cubicBezTo>
                    <a:cubicBezTo>
                      <a:pt x="776" y="998"/>
                      <a:pt x="585" y="117"/>
                      <a:pt x="585" y="117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>
                <a:off x="5598075" y="4215625"/>
                <a:ext cx="101700" cy="34125"/>
              </a:xfrm>
              <a:custGeom>
                <a:rect b="b" l="l" r="r" t="t"/>
                <a:pathLst>
                  <a:path extrusionOk="0" h="1365" w="4068">
                    <a:moveTo>
                      <a:pt x="3940" y="0"/>
                    </a:moveTo>
                    <a:cubicBezTo>
                      <a:pt x="3654" y="245"/>
                      <a:pt x="3271" y="404"/>
                      <a:pt x="2868" y="404"/>
                    </a:cubicBezTo>
                    <a:cubicBezTo>
                      <a:pt x="2474" y="404"/>
                      <a:pt x="2305" y="255"/>
                      <a:pt x="2018" y="21"/>
                    </a:cubicBezTo>
                    <a:lnTo>
                      <a:pt x="2018" y="32"/>
                    </a:lnTo>
                    <a:cubicBezTo>
                      <a:pt x="1943" y="181"/>
                      <a:pt x="1030" y="276"/>
                      <a:pt x="860" y="351"/>
                    </a:cubicBezTo>
                    <a:lnTo>
                      <a:pt x="669" y="415"/>
                    </a:lnTo>
                    <a:cubicBezTo>
                      <a:pt x="616" y="436"/>
                      <a:pt x="574" y="457"/>
                      <a:pt x="520" y="467"/>
                    </a:cubicBezTo>
                    <a:cubicBezTo>
                      <a:pt x="499" y="478"/>
                      <a:pt x="489" y="489"/>
                      <a:pt x="468" y="500"/>
                    </a:cubicBezTo>
                    <a:lnTo>
                      <a:pt x="457" y="500"/>
                    </a:lnTo>
                    <a:cubicBezTo>
                      <a:pt x="436" y="510"/>
                      <a:pt x="425" y="510"/>
                      <a:pt x="414" y="521"/>
                    </a:cubicBezTo>
                    <a:cubicBezTo>
                      <a:pt x="404" y="531"/>
                      <a:pt x="393" y="531"/>
                      <a:pt x="393" y="531"/>
                    </a:cubicBezTo>
                    <a:cubicBezTo>
                      <a:pt x="372" y="542"/>
                      <a:pt x="362" y="542"/>
                      <a:pt x="351" y="552"/>
                    </a:cubicBezTo>
                    <a:lnTo>
                      <a:pt x="329" y="574"/>
                    </a:lnTo>
                    <a:cubicBezTo>
                      <a:pt x="319" y="574"/>
                      <a:pt x="308" y="585"/>
                      <a:pt x="298" y="595"/>
                    </a:cubicBezTo>
                    <a:cubicBezTo>
                      <a:pt x="255" y="627"/>
                      <a:pt x="213" y="670"/>
                      <a:pt x="181" y="722"/>
                    </a:cubicBezTo>
                    <a:cubicBezTo>
                      <a:pt x="64" y="882"/>
                      <a:pt x="1" y="1105"/>
                      <a:pt x="107" y="1338"/>
                    </a:cubicBezTo>
                    <a:cubicBezTo>
                      <a:pt x="107" y="1338"/>
                      <a:pt x="383" y="1349"/>
                      <a:pt x="532" y="1349"/>
                    </a:cubicBezTo>
                    <a:cubicBezTo>
                      <a:pt x="574" y="1349"/>
                      <a:pt x="616" y="1349"/>
                      <a:pt x="659" y="1359"/>
                    </a:cubicBezTo>
                    <a:lnTo>
                      <a:pt x="701" y="1359"/>
                    </a:lnTo>
                    <a:cubicBezTo>
                      <a:pt x="970" y="1363"/>
                      <a:pt x="1295" y="1364"/>
                      <a:pt x="1639" y="1364"/>
                    </a:cubicBezTo>
                    <a:cubicBezTo>
                      <a:pt x="2326" y="1364"/>
                      <a:pt x="3090" y="1359"/>
                      <a:pt x="3643" y="1359"/>
                    </a:cubicBezTo>
                    <a:cubicBezTo>
                      <a:pt x="3706" y="1359"/>
                      <a:pt x="3775" y="1363"/>
                      <a:pt x="3838" y="1363"/>
                    </a:cubicBezTo>
                    <a:cubicBezTo>
                      <a:pt x="3933" y="1363"/>
                      <a:pt x="4015" y="1355"/>
                      <a:pt x="4046" y="1317"/>
                    </a:cubicBezTo>
                    <a:cubicBezTo>
                      <a:pt x="4046" y="1307"/>
                      <a:pt x="4057" y="1286"/>
                      <a:pt x="4057" y="1274"/>
                    </a:cubicBezTo>
                    <a:cubicBezTo>
                      <a:pt x="4067" y="1211"/>
                      <a:pt x="4057" y="1116"/>
                      <a:pt x="4046" y="1031"/>
                    </a:cubicBezTo>
                    <a:cubicBezTo>
                      <a:pt x="4025" y="786"/>
                      <a:pt x="3982" y="382"/>
                      <a:pt x="3940" y="0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5587175" y="3769075"/>
                <a:ext cx="123225" cy="446575"/>
              </a:xfrm>
              <a:custGeom>
                <a:rect b="b" l="l" r="r" t="t"/>
                <a:pathLst>
                  <a:path extrusionOk="0" h="17863" w="4929">
                    <a:moveTo>
                      <a:pt x="3941" y="0"/>
                    </a:moveTo>
                    <a:cubicBezTo>
                      <a:pt x="4631" y="840"/>
                      <a:pt x="4727" y="2369"/>
                      <a:pt x="4355" y="3611"/>
                    </a:cubicBezTo>
                    <a:cubicBezTo>
                      <a:pt x="4312" y="3771"/>
                      <a:pt x="4227" y="3929"/>
                      <a:pt x="4196" y="4078"/>
                    </a:cubicBezTo>
                    <a:cubicBezTo>
                      <a:pt x="4153" y="4312"/>
                      <a:pt x="4164" y="4588"/>
                      <a:pt x="4153" y="4854"/>
                    </a:cubicBezTo>
                    <a:cubicBezTo>
                      <a:pt x="4047" y="6563"/>
                      <a:pt x="3972" y="8677"/>
                      <a:pt x="4196" y="10301"/>
                    </a:cubicBezTo>
                    <a:cubicBezTo>
                      <a:pt x="4461" y="12266"/>
                      <a:pt x="4928" y="15398"/>
                      <a:pt x="4918" y="17448"/>
                    </a:cubicBezTo>
                    <a:cubicBezTo>
                      <a:pt x="3951" y="17618"/>
                      <a:pt x="3017" y="17809"/>
                      <a:pt x="1923" y="17862"/>
                    </a:cubicBezTo>
                    <a:cubicBezTo>
                      <a:pt x="1499" y="15346"/>
                      <a:pt x="723" y="11565"/>
                      <a:pt x="489" y="8793"/>
                    </a:cubicBezTo>
                    <a:cubicBezTo>
                      <a:pt x="256" y="6022"/>
                      <a:pt x="1" y="3101"/>
                      <a:pt x="97" y="202"/>
                    </a:cubicBezTo>
                    <a:cubicBezTo>
                      <a:pt x="1360" y="118"/>
                      <a:pt x="2624" y="33"/>
                      <a:pt x="3941" y="0"/>
                    </a:cubicBezTo>
                    <a:close/>
                  </a:path>
                </a:pathLst>
              </a:custGeom>
              <a:solidFill>
                <a:srgbClr val="69AF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5687525" y="4197300"/>
                <a:ext cx="16775" cy="5075"/>
              </a:xfrm>
              <a:custGeom>
                <a:rect b="b" l="l" r="r" t="t"/>
                <a:pathLst>
                  <a:path extrusionOk="0" h="203" w="671">
                    <a:moveTo>
                      <a:pt x="659" y="53"/>
                    </a:moveTo>
                    <a:cubicBezTo>
                      <a:pt x="564" y="1"/>
                      <a:pt x="383" y="1"/>
                      <a:pt x="213" y="11"/>
                    </a:cubicBezTo>
                    <a:cubicBezTo>
                      <a:pt x="139" y="11"/>
                      <a:pt x="12" y="22"/>
                      <a:pt x="12" y="86"/>
                    </a:cubicBezTo>
                    <a:cubicBezTo>
                      <a:pt x="1" y="171"/>
                      <a:pt x="139" y="181"/>
                      <a:pt x="192" y="192"/>
                    </a:cubicBezTo>
                    <a:cubicBezTo>
                      <a:pt x="352" y="202"/>
                      <a:pt x="553" y="181"/>
                      <a:pt x="649" y="149"/>
                    </a:cubicBezTo>
                    <a:cubicBezTo>
                      <a:pt x="670" y="128"/>
                      <a:pt x="670" y="86"/>
                      <a:pt x="659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5684350" y="4188275"/>
                <a:ext cx="9575" cy="7200"/>
              </a:xfrm>
              <a:custGeom>
                <a:rect b="b" l="l" r="r" t="t"/>
                <a:pathLst>
                  <a:path extrusionOk="0" h="288" w="383">
                    <a:moveTo>
                      <a:pt x="340" y="202"/>
                    </a:moveTo>
                    <a:cubicBezTo>
                      <a:pt x="383" y="32"/>
                      <a:pt x="0" y="1"/>
                      <a:pt x="11" y="149"/>
                    </a:cubicBezTo>
                    <a:cubicBezTo>
                      <a:pt x="11" y="202"/>
                      <a:pt x="192" y="287"/>
                      <a:pt x="277" y="266"/>
                    </a:cubicBezTo>
                    <a:cubicBezTo>
                      <a:pt x="309" y="256"/>
                      <a:pt x="330" y="223"/>
                      <a:pt x="340" y="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5612425" y="3994475"/>
                <a:ext cx="5325" cy="16750"/>
              </a:xfrm>
              <a:custGeom>
                <a:rect b="b" l="l" r="r" t="t"/>
                <a:pathLst>
                  <a:path extrusionOk="0" h="670" w="213">
                    <a:moveTo>
                      <a:pt x="116" y="11"/>
                    </a:moveTo>
                    <a:cubicBezTo>
                      <a:pt x="180" y="96"/>
                      <a:pt x="201" y="277"/>
                      <a:pt x="212" y="447"/>
                    </a:cubicBezTo>
                    <a:cubicBezTo>
                      <a:pt x="212" y="521"/>
                      <a:pt x="212" y="648"/>
                      <a:pt x="149" y="659"/>
                    </a:cubicBezTo>
                    <a:cubicBezTo>
                      <a:pt x="64" y="669"/>
                      <a:pt x="42" y="532"/>
                      <a:pt x="31" y="478"/>
                    </a:cubicBezTo>
                    <a:cubicBezTo>
                      <a:pt x="0" y="319"/>
                      <a:pt x="0" y="128"/>
                      <a:pt x="31" y="22"/>
                    </a:cubicBezTo>
                    <a:cubicBezTo>
                      <a:pt x="53" y="1"/>
                      <a:pt x="95" y="1"/>
                      <a:pt x="11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5619850" y="4003750"/>
                <a:ext cx="7700" cy="9600"/>
              </a:xfrm>
              <a:custGeom>
                <a:rect b="b" l="l" r="r" t="t"/>
                <a:pathLst>
                  <a:path extrusionOk="0" h="384" w="308">
                    <a:moveTo>
                      <a:pt x="85" y="65"/>
                    </a:moveTo>
                    <a:cubicBezTo>
                      <a:pt x="244" y="1"/>
                      <a:pt x="308" y="373"/>
                      <a:pt x="159" y="383"/>
                    </a:cubicBezTo>
                    <a:cubicBezTo>
                      <a:pt x="107" y="383"/>
                      <a:pt x="0" y="224"/>
                      <a:pt x="22" y="128"/>
                    </a:cubicBezTo>
                    <a:cubicBezTo>
                      <a:pt x="22" y="97"/>
                      <a:pt x="53" y="76"/>
                      <a:pt x="85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5620375" y="4029000"/>
                <a:ext cx="7450" cy="9050"/>
              </a:xfrm>
              <a:custGeom>
                <a:rect b="b" l="l" r="r" t="t"/>
                <a:pathLst>
                  <a:path extrusionOk="0" h="362" w="298">
                    <a:moveTo>
                      <a:pt x="75" y="32"/>
                    </a:moveTo>
                    <a:cubicBezTo>
                      <a:pt x="128" y="0"/>
                      <a:pt x="192" y="64"/>
                      <a:pt x="234" y="138"/>
                    </a:cubicBezTo>
                    <a:cubicBezTo>
                      <a:pt x="266" y="201"/>
                      <a:pt x="298" y="340"/>
                      <a:pt x="213" y="350"/>
                    </a:cubicBezTo>
                    <a:cubicBezTo>
                      <a:pt x="181" y="361"/>
                      <a:pt x="117" y="319"/>
                      <a:pt x="86" y="255"/>
                    </a:cubicBezTo>
                    <a:cubicBezTo>
                      <a:pt x="43" y="180"/>
                      <a:pt x="1" y="64"/>
                      <a:pt x="7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5584800" y="3434550"/>
                <a:ext cx="74375" cy="111275"/>
              </a:xfrm>
              <a:custGeom>
                <a:rect b="b" l="l" r="r" t="t"/>
                <a:pathLst>
                  <a:path extrusionOk="0" h="4451" w="2975">
                    <a:moveTo>
                      <a:pt x="1296" y="3505"/>
                    </a:moveTo>
                    <a:cubicBezTo>
                      <a:pt x="775" y="3611"/>
                      <a:pt x="404" y="3474"/>
                      <a:pt x="255" y="2847"/>
                    </a:cubicBezTo>
                    <a:cubicBezTo>
                      <a:pt x="202" y="2624"/>
                      <a:pt x="171" y="2295"/>
                      <a:pt x="117" y="1997"/>
                    </a:cubicBezTo>
                    <a:cubicBezTo>
                      <a:pt x="22" y="1445"/>
                      <a:pt x="1" y="1031"/>
                      <a:pt x="202" y="680"/>
                    </a:cubicBezTo>
                    <a:cubicBezTo>
                      <a:pt x="329" y="447"/>
                      <a:pt x="563" y="267"/>
                      <a:pt x="765" y="149"/>
                    </a:cubicBezTo>
                    <a:cubicBezTo>
                      <a:pt x="978" y="33"/>
                      <a:pt x="1349" y="1"/>
                      <a:pt x="1540" y="12"/>
                    </a:cubicBezTo>
                    <a:cubicBezTo>
                      <a:pt x="2061" y="65"/>
                      <a:pt x="2634" y="553"/>
                      <a:pt x="2687" y="1254"/>
                    </a:cubicBezTo>
                    <a:cubicBezTo>
                      <a:pt x="2708" y="1530"/>
                      <a:pt x="2666" y="1785"/>
                      <a:pt x="2613" y="2018"/>
                    </a:cubicBezTo>
                    <a:cubicBezTo>
                      <a:pt x="2528" y="2391"/>
                      <a:pt x="2559" y="2656"/>
                      <a:pt x="2655" y="3080"/>
                    </a:cubicBezTo>
                    <a:cubicBezTo>
                      <a:pt x="2687" y="3261"/>
                      <a:pt x="2793" y="3644"/>
                      <a:pt x="2793" y="3644"/>
                    </a:cubicBezTo>
                    <a:cubicBezTo>
                      <a:pt x="2974" y="4238"/>
                      <a:pt x="1763" y="4451"/>
                      <a:pt x="1519" y="4206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5582150" y="3412525"/>
                <a:ext cx="89475" cy="96675"/>
              </a:xfrm>
              <a:custGeom>
                <a:rect b="b" l="l" r="r" t="t"/>
                <a:pathLst>
                  <a:path extrusionOk="0" h="3867" w="3579">
                    <a:moveTo>
                      <a:pt x="2262" y="3208"/>
                    </a:moveTo>
                    <a:cubicBezTo>
                      <a:pt x="2315" y="3080"/>
                      <a:pt x="2464" y="3006"/>
                      <a:pt x="2517" y="2847"/>
                    </a:cubicBezTo>
                    <a:cubicBezTo>
                      <a:pt x="2570" y="2666"/>
                      <a:pt x="2517" y="2380"/>
                      <a:pt x="2304" y="2337"/>
                    </a:cubicBezTo>
                    <a:cubicBezTo>
                      <a:pt x="2124" y="2316"/>
                      <a:pt x="1997" y="2432"/>
                      <a:pt x="1943" y="2549"/>
                    </a:cubicBezTo>
                    <a:cubicBezTo>
                      <a:pt x="1837" y="2751"/>
                      <a:pt x="1954" y="3250"/>
                      <a:pt x="1688" y="3187"/>
                    </a:cubicBezTo>
                    <a:cubicBezTo>
                      <a:pt x="1540" y="3154"/>
                      <a:pt x="1615" y="2911"/>
                      <a:pt x="1625" y="2804"/>
                    </a:cubicBezTo>
                    <a:cubicBezTo>
                      <a:pt x="1636" y="2549"/>
                      <a:pt x="1700" y="2390"/>
                      <a:pt x="1593" y="2177"/>
                    </a:cubicBezTo>
                    <a:cubicBezTo>
                      <a:pt x="1508" y="2007"/>
                      <a:pt x="1264" y="1859"/>
                      <a:pt x="1094" y="1795"/>
                    </a:cubicBezTo>
                    <a:cubicBezTo>
                      <a:pt x="765" y="1668"/>
                      <a:pt x="383" y="1710"/>
                      <a:pt x="181" y="1445"/>
                    </a:cubicBezTo>
                    <a:cubicBezTo>
                      <a:pt x="32" y="1254"/>
                      <a:pt x="0" y="914"/>
                      <a:pt x="138" y="648"/>
                    </a:cubicBezTo>
                    <a:cubicBezTo>
                      <a:pt x="329" y="234"/>
                      <a:pt x="924" y="1"/>
                      <a:pt x="1530" y="171"/>
                    </a:cubicBezTo>
                    <a:cubicBezTo>
                      <a:pt x="1752" y="223"/>
                      <a:pt x="2028" y="447"/>
                      <a:pt x="2326" y="574"/>
                    </a:cubicBezTo>
                    <a:cubicBezTo>
                      <a:pt x="3048" y="893"/>
                      <a:pt x="3579" y="797"/>
                      <a:pt x="3526" y="1816"/>
                    </a:cubicBezTo>
                    <a:cubicBezTo>
                      <a:pt x="3505" y="2156"/>
                      <a:pt x="3388" y="2666"/>
                      <a:pt x="3271" y="3027"/>
                    </a:cubicBezTo>
                    <a:cubicBezTo>
                      <a:pt x="3144" y="3409"/>
                      <a:pt x="2942" y="3866"/>
                      <a:pt x="2602" y="3803"/>
                    </a:cubicBezTo>
                    <a:cubicBezTo>
                      <a:pt x="2368" y="3760"/>
                      <a:pt x="2379" y="3420"/>
                      <a:pt x="2262" y="3208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5658075" y="3436950"/>
                <a:ext cx="8000" cy="12250"/>
              </a:xfrm>
              <a:custGeom>
                <a:rect b="b" l="l" r="r" t="t"/>
                <a:pathLst>
                  <a:path extrusionOk="0" h="490" w="320">
                    <a:moveTo>
                      <a:pt x="11" y="149"/>
                    </a:moveTo>
                    <a:cubicBezTo>
                      <a:pt x="74" y="1"/>
                      <a:pt x="319" y="308"/>
                      <a:pt x="223" y="393"/>
                    </a:cubicBezTo>
                    <a:cubicBezTo>
                      <a:pt x="117" y="489"/>
                      <a:pt x="1" y="245"/>
                      <a:pt x="1" y="160"/>
                    </a:cubicBezTo>
                    <a:cubicBezTo>
                      <a:pt x="1" y="149"/>
                      <a:pt x="1" y="149"/>
                      <a:pt x="11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5657800" y="3448100"/>
                <a:ext cx="8525" cy="9325"/>
              </a:xfrm>
              <a:custGeom>
                <a:rect b="b" l="l" r="r" t="t"/>
                <a:pathLst>
                  <a:path extrusionOk="0" h="373" w="341">
                    <a:moveTo>
                      <a:pt x="43" y="107"/>
                    </a:moveTo>
                    <a:cubicBezTo>
                      <a:pt x="118" y="1"/>
                      <a:pt x="340" y="256"/>
                      <a:pt x="224" y="319"/>
                    </a:cubicBezTo>
                    <a:cubicBezTo>
                      <a:pt x="128" y="372"/>
                      <a:pt x="1" y="192"/>
                      <a:pt x="43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5588525" y="3421025"/>
                <a:ext cx="8525" cy="11175"/>
              </a:xfrm>
              <a:custGeom>
                <a:rect b="b" l="l" r="r" t="t"/>
                <a:pathLst>
                  <a:path extrusionOk="0" h="447" w="341">
                    <a:moveTo>
                      <a:pt x="340" y="160"/>
                    </a:moveTo>
                    <a:cubicBezTo>
                      <a:pt x="329" y="1"/>
                      <a:pt x="0" y="223"/>
                      <a:pt x="64" y="329"/>
                    </a:cubicBezTo>
                    <a:cubicBezTo>
                      <a:pt x="138" y="447"/>
                      <a:pt x="319" y="266"/>
                      <a:pt x="340" y="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5585325" y="3431375"/>
                <a:ext cx="8525" cy="8800"/>
              </a:xfrm>
              <a:custGeom>
                <a:rect b="b" l="l" r="r" t="t"/>
                <a:pathLst>
                  <a:path extrusionOk="0" h="352" w="341">
                    <a:moveTo>
                      <a:pt x="319" y="128"/>
                    </a:moveTo>
                    <a:cubicBezTo>
                      <a:pt x="287" y="0"/>
                      <a:pt x="1" y="181"/>
                      <a:pt x="96" y="276"/>
                    </a:cubicBezTo>
                    <a:cubicBezTo>
                      <a:pt x="160" y="351"/>
                      <a:pt x="341" y="213"/>
                      <a:pt x="319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5590375" y="3465350"/>
                <a:ext cx="14100" cy="9575"/>
              </a:xfrm>
              <a:custGeom>
                <a:rect b="b" l="l" r="r" t="t"/>
                <a:pathLst>
                  <a:path extrusionOk="0" h="383" w="564">
                    <a:moveTo>
                      <a:pt x="563" y="256"/>
                    </a:moveTo>
                    <a:cubicBezTo>
                      <a:pt x="234" y="1"/>
                      <a:pt x="0" y="277"/>
                      <a:pt x="0" y="277"/>
                    </a:cubicBezTo>
                    <a:cubicBezTo>
                      <a:pt x="0" y="277"/>
                      <a:pt x="85" y="383"/>
                      <a:pt x="287" y="383"/>
                    </a:cubicBezTo>
                    <a:cubicBezTo>
                      <a:pt x="436" y="383"/>
                      <a:pt x="563" y="256"/>
                      <a:pt x="563" y="2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5590375" y="3468825"/>
                <a:ext cx="8500" cy="6100"/>
              </a:xfrm>
              <a:custGeom>
                <a:rect b="b" l="l" r="r" t="t"/>
                <a:pathLst>
                  <a:path extrusionOk="0" h="244" w="340">
                    <a:moveTo>
                      <a:pt x="0" y="138"/>
                    </a:moveTo>
                    <a:cubicBezTo>
                      <a:pt x="0" y="138"/>
                      <a:pt x="117" y="0"/>
                      <a:pt x="298" y="10"/>
                    </a:cubicBezTo>
                    <a:cubicBezTo>
                      <a:pt x="309" y="21"/>
                      <a:pt x="319" y="43"/>
                      <a:pt x="330" y="64"/>
                    </a:cubicBezTo>
                    <a:cubicBezTo>
                      <a:pt x="340" y="138"/>
                      <a:pt x="298" y="201"/>
                      <a:pt x="234" y="244"/>
                    </a:cubicBezTo>
                    <a:cubicBezTo>
                      <a:pt x="75" y="223"/>
                      <a:pt x="0" y="138"/>
                      <a:pt x="0" y="138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5589300" y="3462425"/>
                <a:ext cx="18350" cy="6150"/>
              </a:xfrm>
              <a:custGeom>
                <a:rect b="b" l="l" r="r" t="t"/>
                <a:pathLst>
                  <a:path extrusionOk="0" h="246" w="734">
                    <a:moveTo>
                      <a:pt x="294" y="1"/>
                    </a:moveTo>
                    <a:cubicBezTo>
                      <a:pt x="180" y="1"/>
                      <a:pt x="75" y="28"/>
                      <a:pt x="1" y="65"/>
                    </a:cubicBezTo>
                    <a:lnTo>
                      <a:pt x="43" y="150"/>
                    </a:lnTo>
                    <a:cubicBezTo>
                      <a:pt x="92" y="126"/>
                      <a:pt x="182" y="101"/>
                      <a:pt x="286" y="101"/>
                    </a:cubicBezTo>
                    <a:cubicBezTo>
                      <a:pt x="409" y="101"/>
                      <a:pt x="550" y="136"/>
                      <a:pt x="659" y="245"/>
                    </a:cubicBezTo>
                    <a:lnTo>
                      <a:pt x="734" y="171"/>
                    </a:lnTo>
                    <a:cubicBezTo>
                      <a:pt x="602" y="45"/>
                      <a:pt x="441" y="1"/>
                      <a:pt x="294" y="1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>
                <a:off x="5579225" y="3470950"/>
                <a:ext cx="10900" cy="22575"/>
              </a:xfrm>
              <a:custGeom>
                <a:rect b="b" l="l" r="r" t="t"/>
                <a:pathLst>
                  <a:path extrusionOk="0" h="903" w="436">
                    <a:moveTo>
                      <a:pt x="298" y="21"/>
                    </a:moveTo>
                    <a:cubicBezTo>
                      <a:pt x="382" y="0"/>
                      <a:pt x="436" y="616"/>
                      <a:pt x="404" y="860"/>
                    </a:cubicBezTo>
                    <a:cubicBezTo>
                      <a:pt x="298" y="902"/>
                      <a:pt x="149" y="892"/>
                      <a:pt x="96" y="807"/>
                    </a:cubicBezTo>
                    <a:cubicBezTo>
                      <a:pt x="0" y="637"/>
                      <a:pt x="224" y="43"/>
                      <a:pt x="298" y="2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5601525" y="3475600"/>
                <a:ext cx="17000" cy="15250"/>
              </a:xfrm>
              <a:custGeom>
                <a:rect b="b" l="l" r="r" t="t"/>
                <a:pathLst>
                  <a:path extrusionOk="0" h="610" w="680">
                    <a:moveTo>
                      <a:pt x="339" y="1"/>
                    </a:moveTo>
                    <a:cubicBezTo>
                      <a:pt x="308" y="1"/>
                      <a:pt x="277" y="6"/>
                      <a:pt x="245" y="15"/>
                    </a:cubicBezTo>
                    <a:cubicBezTo>
                      <a:pt x="85" y="58"/>
                      <a:pt x="0" y="228"/>
                      <a:pt x="43" y="388"/>
                    </a:cubicBezTo>
                    <a:cubicBezTo>
                      <a:pt x="88" y="521"/>
                      <a:pt x="215" y="610"/>
                      <a:pt x="348" y="610"/>
                    </a:cubicBezTo>
                    <a:cubicBezTo>
                      <a:pt x="374" y="610"/>
                      <a:pt x="399" y="607"/>
                      <a:pt x="425" y="600"/>
                    </a:cubicBezTo>
                    <a:cubicBezTo>
                      <a:pt x="585" y="546"/>
                      <a:pt x="680" y="376"/>
                      <a:pt x="627" y="218"/>
                    </a:cubicBezTo>
                    <a:cubicBezTo>
                      <a:pt x="584" y="88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5591425" y="3504125"/>
                <a:ext cx="12775" cy="6425"/>
              </a:xfrm>
              <a:custGeom>
                <a:rect b="b" l="l" r="r" t="t"/>
                <a:pathLst>
                  <a:path extrusionOk="0" h="257" w="511">
                    <a:moveTo>
                      <a:pt x="447" y="0"/>
                    </a:moveTo>
                    <a:cubicBezTo>
                      <a:pt x="359" y="80"/>
                      <a:pt x="246" y="136"/>
                      <a:pt x="123" y="136"/>
                    </a:cubicBezTo>
                    <a:cubicBezTo>
                      <a:pt x="83" y="136"/>
                      <a:pt x="42" y="130"/>
                      <a:pt x="1" y="117"/>
                    </a:cubicBezTo>
                    <a:lnTo>
                      <a:pt x="1" y="117"/>
                    </a:lnTo>
                    <a:lnTo>
                      <a:pt x="43" y="245"/>
                    </a:lnTo>
                    <a:cubicBezTo>
                      <a:pt x="78" y="253"/>
                      <a:pt x="113" y="257"/>
                      <a:pt x="146" y="257"/>
                    </a:cubicBezTo>
                    <a:cubicBezTo>
                      <a:pt x="285" y="257"/>
                      <a:pt x="408" y="192"/>
                      <a:pt x="510" y="106"/>
                    </a:cubicBezTo>
                    <a:cubicBezTo>
                      <a:pt x="489" y="75"/>
                      <a:pt x="468" y="32"/>
                      <a:pt x="447" y="0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5617200" y="3510225"/>
                <a:ext cx="19375" cy="23400"/>
              </a:xfrm>
              <a:custGeom>
                <a:rect b="b" l="l" r="r" t="t"/>
                <a:pathLst>
                  <a:path extrusionOk="0" h="936" w="775">
                    <a:moveTo>
                      <a:pt x="0" y="478"/>
                    </a:moveTo>
                    <a:cubicBezTo>
                      <a:pt x="0" y="478"/>
                      <a:pt x="489" y="298"/>
                      <a:pt x="775" y="1"/>
                    </a:cubicBezTo>
                    <a:cubicBezTo>
                      <a:pt x="775" y="1"/>
                      <a:pt x="775" y="723"/>
                      <a:pt x="138" y="935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5590650" y="3491125"/>
                <a:ext cx="19400" cy="14875"/>
              </a:xfrm>
              <a:custGeom>
                <a:rect b="b" l="l" r="r" t="t"/>
                <a:pathLst>
                  <a:path extrusionOk="0" h="595" w="776">
                    <a:moveTo>
                      <a:pt x="0" y="159"/>
                    </a:moveTo>
                    <a:lnTo>
                      <a:pt x="21" y="393"/>
                    </a:lnTo>
                    <a:cubicBezTo>
                      <a:pt x="180" y="595"/>
                      <a:pt x="765" y="563"/>
                      <a:pt x="775" y="255"/>
                    </a:cubicBezTo>
                    <a:cubicBezTo>
                      <a:pt x="478" y="340"/>
                      <a:pt x="287" y="0"/>
                      <a:pt x="0" y="159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5576025" y="3492425"/>
                <a:ext cx="15425" cy="14125"/>
              </a:xfrm>
              <a:custGeom>
                <a:rect b="b" l="l" r="r" t="t"/>
                <a:pathLst>
                  <a:path extrusionOk="0" h="565" w="617">
                    <a:moveTo>
                      <a:pt x="595" y="107"/>
                    </a:moveTo>
                    <a:lnTo>
                      <a:pt x="617" y="341"/>
                    </a:lnTo>
                    <a:cubicBezTo>
                      <a:pt x="500" y="564"/>
                      <a:pt x="64" y="564"/>
                      <a:pt x="1" y="256"/>
                    </a:cubicBezTo>
                    <a:cubicBezTo>
                      <a:pt x="309" y="288"/>
                      <a:pt x="288" y="1"/>
                      <a:pt x="595" y="107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5579500" y="3524300"/>
                <a:ext cx="127450" cy="251175"/>
              </a:xfrm>
              <a:custGeom>
                <a:rect b="b" l="l" r="r" t="t"/>
                <a:pathLst>
                  <a:path extrusionOk="0" h="10047" w="5098">
                    <a:moveTo>
                      <a:pt x="4439" y="9813"/>
                    </a:moveTo>
                    <a:cubicBezTo>
                      <a:pt x="3175" y="10015"/>
                      <a:pt x="1806" y="9993"/>
                      <a:pt x="404" y="10046"/>
                    </a:cubicBezTo>
                    <a:cubicBezTo>
                      <a:pt x="478" y="8252"/>
                      <a:pt x="170" y="6436"/>
                      <a:pt x="85" y="4641"/>
                    </a:cubicBezTo>
                    <a:cubicBezTo>
                      <a:pt x="0" y="2815"/>
                      <a:pt x="605" y="1201"/>
                      <a:pt x="1646" y="425"/>
                    </a:cubicBezTo>
                    <a:cubicBezTo>
                      <a:pt x="1901" y="234"/>
                      <a:pt x="2315" y="43"/>
                      <a:pt x="2719" y="11"/>
                    </a:cubicBezTo>
                    <a:cubicBezTo>
                      <a:pt x="2867" y="0"/>
                      <a:pt x="3154" y="0"/>
                      <a:pt x="3335" y="64"/>
                    </a:cubicBezTo>
                    <a:cubicBezTo>
                      <a:pt x="3951" y="266"/>
                      <a:pt x="4290" y="1105"/>
                      <a:pt x="4482" y="1827"/>
                    </a:cubicBezTo>
                    <a:cubicBezTo>
                      <a:pt x="5098" y="4174"/>
                      <a:pt x="4768" y="7519"/>
                      <a:pt x="4439" y="9813"/>
                    </a:cubicBezTo>
                    <a:close/>
                  </a:path>
                </a:pathLst>
              </a:custGeom>
              <a:solidFill>
                <a:srgbClr val="F9D8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5594350" y="3517925"/>
                <a:ext cx="140200" cy="323375"/>
              </a:xfrm>
              <a:custGeom>
                <a:rect b="b" l="l" r="r" t="t"/>
                <a:pathLst>
                  <a:path extrusionOk="0" h="12935" w="5608">
                    <a:moveTo>
                      <a:pt x="5608" y="12149"/>
                    </a:moveTo>
                    <a:cubicBezTo>
                      <a:pt x="4334" y="12510"/>
                      <a:pt x="3006" y="12807"/>
                      <a:pt x="1509" y="12935"/>
                    </a:cubicBezTo>
                    <a:cubicBezTo>
                      <a:pt x="988" y="11225"/>
                      <a:pt x="563" y="9239"/>
                      <a:pt x="287" y="6903"/>
                    </a:cubicBezTo>
                    <a:cubicBezTo>
                      <a:pt x="43" y="4748"/>
                      <a:pt x="1" y="2039"/>
                      <a:pt x="1116" y="797"/>
                    </a:cubicBezTo>
                    <a:cubicBezTo>
                      <a:pt x="1424" y="457"/>
                      <a:pt x="2061" y="0"/>
                      <a:pt x="2698" y="245"/>
                    </a:cubicBezTo>
                    <a:cubicBezTo>
                      <a:pt x="2815" y="287"/>
                      <a:pt x="3006" y="425"/>
                      <a:pt x="3112" y="521"/>
                    </a:cubicBezTo>
                    <a:cubicBezTo>
                      <a:pt x="3675" y="1041"/>
                      <a:pt x="3994" y="1997"/>
                      <a:pt x="4185" y="2995"/>
                    </a:cubicBezTo>
                    <a:cubicBezTo>
                      <a:pt x="4376" y="3993"/>
                      <a:pt x="4492" y="5087"/>
                      <a:pt x="4641" y="6064"/>
                    </a:cubicBezTo>
                    <a:cubicBezTo>
                      <a:pt x="4981" y="8210"/>
                      <a:pt x="5384" y="10142"/>
                      <a:pt x="5608" y="12149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5639225" y="3819500"/>
                <a:ext cx="16750" cy="5875"/>
              </a:xfrm>
              <a:custGeom>
                <a:rect b="b" l="l" r="r" t="t"/>
                <a:pathLst>
                  <a:path extrusionOk="0" h="235" w="670">
                    <a:moveTo>
                      <a:pt x="21" y="182"/>
                    </a:moveTo>
                    <a:cubicBezTo>
                      <a:pt x="117" y="235"/>
                      <a:pt x="297" y="213"/>
                      <a:pt x="467" y="182"/>
                    </a:cubicBezTo>
                    <a:cubicBezTo>
                      <a:pt x="542" y="171"/>
                      <a:pt x="670" y="150"/>
                      <a:pt x="659" y="76"/>
                    </a:cubicBezTo>
                    <a:cubicBezTo>
                      <a:pt x="659" y="1"/>
                      <a:pt x="521" y="1"/>
                      <a:pt x="467" y="1"/>
                    </a:cubicBezTo>
                    <a:cubicBezTo>
                      <a:pt x="309" y="12"/>
                      <a:pt x="117" y="43"/>
                      <a:pt x="21" y="97"/>
                    </a:cubicBezTo>
                    <a:cubicBezTo>
                      <a:pt x="0" y="118"/>
                      <a:pt x="11" y="161"/>
                      <a:pt x="21" y="1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5650900" y="3825625"/>
                <a:ext cx="9325" cy="6925"/>
              </a:xfrm>
              <a:custGeom>
                <a:rect b="b" l="l" r="r" t="t"/>
                <a:pathLst>
                  <a:path extrusionOk="0" h="277" w="373">
                    <a:moveTo>
                      <a:pt x="22" y="107"/>
                    </a:moveTo>
                    <a:cubicBezTo>
                      <a:pt x="0" y="277"/>
                      <a:pt x="373" y="266"/>
                      <a:pt x="351" y="128"/>
                    </a:cubicBezTo>
                    <a:cubicBezTo>
                      <a:pt x="351" y="64"/>
                      <a:pt x="160" y="1"/>
                      <a:pt x="75" y="32"/>
                    </a:cubicBezTo>
                    <a:cubicBezTo>
                      <a:pt x="43" y="43"/>
                      <a:pt x="33" y="75"/>
                      <a:pt x="22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5675600" y="3554300"/>
                <a:ext cx="7450" cy="16475"/>
              </a:xfrm>
              <a:custGeom>
                <a:rect b="b" l="l" r="r" t="t"/>
                <a:pathLst>
                  <a:path extrusionOk="0" h="659" w="298">
                    <a:moveTo>
                      <a:pt x="32" y="22"/>
                    </a:moveTo>
                    <a:cubicBezTo>
                      <a:pt x="0" y="117"/>
                      <a:pt x="43" y="298"/>
                      <a:pt x="85" y="468"/>
                    </a:cubicBezTo>
                    <a:cubicBezTo>
                      <a:pt x="107" y="542"/>
                      <a:pt x="149" y="659"/>
                      <a:pt x="213" y="648"/>
                    </a:cubicBezTo>
                    <a:cubicBezTo>
                      <a:pt x="298" y="638"/>
                      <a:pt x="277" y="489"/>
                      <a:pt x="265" y="447"/>
                    </a:cubicBezTo>
                    <a:cubicBezTo>
                      <a:pt x="244" y="287"/>
                      <a:pt x="181" y="96"/>
                      <a:pt x="128" y="11"/>
                    </a:cubicBezTo>
                    <a:cubicBezTo>
                      <a:pt x="107" y="1"/>
                      <a:pt x="64" y="1"/>
                      <a:pt x="32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5669225" y="3566775"/>
                <a:ext cx="7450" cy="9325"/>
              </a:xfrm>
              <a:custGeom>
                <a:rect b="b" l="l" r="r" t="t"/>
                <a:pathLst>
                  <a:path extrusionOk="0" h="373" w="298">
                    <a:moveTo>
                      <a:pt x="181" y="0"/>
                    </a:moveTo>
                    <a:cubicBezTo>
                      <a:pt x="1" y="0"/>
                      <a:pt x="53" y="372"/>
                      <a:pt x="192" y="340"/>
                    </a:cubicBezTo>
                    <a:cubicBezTo>
                      <a:pt x="255" y="319"/>
                      <a:pt x="298" y="128"/>
                      <a:pt x="255" y="54"/>
                    </a:cubicBezTo>
                    <a:cubicBezTo>
                      <a:pt x="234" y="22"/>
                      <a:pt x="202" y="11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5677725" y="3589875"/>
                <a:ext cx="5050" cy="9575"/>
              </a:xfrm>
              <a:custGeom>
                <a:rect b="b" l="l" r="r" t="t"/>
                <a:pathLst>
                  <a:path extrusionOk="0" h="383" w="202">
                    <a:moveTo>
                      <a:pt x="128" y="11"/>
                    </a:moveTo>
                    <a:cubicBezTo>
                      <a:pt x="64" y="1"/>
                      <a:pt x="22" y="86"/>
                      <a:pt x="11" y="170"/>
                    </a:cubicBezTo>
                    <a:cubicBezTo>
                      <a:pt x="0" y="244"/>
                      <a:pt x="11" y="383"/>
                      <a:pt x="85" y="362"/>
                    </a:cubicBezTo>
                    <a:cubicBezTo>
                      <a:pt x="128" y="362"/>
                      <a:pt x="170" y="298"/>
                      <a:pt x="180" y="234"/>
                    </a:cubicBezTo>
                    <a:cubicBezTo>
                      <a:pt x="192" y="149"/>
                      <a:pt x="202" y="22"/>
                      <a:pt x="12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5593025" y="3515800"/>
                <a:ext cx="77825" cy="103300"/>
              </a:xfrm>
              <a:custGeom>
                <a:rect b="b" l="l" r="r" t="t"/>
                <a:pathLst>
                  <a:path extrusionOk="0" h="4132" w="3113">
                    <a:moveTo>
                      <a:pt x="3112" y="585"/>
                    </a:moveTo>
                    <a:cubicBezTo>
                      <a:pt x="2868" y="1010"/>
                      <a:pt x="2326" y="1423"/>
                      <a:pt x="1880" y="1838"/>
                    </a:cubicBezTo>
                    <a:cubicBezTo>
                      <a:pt x="1763" y="1944"/>
                      <a:pt x="1593" y="2241"/>
                      <a:pt x="1466" y="2252"/>
                    </a:cubicBezTo>
                    <a:cubicBezTo>
                      <a:pt x="1265" y="2273"/>
                      <a:pt x="1222" y="1987"/>
                      <a:pt x="1073" y="1933"/>
                    </a:cubicBezTo>
                    <a:cubicBezTo>
                      <a:pt x="1020" y="2135"/>
                      <a:pt x="1010" y="2326"/>
                      <a:pt x="988" y="2528"/>
                    </a:cubicBezTo>
                    <a:cubicBezTo>
                      <a:pt x="967" y="2740"/>
                      <a:pt x="988" y="2974"/>
                      <a:pt x="946" y="3165"/>
                    </a:cubicBezTo>
                    <a:cubicBezTo>
                      <a:pt x="892" y="3356"/>
                      <a:pt x="712" y="3547"/>
                      <a:pt x="595" y="3696"/>
                    </a:cubicBezTo>
                    <a:cubicBezTo>
                      <a:pt x="468" y="3877"/>
                      <a:pt x="372" y="4047"/>
                      <a:pt x="234" y="4132"/>
                    </a:cubicBezTo>
                    <a:cubicBezTo>
                      <a:pt x="0" y="1976"/>
                      <a:pt x="1031" y="553"/>
                      <a:pt x="2475" y="33"/>
                    </a:cubicBezTo>
                    <a:cubicBezTo>
                      <a:pt x="2549" y="0"/>
                      <a:pt x="2772" y="203"/>
                      <a:pt x="2868" y="287"/>
                    </a:cubicBezTo>
                    <a:cubicBezTo>
                      <a:pt x="2974" y="394"/>
                      <a:pt x="3070" y="500"/>
                      <a:pt x="3112" y="585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5316375" y="3572875"/>
                <a:ext cx="80750" cy="52850"/>
              </a:xfrm>
              <a:custGeom>
                <a:rect b="b" l="l" r="r" t="t"/>
                <a:pathLst>
                  <a:path extrusionOk="0" h="2114" w="3230">
                    <a:moveTo>
                      <a:pt x="766" y="574"/>
                    </a:moveTo>
                    <a:cubicBezTo>
                      <a:pt x="607" y="691"/>
                      <a:pt x="1" y="839"/>
                      <a:pt x="43" y="1031"/>
                    </a:cubicBezTo>
                    <a:cubicBezTo>
                      <a:pt x="86" y="1222"/>
                      <a:pt x="638" y="988"/>
                      <a:pt x="798" y="978"/>
                    </a:cubicBezTo>
                    <a:cubicBezTo>
                      <a:pt x="596" y="1094"/>
                      <a:pt x="161" y="1243"/>
                      <a:pt x="171" y="1349"/>
                    </a:cubicBezTo>
                    <a:cubicBezTo>
                      <a:pt x="171" y="1488"/>
                      <a:pt x="416" y="1466"/>
                      <a:pt x="585" y="1434"/>
                    </a:cubicBezTo>
                    <a:cubicBezTo>
                      <a:pt x="755" y="1413"/>
                      <a:pt x="914" y="1339"/>
                      <a:pt x="1010" y="1328"/>
                    </a:cubicBezTo>
                    <a:cubicBezTo>
                      <a:pt x="862" y="1413"/>
                      <a:pt x="532" y="1551"/>
                      <a:pt x="585" y="1689"/>
                    </a:cubicBezTo>
                    <a:cubicBezTo>
                      <a:pt x="638" y="1838"/>
                      <a:pt x="999" y="1679"/>
                      <a:pt x="1148" y="1647"/>
                    </a:cubicBezTo>
                    <a:cubicBezTo>
                      <a:pt x="1350" y="1604"/>
                      <a:pt x="1594" y="1540"/>
                      <a:pt x="1721" y="1551"/>
                    </a:cubicBezTo>
                    <a:cubicBezTo>
                      <a:pt x="1828" y="1551"/>
                      <a:pt x="1955" y="1647"/>
                      <a:pt x="2082" y="1731"/>
                    </a:cubicBezTo>
                    <a:cubicBezTo>
                      <a:pt x="2401" y="1965"/>
                      <a:pt x="2816" y="2114"/>
                      <a:pt x="3229" y="2061"/>
                    </a:cubicBezTo>
                    <a:lnTo>
                      <a:pt x="2943" y="914"/>
                    </a:lnTo>
                    <a:cubicBezTo>
                      <a:pt x="2741" y="829"/>
                      <a:pt x="2603" y="691"/>
                      <a:pt x="2422" y="489"/>
                    </a:cubicBezTo>
                    <a:cubicBezTo>
                      <a:pt x="2316" y="362"/>
                      <a:pt x="2167" y="150"/>
                      <a:pt x="1997" y="86"/>
                    </a:cubicBezTo>
                    <a:cubicBezTo>
                      <a:pt x="1754" y="1"/>
                      <a:pt x="1159" y="54"/>
                      <a:pt x="755" y="192"/>
                    </a:cubicBezTo>
                    <a:cubicBezTo>
                      <a:pt x="585" y="245"/>
                      <a:pt x="118" y="426"/>
                      <a:pt x="139" y="542"/>
                    </a:cubicBezTo>
                    <a:cubicBezTo>
                      <a:pt x="161" y="754"/>
                      <a:pt x="617" y="585"/>
                      <a:pt x="766" y="574"/>
                    </a:cubicBezTo>
                    <a:close/>
                  </a:path>
                </a:pathLst>
              </a:custGeom>
              <a:solidFill>
                <a:srgbClr val="DB9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5314000" y="3591475"/>
                <a:ext cx="39050" cy="11425"/>
              </a:xfrm>
              <a:custGeom>
                <a:rect b="b" l="l" r="r" t="t"/>
                <a:pathLst>
                  <a:path extrusionOk="0" h="457" w="1562">
                    <a:moveTo>
                      <a:pt x="160" y="202"/>
                    </a:moveTo>
                    <a:cubicBezTo>
                      <a:pt x="1" y="457"/>
                      <a:pt x="500" y="350"/>
                      <a:pt x="702" y="298"/>
                    </a:cubicBezTo>
                    <a:cubicBezTo>
                      <a:pt x="1020" y="223"/>
                      <a:pt x="1360" y="106"/>
                      <a:pt x="1561" y="74"/>
                    </a:cubicBezTo>
                    <a:cubicBezTo>
                      <a:pt x="1264" y="0"/>
                      <a:pt x="659" y="298"/>
                      <a:pt x="330" y="287"/>
                    </a:cubicBezTo>
                    <a:cubicBezTo>
                      <a:pt x="266" y="276"/>
                      <a:pt x="192" y="265"/>
                      <a:pt x="160" y="20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5319050" y="3579525"/>
                <a:ext cx="36650" cy="10900"/>
              </a:xfrm>
              <a:custGeom>
                <a:rect b="b" l="l" r="r" t="t"/>
                <a:pathLst>
                  <a:path extrusionOk="0" h="436" w="1466">
                    <a:moveTo>
                      <a:pt x="64" y="212"/>
                    </a:moveTo>
                    <a:cubicBezTo>
                      <a:pt x="0" y="266"/>
                      <a:pt x="32" y="297"/>
                      <a:pt x="43" y="330"/>
                    </a:cubicBezTo>
                    <a:cubicBezTo>
                      <a:pt x="96" y="436"/>
                      <a:pt x="446" y="361"/>
                      <a:pt x="606" y="319"/>
                    </a:cubicBezTo>
                    <a:cubicBezTo>
                      <a:pt x="913" y="245"/>
                      <a:pt x="1264" y="117"/>
                      <a:pt x="1466" y="85"/>
                    </a:cubicBezTo>
                    <a:cubicBezTo>
                      <a:pt x="1168" y="0"/>
                      <a:pt x="563" y="297"/>
                      <a:pt x="234" y="287"/>
                    </a:cubicBezTo>
                    <a:cubicBezTo>
                      <a:pt x="170" y="287"/>
                      <a:pt x="96" y="266"/>
                      <a:pt x="64" y="212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5331000" y="3610300"/>
                <a:ext cx="66125" cy="15175"/>
              </a:xfrm>
              <a:custGeom>
                <a:rect b="b" l="l" r="r" t="t"/>
                <a:pathLst>
                  <a:path extrusionOk="0" h="607" w="2645">
                    <a:moveTo>
                      <a:pt x="2443" y="447"/>
                    </a:moveTo>
                    <a:cubicBezTo>
                      <a:pt x="2262" y="426"/>
                      <a:pt x="2092" y="373"/>
                      <a:pt x="1912" y="298"/>
                    </a:cubicBezTo>
                    <a:cubicBezTo>
                      <a:pt x="1773" y="267"/>
                      <a:pt x="1625" y="213"/>
                      <a:pt x="1487" y="161"/>
                    </a:cubicBezTo>
                    <a:cubicBezTo>
                      <a:pt x="1317" y="97"/>
                      <a:pt x="1221" y="1"/>
                      <a:pt x="1030" y="43"/>
                    </a:cubicBezTo>
                    <a:cubicBezTo>
                      <a:pt x="712" y="97"/>
                      <a:pt x="117" y="288"/>
                      <a:pt x="0" y="171"/>
                    </a:cubicBezTo>
                    <a:cubicBezTo>
                      <a:pt x="0" y="319"/>
                      <a:pt x="329" y="246"/>
                      <a:pt x="510" y="213"/>
                    </a:cubicBezTo>
                    <a:cubicBezTo>
                      <a:pt x="605" y="203"/>
                      <a:pt x="712" y="171"/>
                      <a:pt x="818" y="139"/>
                    </a:cubicBezTo>
                    <a:cubicBezTo>
                      <a:pt x="924" y="118"/>
                      <a:pt x="1041" y="65"/>
                      <a:pt x="1136" y="76"/>
                    </a:cubicBezTo>
                    <a:cubicBezTo>
                      <a:pt x="1275" y="76"/>
                      <a:pt x="1508" y="288"/>
                      <a:pt x="1646" y="362"/>
                    </a:cubicBezTo>
                    <a:cubicBezTo>
                      <a:pt x="1954" y="511"/>
                      <a:pt x="2283" y="607"/>
                      <a:pt x="2644" y="564"/>
                    </a:cubicBezTo>
                    <a:cubicBezTo>
                      <a:pt x="2644" y="532"/>
                      <a:pt x="2634" y="500"/>
                      <a:pt x="2623" y="458"/>
                    </a:cubicBezTo>
                    <a:cubicBezTo>
                      <a:pt x="2559" y="458"/>
                      <a:pt x="2507" y="458"/>
                      <a:pt x="2443" y="447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5316675" y="3601550"/>
                <a:ext cx="41425" cy="8250"/>
              </a:xfrm>
              <a:custGeom>
                <a:rect b="b" l="l" r="r" t="t"/>
                <a:pathLst>
                  <a:path extrusionOk="0" h="330" w="1657">
                    <a:moveTo>
                      <a:pt x="244" y="96"/>
                    </a:moveTo>
                    <a:cubicBezTo>
                      <a:pt x="0" y="266"/>
                      <a:pt x="265" y="330"/>
                      <a:pt x="371" y="330"/>
                    </a:cubicBezTo>
                    <a:cubicBezTo>
                      <a:pt x="743" y="330"/>
                      <a:pt x="1126" y="65"/>
                      <a:pt x="1657" y="32"/>
                    </a:cubicBezTo>
                    <a:cubicBezTo>
                      <a:pt x="1582" y="1"/>
                      <a:pt x="1518" y="11"/>
                      <a:pt x="1423" y="22"/>
                    </a:cubicBezTo>
                    <a:cubicBezTo>
                      <a:pt x="1178" y="43"/>
                      <a:pt x="786" y="181"/>
                      <a:pt x="531" y="223"/>
                    </a:cubicBezTo>
                    <a:cubicBezTo>
                      <a:pt x="414" y="245"/>
                      <a:pt x="276" y="256"/>
                      <a:pt x="244" y="96"/>
                    </a:cubicBezTo>
                    <a:close/>
                  </a:path>
                </a:pathLst>
              </a:custGeom>
              <a:solidFill>
                <a:srgbClr val="C47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5386225" y="3556425"/>
                <a:ext cx="280100" cy="97200"/>
              </a:xfrm>
              <a:custGeom>
                <a:rect b="b" l="l" r="r" t="t"/>
                <a:pathLst>
                  <a:path extrusionOk="0" h="3888" w="11204">
                    <a:moveTo>
                      <a:pt x="53" y="3324"/>
                    </a:moveTo>
                    <a:cubicBezTo>
                      <a:pt x="0" y="2613"/>
                      <a:pt x="95" y="1955"/>
                      <a:pt x="159" y="1264"/>
                    </a:cubicBezTo>
                    <a:cubicBezTo>
                      <a:pt x="3037" y="1582"/>
                      <a:pt x="5511" y="1370"/>
                      <a:pt x="7668" y="765"/>
                    </a:cubicBezTo>
                    <a:cubicBezTo>
                      <a:pt x="8400" y="553"/>
                      <a:pt x="9090" y="298"/>
                      <a:pt x="9791" y="159"/>
                    </a:cubicBezTo>
                    <a:cubicBezTo>
                      <a:pt x="10630" y="1"/>
                      <a:pt x="11203" y="510"/>
                      <a:pt x="11087" y="1370"/>
                    </a:cubicBezTo>
                    <a:cubicBezTo>
                      <a:pt x="10938" y="2453"/>
                      <a:pt x="9664" y="2835"/>
                      <a:pt x="8697" y="3133"/>
                    </a:cubicBezTo>
                    <a:cubicBezTo>
                      <a:pt x="7848" y="3388"/>
                      <a:pt x="7030" y="3558"/>
                      <a:pt x="6042" y="3664"/>
                    </a:cubicBezTo>
                    <a:cubicBezTo>
                      <a:pt x="3951" y="3887"/>
                      <a:pt x="1837" y="3696"/>
                      <a:pt x="53" y="3324"/>
                    </a:cubicBezTo>
                    <a:close/>
                  </a:path>
                </a:pathLst>
              </a:custGeom>
              <a:solidFill>
                <a:srgbClr val="A59A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>
                <a:off x="5499325" y="3587750"/>
                <a:ext cx="18075" cy="27100"/>
              </a:xfrm>
              <a:custGeom>
                <a:rect b="b" l="l" r="r" t="t"/>
                <a:pathLst>
                  <a:path extrusionOk="0" h="1084" w="723">
                    <a:moveTo>
                      <a:pt x="722" y="1"/>
                    </a:moveTo>
                    <a:lnTo>
                      <a:pt x="722" y="1"/>
                    </a:lnTo>
                    <a:cubicBezTo>
                      <a:pt x="541" y="22"/>
                      <a:pt x="350" y="43"/>
                      <a:pt x="159" y="64"/>
                    </a:cubicBezTo>
                    <a:cubicBezTo>
                      <a:pt x="106" y="425"/>
                      <a:pt x="0" y="1084"/>
                      <a:pt x="159" y="1084"/>
                    </a:cubicBezTo>
                    <a:cubicBezTo>
                      <a:pt x="160" y="1084"/>
                      <a:pt x="161" y="1084"/>
                      <a:pt x="162" y="1084"/>
                    </a:cubicBezTo>
                    <a:cubicBezTo>
                      <a:pt x="291" y="1084"/>
                      <a:pt x="648" y="338"/>
                      <a:pt x="722" y="1"/>
                    </a:cubicBezTo>
                    <a:close/>
                  </a:path>
                </a:pathLst>
              </a:custGeom>
              <a:solidFill>
                <a:srgbClr val="7C7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0" name="Google Shape;450;p20"/>
          <p:cNvSpPr txBox="1"/>
          <p:nvPr/>
        </p:nvSpPr>
        <p:spPr>
          <a:xfrm>
            <a:off x="1881250" y="3063275"/>
            <a:ext cx="164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flow-uri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formulare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documente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blockchain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1"/>
          <p:cNvSpPr txBox="1"/>
          <p:nvPr/>
        </p:nvSpPr>
        <p:spPr>
          <a:xfrm>
            <a:off x="-228600" y="2415200"/>
            <a:ext cx="454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223B5A"/>
                </a:solidFill>
              </a:rPr>
              <a:t>Blockchain</a:t>
            </a:r>
            <a:endParaRPr b="1" sz="4000">
              <a:solidFill>
                <a:srgbClr val="223B5A"/>
              </a:solidFill>
            </a:endParaRPr>
          </a:p>
        </p:txBody>
      </p:sp>
      <p:sp>
        <p:nvSpPr>
          <p:cNvPr id="457" name="Google Shape;457;p21"/>
          <p:cNvSpPr txBox="1"/>
          <p:nvPr/>
        </p:nvSpPr>
        <p:spPr>
          <a:xfrm flipH="1">
            <a:off x="2063950" y="1067075"/>
            <a:ext cx="22869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0">
                <a:solidFill>
                  <a:srgbClr val="E34E4B"/>
                </a:solidFill>
              </a:rPr>
              <a:t>05</a:t>
            </a:r>
            <a:endParaRPr sz="10000">
              <a:solidFill>
                <a:srgbClr val="E34E4B"/>
              </a:solidFill>
            </a:endParaRPr>
          </a:p>
        </p:txBody>
      </p:sp>
      <p:grpSp>
        <p:nvGrpSpPr>
          <p:cNvPr id="458" name="Google Shape;458;p21"/>
          <p:cNvGrpSpPr/>
          <p:nvPr/>
        </p:nvGrpSpPr>
        <p:grpSpPr>
          <a:xfrm>
            <a:off x="4571996" y="969376"/>
            <a:ext cx="2819125" cy="3009623"/>
            <a:chOff x="4151725" y="1035100"/>
            <a:chExt cx="839825" cy="896575"/>
          </a:xfrm>
        </p:grpSpPr>
        <p:sp>
          <p:nvSpPr>
            <p:cNvPr id="459" name="Google Shape;459;p21"/>
            <p:cNvSpPr/>
            <p:nvPr/>
          </p:nvSpPr>
          <p:spPr>
            <a:xfrm>
              <a:off x="4216500" y="1466000"/>
              <a:ext cx="671175" cy="465675"/>
            </a:xfrm>
            <a:custGeom>
              <a:rect b="b" l="l" r="r" t="t"/>
              <a:pathLst>
                <a:path extrusionOk="0" h="18627" w="26847">
                  <a:moveTo>
                    <a:pt x="24265" y="265"/>
                  </a:moveTo>
                  <a:cubicBezTo>
                    <a:pt x="24701" y="340"/>
                    <a:pt x="25274" y="510"/>
                    <a:pt x="25572" y="754"/>
                  </a:cubicBezTo>
                  <a:cubicBezTo>
                    <a:pt x="26474" y="1497"/>
                    <a:pt x="26389" y="3377"/>
                    <a:pt x="26421" y="4619"/>
                  </a:cubicBezTo>
                  <a:cubicBezTo>
                    <a:pt x="26453" y="6159"/>
                    <a:pt x="26389" y="7561"/>
                    <a:pt x="26410" y="8963"/>
                  </a:cubicBezTo>
                  <a:cubicBezTo>
                    <a:pt x="26443" y="10429"/>
                    <a:pt x="26549" y="11798"/>
                    <a:pt x="26686" y="13147"/>
                  </a:cubicBezTo>
                  <a:cubicBezTo>
                    <a:pt x="26761" y="13794"/>
                    <a:pt x="26835" y="14474"/>
                    <a:pt x="26846" y="15250"/>
                  </a:cubicBezTo>
                  <a:cubicBezTo>
                    <a:pt x="26846" y="15951"/>
                    <a:pt x="26814" y="16853"/>
                    <a:pt x="26421" y="17501"/>
                  </a:cubicBezTo>
                  <a:cubicBezTo>
                    <a:pt x="26018" y="18159"/>
                    <a:pt x="25200" y="18446"/>
                    <a:pt x="24308" y="18531"/>
                  </a:cubicBezTo>
                  <a:cubicBezTo>
                    <a:pt x="23416" y="18627"/>
                    <a:pt x="22417" y="18627"/>
                    <a:pt x="21568" y="18605"/>
                  </a:cubicBezTo>
                  <a:cubicBezTo>
                    <a:pt x="19646" y="18563"/>
                    <a:pt x="17724" y="18457"/>
                    <a:pt x="15918" y="18436"/>
                  </a:cubicBezTo>
                  <a:cubicBezTo>
                    <a:pt x="14018" y="18425"/>
                    <a:pt x="12128" y="18436"/>
                    <a:pt x="10248" y="18436"/>
                  </a:cubicBezTo>
                  <a:cubicBezTo>
                    <a:pt x="8442" y="18446"/>
                    <a:pt x="6648" y="18457"/>
                    <a:pt x="4832" y="18446"/>
                  </a:cubicBezTo>
                  <a:cubicBezTo>
                    <a:pt x="3876" y="18436"/>
                    <a:pt x="2889" y="18478"/>
                    <a:pt x="1901" y="18159"/>
                  </a:cubicBezTo>
                  <a:cubicBezTo>
                    <a:pt x="892" y="17830"/>
                    <a:pt x="404" y="17289"/>
                    <a:pt x="202" y="16513"/>
                  </a:cubicBezTo>
                  <a:cubicBezTo>
                    <a:pt x="0" y="15770"/>
                    <a:pt x="0" y="14931"/>
                    <a:pt x="11" y="14028"/>
                  </a:cubicBezTo>
                  <a:cubicBezTo>
                    <a:pt x="43" y="11448"/>
                    <a:pt x="138" y="8814"/>
                    <a:pt x="128" y="6191"/>
                  </a:cubicBezTo>
                  <a:cubicBezTo>
                    <a:pt x="128" y="4949"/>
                    <a:pt x="74" y="3653"/>
                    <a:pt x="192" y="2273"/>
                  </a:cubicBezTo>
                  <a:cubicBezTo>
                    <a:pt x="234" y="1784"/>
                    <a:pt x="329" y="1020"/>
                    <a:pt x="690" y="659"/>
                  </a:cubicBezTo>
                  <a:cubicBezTo>
                    <a:pt x="935" y="425"/>
                    <a:pt x="1476" y="265"/>
                    <a:pt x="1880" y="191"/>
                  </a:cubicBezTo>
                  <a:cubicBezTo>
                    <a:pt x="2304" y="106"/>
                    <a:pt x="2825" y="74"/>
                    <a:pt x="3271" y="53"/>
                  </a:cubicBezTo>
                  <a:cubicBezTo>
                    <a:pt x="4258" y="0"/>
                    <a:pt x="5363" y="138"/>
                    <a:pt x="6318" y="170"/>
                  </a:cubicBezTo>
                  <a:cubicBezTo>
                    <a:pt x="7317" y="202"/>
                    <a:pt x="8347" y="244"/>
                    <a:pt x="9367" y="276"/>
                  </a:cubicBezTo>
                  <a:cubicBezTo>
                    <a:pt x="10375" y="319"/>
                    <a:pt x="11395" y="298"/>
                    <a:pt x="12350" y="287"/>
                  </a:cubicBezTo>
                  <a:cubicBezTo>
                    <a:pt x="14294" y="265"/>
                    <a:pt x="16301" y="287"/>
                    <a:pt x="18266" y="244"/>
                  </a:cubicBezTo>
                  <a:cubicBezTo>
                    <a:pt x="19689" y="213"/>
                    <a:pt x="21218" y="170"/>
                    <a:pt x="22694" y="180"/>
                  </a:cubicBezTo>
                  <a:cubicBezTo>
                    <a:pt x="23214" y="180"/>
                    <a:pt x="23734" y="180"/>
                    <a:pt x="24265" y="265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876750" y="1571650"/>
              <a:ext cx="300" cy="6650"/>
            </a:xfrm>
            <a:custGeom>
              <a:rect b="b" l="l" r="r" t="t"/>
              <a:pathLst>
                <a:path extrusionOk="0" h="266" w="12">
                  <a:moveTo>
                    <a:pt x="0" y="1"/>
                  </a:moveTo>
                  <a:cubicBezTo>
                    <a:pt x="0" y="96"/>
                    <a:pt x="0" y="181"/>
                    <a:pt x="11" y="266"/>
                  </a:cubicBezTo>
                  <a:cubicBezTo>
                    <a:pt x="11" y="181"/>
                    <a:pt x="0" y="9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216500" y="1467050"/>
              <a:ext cx="670350" cy="464350"/>
            </a:xfrm>
            <a:custGeom>
              <a:rect b="b" l="l" r="r" t="t"/>
              <a:pathLst>
                <a:path extrusionOk="0" h="18574" w="26814">
                  <a:moveTo>
                    <a:pt x="3940" y="1965"/>
                  </a:moveTo>
                  <a:lnTo>
                    <a:pt x="3940" y="4185"/>
                  </a:lnTo>
                  <a:lnTo>
                    <a:pt x="1561" y="4185"/>
                  </a:lnTo>
                  <a:lnTo>
                    <a:pt x="1561" y="1965"/>
                  </a:lnTo>
                  <a:close/>
                  <a:moveTo>
                    <a:pt x="6595" y="1965"/>
                  </a:moveTo>
                  <a:lnTo>
                    <a:pt x="6595" y="4185"/>
                  </a:lnTo>
                  <a:lnTo>
                    <a:pt x="4216" y="4185"/>
                  </a:lnTo>
                  <a:lnTo>
                    <a:pt x="4216" y="1965"/>
                  </a:lnTo>
                  <a:close/>
                  <a:moveTo>
                    <a:pt x="9249" y="1965"/>
                  </a:moveTo>
                  <a:lnTo>
                    <a:pt x="9249" y="4185"/>
                  </a:lnTo>
                  <a:lnTo>
                    <a:pt x="6871" y="4185"/>
                  </a:lnTo>
                  <a:lnTo>
                    <a:pt x="6871" y="1965"/>
                  </a:lnTo>
                  <a:close/>
                  <a:moveTo>
                    <a:pt x="11904" y="1965"/>
                  </a:moveTo>
                  <a:lnTo>
                    <a:pt x="11904" y="4185"/>
                  </a:lnTo>
                  <a:lnTo>
                    <a:pt x="9526" y="4185"/>
                  </a:lnTo>
                  <a:lnTo>
                    <a:pt x="9526" y="1965"/>
                  </a:lnTo>
                  <a:close/>
                  <a:moveTo>
                    <a:pt x="14559" y="1965"/>
                  </a:moveTo>
                  <a:lnTo>
                    <a:pt x="14559" y="4185"/>
                  </a:lnTo>
                  <a:lnTo>
                    <a:pt x="12180" y="4185"/>
                  </a:lnTo>
                  <a:lnTo>
                    <a:pt x="12180" y="1965"/>
                  </a:lnTo>
                  <a:close/>
                  <a:moveTo>
                    <a:pt x="17214" y="1965"/>
                  </a:moveTo>
                  <a:lnTo>
                    <a:pt x="17214" y="4185"/>
                  </a:lnTo>
                  <a:lnTo>
                    <a:pt x="14835" y="4185"/>
                  </a:lnTo>
                  <a:lnTo>
                    <a:pt x="14835" y="1965"/>
                  </a:lnTo>
                  <a:close/>
                  <a:moveTo>
                    <a:pt x="19869" y="1965"/>
                  </a:moveTo>
                  <a:lnTo>
                    <a:pt x="19869" y="4185"/>
                  </a:lnTo>
                  <a:lnTo>
                    <a:pt x="17490" y="4185"/>
                  </a:lnTo>
                  <a:lnTo>
                    <a:pt x="17490" y="1965"/>
                  </a:lnTo>
                  <a:close/>
                  <a:moveTo>
                    <a:pt x="22481" y="1965"/>
                  </a:moveTo>
                  <a:lnTo>
                    <a:pt x="22481" y="4185"/>
                  </a:lnTo>
                  <a:lnTo>
                    <a:pt x="20145" y="4185"/>
                  </a:lnTo>
                  <a:lnTo>
                    <a:pt x="20145" y="1965"/>
                  </a:lnTo>
                  <a:close/>
                  <a:moveTo>
                    <a:pt x="25136" y="1965"/>
                  </a:moveTo>
                  <a:lnTo>
                    <a:pt x="25136" y="4185"/>
                  </a:lnTo>
                  <a:lnTo>
                    <a:pt x="22757" y="4185"/>
                  </a:lnTo>
                  <a:lnTo>
                    <a:pt x="22757" y="1965"/>
                  </a:lnTo>
                  <a:close/>
                  <a:moveTo>
                    <a:pt x="3940" y="4450"/>
                  </a:moveTo>
                  <a:lnTo>
                    <a:pt x="3940" y="6670"/>
                  </a:lnTo>
                  <a:lnTo>
                    <a:pt x="1561" y="6670"/>
                  </a:lnTo>
                  <a:lnTo>
                    <a:pt x="1561" y="4450"/>
                  </a:lnTo>
                  <a:close/>
                  <a:moveTo>
                    <a:pt x="6595" y="4450"/>
                  </a:moveTo>
                  <a:lnTo>
                    <a:pt x="6595" y="6670"/>
                  </a:lnTo>
                  <a:lnTo>
                    <a:pt x="4216" y="6670"/>
                  </a:lnTo>
                  <a:lnTo>
                    <a:pt x="4216" y="4450"/>
                  </a:lnTo>
                  <a:close/>
                  <a:moveTo>
                    <a:pt x="9249" y="4450"/>
                  </a:moveTo>
                  <a:lnTo>
                    <a:pt x="9249" y="6670"/>
                  </a:lnTo>
                  <a:lnTo>
                    <a:pt x="6871" y="6670"/>
                  </a:lnTo>
                  <a:lnTo>
                    <a:pt x="6871" y="4450"/>
                  </a:lnTo>
                  <a:close/>
                  <a:moveTo>
                    <a:pt x="11904" y="4450"/>
                  </a:moveTo>
                  <a:lnTo>
                    <a:pt x="11904" y="6670"/>
                  </a:lnTo>
                  <a:lnTo>
                    <a:pt x="9526" y="6670"/>
                  </a:lnTo>
                  <a:lnTo>
                    <a:pt x="9526" y="4450"/>
                  </a:lnTo>
                  <a:close/>
                  <a:moveTo>
                    <a:pt x="14559" y="4450"/>
                  </a:moveTo>
                  <a:lnTo>
                    <a:pt x="14559" y="6670"/>
                  </a:lnTo>
                  <a:lnTo>
                    <a:pt x="12180" y="6670"/>
                  </a:lnTo>
                  <a:lnTo>
                    <a:pt x="12180" y="4450"/>
                  </a:lnTo>
                  <a:close/>
                  <a:moveTo>
                    <a:pt x="17214" y="4450"/>
                  </a:moveTo>
                  <a:lnTo>
                    <a:pt x="17214" y="6670"/>
                  </a:lnTo>
                  <a:lnTo>
                    <a:pt x="14835" y="6670"/>
                  </a:lnTo>
                  <a:lnTo>
                    <a:pt x="14835" y="4450"/>
                  </a:lnTo>
                  <a:close/>
                  <a:moveTo>
                    <a:pt x="19869" y="4450"/>
                  </a:moveTo>
                  <a:lnTo>
                    <a:pt x="19869" y="6670"/>
                  </a:lnTo>
                  <a:lnTo>
                    <a:pt x="17490" y="6670"/>
                  </a:lnTo>
                  <a:lnTo>
                    <a:pt x="17490" y="4450"/>
                  </a:lnTo>
                  <a:close/>
                  <a:moveTo>
                    <a:pt x="22481" y="4450"/>
                  </a:moveTo>
                  <a:lnTo>
                    <a:pt x="22481" y="6670"/>
                  </a:lnTo>
                  <a:lnTo>
                    <a:pt x="20145" y="6670"/>
                  </a:lnTo>
                  <a:lnTo>
                    <a:pt x="20145" y="4450"/>
                  </a:lnTo>
                  <a:close/>
                  <a:moveTo>
                    <a:pt x="25136" y="4450"/>
                  </a:moveTo>
                  <a:lnTo>
                    <a:pt x="25136" y="6670"/>
                  </a:lnTo>
                  <a:lnTo>
                    <a:pt x="22757" y="6670"/>
                  </a:lnTo>
                  <a:lnTo>
                    <a:pt x="22757" y="4450"/>
                  </a:lnTo>
                  <a:close/>
                  <a:moveTo>
                    <a:pt x="3940" y="6935"/>
                  </a:moveTo>
                  <a:lnTo>
                    <a:pt x="3940" y="9155"/>
                  </a:lnTo>
                  <a:lnTo>
                    <a:pt x="1561" y="9155"/>
                  </a:lnTo>
                  <a:lnTo>
                    <a:pt x="1561" y="6935"/>
                  </a:lnTo>
                  <a:close/>
                  <a:moveTo>
                    <a:pt x="6595" y="6935"/>
                  </a:moveTo>
                  <a:lnTo>
                    <a:pt x="6595" y="9155"/>
                  </a:lnTo>
                  <a:lnTo>
                    <a:pt x="4216" y="9155"/>
                  </a:lnTo>
                  <a:lnTo>
                    <a:pt x="4216" y="6935"/>
                  </a:lnTo>
                  <a:close/>
                  <a:moveTo>
                    <a:pt x="9249" y="6935"/>
                  </a:moveTo>
                  <a:lnTo>
                    <a:pt x="9249" y="9155"/>
                  </a:lnTo>
                  <a:lnTo>
                    <a:pt x="6871" y="9155"/>
                  </a:lnTo>
                  <a:lnTo>
                    <a:pt x="6871" y="6935"/>
                  </a:lnTo>
                  <a:close/>
                  <a:moveTo>
                    <a:pt x="11904" y="6935"/>
                  </a:moveTo>
                  <a:lnTo>
                    <a:pt x="11904" y="9155"/>
                  </a:lnTo>
                  <a:lnTo>
                    <a:pt x="9526" y="9155"/>
                  </a:lnTo>
                  <a:lnTo>
                    <a:pt x="9526" y="6935"/>
                  </a:lnTo>
                  <a:close/>
                  <a:moveTo>
                    <a:pt x="14559" y="6935"/>
                  </a:moveTo>
                  <a:lnTo>
                    <a:pt x="14559" y="9155"/>
                  </a:lnTo>
                  <a:lnTo>
                    <a:pt x="12180" y="9155"/>
                  </a:lnTo>
                  <a:lnTo>
                    <a:pt x="12180" y="6935"/>
                  </a:lnTo>
                  <a:close/>
                  <a:moveTo>
                    <a:pt x="17214" y="6935"/>
                  </a:moveTo>
                  <a:lnTo>
                    <a:pt x="17214" y="9155"/>
                  </a:lnTo>
                  <a:lnTo>
                    <a:pt x="14835" y="9155"/>
                  </a:lnTo>
                  <a:lnTo>
                    <a:pt x="14835" y="6935"/>
                  </a:lnTo>
                  <a:close/>
                  <a:moveTo>
                    <a:pt x="19869" y="6935"/>
                  </a:moveTo>
                  <a:lnTo>
                    <a:pt x="19869" y="9155"/>
                  </a:lnTo>
                  <a:lnTo>
                    <a:pt x="17490" y="9155"/>
                  </a:lnTo>
                  <a:lnTo>
                    <a:pt x="17490" y="6935"/>
                  </a:lnTo>
                  <a:close/>
                  <a:moveTo>
                    <a:pt x="22481" y="6935"/>
                  </a:moveTo>
                  <a:lnTo>
                    <a:pt x="22481" y="9155"/>
                  </a:lnTo>
                  <a:lnTo>
                    <a:pt x="20145" y="9155"/>
                  </a:lnTo>
                  <a:lnTo>
                    <a:pt x="20145" y="6935"/>
                  </a:lnTo>
                  <a:close/>
                  <a:moveTo>
                    <a:pt x="25136" y="6935"/>
                  </a:moveTo>
                  <a:lnTo>
                    <a:pt x="25136" y="9155"/>
                  </a:lnTo>
                  <a:lnTo>
                    <a:pt x="22757" y="9155"/>
                  </a:lnTo>
                  <a:lnTo>
                    <a:pt x="22757" y="6935"/>
                  </a:lnTo>
                  <a:close/>
                  <a:moveTo>
                    <a:pt x="3940" y="9410"/>
                  </a:moveTo>
                  <a:lnTo>
                    <a:pt x="3940" y="11629"/>
                  </a:lnTo>
                  <a:lnTo>
                    <a:pt x="1561" y="11629"/>
                  </a:lnTo>
                  <a:lnTo>
                    <a:pt x="1561" y="9410"/>
                  </a:lnTo>
                  <a:close/>
                  <a:moveTo>
                    <a:pt x="6595" y="9410"/>
                  </a:moveTo>
                  <a:lnTo>
                    <a:pt x="6595" y="11629"/>
                  </a:lnTo>
                  <a:lnTo>
                    <a:pt x="4216" y="11629"/>
                  </a:lnTo>
                  <a:lnTo>
                    <a:pt x="4216" y="9410"/>
                  </a:lnTo>
                  <a:close/>
                  <a:moveTo>
                    <a:pt x="9249" y="9410"/>
                  </a:moveTo>
                  <a:lnTo>
                    <a:pt x="9249" y="11629"/>
                  </a:lnTo>
                  <a:lnTo>
                    <a:pt x="6871" y="11629"/>
                  </a:lnTo>
                  <a:lnTo>
                    <a:pt x="6871" y="9410"/>
                  </a:lnTo>
                  <a:close/>
                  <a:moveTo>
                    <a:pt x="11904" y="9410"/>
                  </a:moveTo>
                  <a:lnTo>
                    <a:pt x="11904" y="11629"/>
                  </a:lnTo>
                  <a:lnTo>
                    <a:pt x="9526" y="11629"/>
                  </a:lnTo>
                  <a:lnTo>
                    <a:pt x="9526" y="9410"/>
                  </a:lnTo>
                  <a:close/>
                  <a:moveTo>
                    <a:pt x="14559" y="9410"/>
                  </a:moveTo>
                  <a:lnTo>
                    <a:pt x="14559" y="11629"/>
                  </a:lnTo>
                  <a:lnTo>
                    <a:pt x="12180" y="11629"/>
                  </a:lnTo>
                  <a:lnTo>
                    <a:pt x="12180" y="9410"/>
                  </a:lnTo>
                  <a:close/>
                  <a:moveTo>
                    <a:pt x="17214" y="9410"/>
                  </a:moveTo>
                  <a:lnTo>
                    <a:pt x="17214" y="11629"/>
                  </a:lnTo>
                  <a:lnTo>
                    <a:pt x="14835" y="11629"/>
                  </a:lnTo>
                  <a:lnTo>
                    <a:pt x="14835" y="9410"/>
                  </a:lnTo>
                  <a:close/>
                  <a:moveTo>
                    <a:pt x="19869" y="9410"/>
                  </a:moveTo>
                  <a:lnTo>
                    <a:pt x="19869" y="11629"/>
                  </a:lnTo>
                  <a:lnTo>
                    <a:pt x="17490" y="11629"/>
                  </a:lnTo>
                  <a:lnTo>
                    <a:pt x="17490" y="9410"/>
                  </a:lnTo>
                  <a:close/>
                  <a:moveTo>
                    <a:pt x="22481" y="9410"/>
                  </a:moveTo>
                  <a:lnTo>
                    <a:pt x="22481" y="11629"/>
                  </a:lnTo>
                  <a:lnTo>
                    <a:pt x="20145" y="11629"/>
                  </a:lnTo>
                  <a:lnTo>
                    <a:pt x="20145" y="9410"/>
                  </a:lnTo>
                  <a:close/>
                  <a:moveTo>
                    <a:pt x="25136" y="9410"/>
                  </a:moveTo>
                  <a:lnTo>
                    <a:pt x="25136" y="11629"/>
                  </a:lnTo>
                  <a:lnTo>
                    <a:pt x="22757" y="11629"/>
                  </a:lnTo>
                  <a:lnTo>
                    <a:pt x="22757" y="9410"/>
                  </a:lnTo>
                  <a:close/>
                  <a:moveTo>
                    <a:pt x="3940" y="11894"/>
                  </a:moveTo>
                  <a:lnTo>
                    <a:pt x="3940" y="14113"/>
                  </a:lnTo>
                  <a:lnTo>
                    <a:pt x="1561" y="14113"/>
                  </a:lnTo>
                  <a:lnTo>
                    <a:pt x="1561" y="11894"/>
                  </a:lnTo>
                  <a:close/>
                  <a:moveTo>
                    <a:pt x="6595" y="11894"/>
                  </a:moveTo>
                  <a:lnTo>
                    <a:pt x="6595" y="14113"/>
                  </a:lnTo>
                  <a:lnTo>
                    <a:pt x="4216" y="14113"/>
                  </a:lnTo>
                  <a:lnTo>
                    <a:pt x="4216" y="11894"/>
                  </a:lnTo>
                  <a:close/>
                  <a:moveTo>
                    <a:pt x="9249" y="11894"/>
                  </a:moveTo>
                  <a:lnTo>
                    <a:pt x="9249" y="14113"/>
                  </a:lnTo>
                  <a:lnTo>
                    <a:pt x="6871" y="14113"/>
                  </a:lnTo>
                  <a:lnTo>
                    <a:pt x="6871" y="11894"/>
                  </a:lnTo>
                  <a:close/>
                  <a:moveTo>
                    <a:pt x="11904" y="11894"/>
                  </a:moveTo>
                  <a:lnTo>
                    <a:pt x="11904" y="14113"/>
                  </a:lnTo>
                  <a:lnTo>
                    <a:pt x="9526" y="14113"/>
                  </a:lnTo>
                  <a:lnTo>
                    <a:pt x="9526" y="11894"/>
                  </a:lnTo>
                  <a:close/>
                  <a:moveTo>
                    <a:pt x="14559" y="11894"/>
                  </a:moveTo>
                  <a:lnTo>
                    <a:pt x="14559" y="14113"/>
                  </a:lnTo>
                  <a:lnTo>
                    <a:pt x="12180" y="14113"/>
                  </a:lnTo>
                  <a:lnTo>
                    <a:pt x="12180" y="11894"/>
                  </a:lnTo>
                  <a:close/>
                  <a:moveTo>
                    <a:pt x="17214" y="11894"/>
                  </a:moveTo>
                  <a:lnTo>
                    <a:pt x="17214" y="14113"/>
                  </a:lnTo>
                  <a:lnTo>
                    <a:pt x="14835" y="14113"/>
                  </a:lnTo>
                  <a:lnTo>
                    <a:pt x="14835" y="11894"/>
                  </a:lnTo>
                  <a:close/>
                  <a:moveTo>
                    <a:pt x="19869" y="11894"/>
                  </a:moveTo>
                  <a:lnTo>
                    <a:pt x="19869" y="14113"/>
                  </a:lnTo>
                  <a:lnTo>
                    <a:pt x="17490" y="14113"/>
                  </a:lnTo>
                  <a:lnTo>
                    <a:pt x="17490" y="11894"/>
                  </a:lnTo>
                  <a:close/>
                  <a:moveTo>
                    <a:pt x="22481" y="11894"/>
                  </a:moveTo>
                  <a:lnTo>
                    <a:pt x="22481" y="14113"/>
                  </a:lnTo>
                  <a:lnTo>
                    <a:pt x="20145" y="14113"/>
                  </a:lnTo>
                  <a:lnTo>
                    <a:pt x="20145" y="11894"/>
                  </a:lnTo>
                  <a:close/>
                  <a:moveTo>
                    <a:pt x="25136" y="11894"/>
                  </a:moveTo>
                  <a:lnTo>
                    <a:pt x="25136" y="14113"/>
                  </a:lnTo>
                  <a:lnTo>
                    <a:pt x="22757" y="14113"/>
                  </a:lnTo>
                  <a:lnTo>
                    <a:pt x="22757" y="11894"/>
                  </a:lnTo>
                  <a:close/>
                  <a:moveTo>
                    <a:pt x="3940" y="14379"/>
                  </a:moveTo>
                  <a:lnTo>
                    <a:pt x="3940" y="16556"/>
                  </a:lnTo>
                  <a:lnTo>
                    <a:pt x="1561" y="16556"/>
                  </a:lnTo>
                  <a:lnTo>
                    <a:pt x="1561" y="14379"/>
                  </a:lnTo>
                  <a:close/>
                  <a:moveTo>
                    <a:pt x="6595" y="14379"/>
                  </a:moveTo>
                  <a:lnTo>
                    <a:pt x="6595" y="16556"/>
                  </a:lnTo>
                  <a:lnTo>
                    <a:pt x="4216" y="16556"/>
                  </a:lnTo>
                  <a:lnTo>
                    <a:pt x="4216" y="14379"/>
                  </a:lnTo>
                  <a:close/>
                  <a:moveTo>
                    <a:pt x="9249" y="14379"/>
                  </a:moveTo>
                  <a:lnTo>
                    <a:pt x="9249" y="16556"/>
                  </a:lnTo>
                  <a:lnTo>
                    <a:pt x="6871" y="16556"/>
                  </a:lnTo>
                  <a:lnTo>
                    <a:pt x="6871" y="14379"/>
                  </a:lnTo>
                  <a:close/>
                  <a:moveTo>
                    <a:pt x="11904" y="14379"/>
                  </a:moveTo>
                  <a:lnTo>
                    <a:pt x="11904" y="16556"/>
                  </a:lnTo>
                  <a:lnTo>
                    <a:pt x="9526" y="16556"/>
                  </a:lnTo>
                  <a:lnTo>
                    <a:pt x="9526" y="14379"/>
                  </a:lnTo>
                  <a:close/>
                  <a:moveTo>
                    <a:pt x="14559" y="14379"/>
                  </a:moveTo>
                  <a:lnTo>
                    <a:pt x="14559" y="16556"/>
                  </a:lnTo>
                  <a:lnTo>
                    <a:pt x="12180" y="16556"/>
                  </a:lnTo>
                  <a:lnTo>
                    <a:pt x="12180" y="14379"/>
                  </a:lnTo>
                  <a:close/>
                  <a:moveTo>
                    <a:pt x="17214" y="14379"/>
                  </a:moveTo>
                  <a:lnTo>
                    <a:pt x="17214" y="16556"/>
                  </a:lnTo>
                  <a:lnTo>
                    <a:pt x="14835" y="16556"/>
                  </a:lnTo>
                  <a:lnTo>
                    <a:pt x="14835" y="14379"/>
                  </a:lnTo>
                  <a:close/>
                  <a:moveTo>
                    <a:pt x="19869" y="14379"/>
                  </a:moveTo>
                  <a:lnTo>
                    <a:pt x="19869" y="16556"/>
                  </a:lnTo>
                  <a:lnTo>
                    <a:pt x="17490" y="16556"/>
                  </a:lnTo>
                  <a:lnTo>
                    <a:pt x="17490" y="14379"/>
                  </a:lnTo>
                  <a:close/>
                  <a:moveTo>
                    <a:pt x="22481" y="14379"/>
                  </a:moveTo>
                  <a:lnTo>
                    <a:pt x="22481" y="16556"/>
                  </a:lnTo>
                  <a:lnTo>
                    <a:pt x="20145" y="16556"/>
                  </a:lnTo>
                  <a:lnTo>
                    <a:pt x="20145" y="14379"/>
                  </a:lnTo>
                  <a:close/>
                  <a:moveTo>
                    <a:pt x="25136" y="14379"/>
                  </a:moveTo>
                  <a:lnTo>
                    <a:pt x="25136" y="16556"/>
                  </a:lnTo>
                  <a:lnTo>
                    <a:pt x="22757" y="16556"/>
                  </a:lnTo>
                  <a:lnTo>
                    <a:pt x="22757" y="14379"/>
                  </a:lnTo>
                  <a:close/>
                  <a:moveTo>
                    <a:pt x="3940" y="1"/>
                  </a:moveTo>
                  <a:lnTo>
                    <a:pt x="3940" y="1700"/>
                  </a:lnTo>
                  <a:lnTo>
                    <a:pt x="1561" y="1700"/>
                  </a:lnTo>
                  <a:lnTo>
                    <a:pt x="1561" y="213"/>
                  </a:lnTo>
                  <a:cubicBezTo>
                    <a:pt x="1540" y="223"/>
                    <a:pt x="1519" y="234"/>
                    <a:pt x="1497" y="234"/>
                  </a:cubicBezTo>
                  <a:cubicBezTo>
                    <a:pt x="1423" y="256"/>
                    <a:pt x="1360" y="277"/>
                    <a:pt x="1285" y="298"/>
                  </a:cubicBezTo>
                  <a:lnTo>
                    <a:pt x="1285" y="1700"/>
                  </a:lnTo>
                  <a:lnTo>
                    <a:pt x="255" y="1700"/>
                  </a:lnTo>
                  <a:cubicBezTo>
                    <a:pt x="244" y="1795"/>
                    <a:pt x="234" y="1880"/>
                    <a:pt x="223" y="1965"/>
                  </a:cubicBezTo>
                  <a:lnTo>
                    <a:pt x="1285" y="1965"/>
                  </a:lnTo>
                  <a:lnTo>
                    <a:pt x="1285" y="4185"/>
                  </a:lnTo>
                  <a:lnTo>
                    <a:pt x="117" y="4185"/>
                  </a:lnTo>
                  <a:lnTo>
                    <a:pt x="117" y="4450"/>
                  </a:lnTo>
                  <a:lnTo>
                    <a:pt x="1285" y="4450"/>
                  </a:lnTo>
                  <a:lnTo>
                    <a:pt x="1285" y="6670"/>
                  </a:lnTo>
                  <a:lnTo>
                    <a:pt x="128" y="6670"/>
                  </a:lnTo>
                  <a:lnTo>
                    <a:pt x="128" y="6935"/>
                  </a:lnTo>
                  <a:lnTo>
                    <a:pt x="1285" y="6935"/>
                  </a:lnTo>
                  <a:lnTo>
                    <a:pt x="1285" y="9155"/>
                  </a:lnTo>
                  <a:lnTo>
                    <a:pt x="107" y="9155"/>
                  </a:lnTo>
                  <a:cubicBezTo>
                    <a:pt x="107" y="9240"/>
                    <a:pt x="96" y="9325"/>
                    <a:pt x="96" y="9410"/>
                  </a:cubicBezTo>
                  <a:lnTo>
                    <a:pt x="1285" y="9410"/>
                  </a:lnTo>
                  <a:lnTo>
                    <a:pt x="1285" y="11629"/>
                  </a:lnTo>
                  <a:lnTo>
                    <a:pt x="53" y="11629"/>
                  </a:lnTo>
                  <a:cubicBezTo>
                    <a:pt x="53" y="11725"/>
                    <a:pt x="43" y="11810"/>
                    <a:pt x="43" y="11894"/>
                  </a:cubicBezTo>
                  <a:lnTo>
                    <a:pt x="1285" y="11894"/>
                  </a:lnTo>
                  <a:lnTo>
                    <a:pt x="1285" y="14113"/>
                  </a:lnTo>
                  <a:lnTo>
                    <a:pt x="11" y="14113"/>
                  </a:lnTo>
                  <a:cubicBezTo>
                    <a:pt x="0" y="14198"/>
                    <a:pt x="0" y="14294"/>
                    <a:pt x="0" y="14379"/>
                  </a:cubicBezTo>
                  <a:lnTo>
                    <a:pt x="1285" y="14379"/>
                  </a:lnTo>
                  <a:lnTo>
                    <a:pt x="1285" y="16556"/>
                  </a:lnTo>
                  <a:lnTo>
                    <a:pt x="223" y="16556"/>
                  </a:lnTo>
                  <a:cubicBezTo>
                    <a:pt x="255" y="16652"/>
                    <a:pt x="287" y="16737"/>
                    <a:pt x="319" y="16822"/>
                  </a:cubicBezTo>
                  <a:lnTo>
                    <a:pt x="1285" y="16822"/>
                  </a:lnTo>
                  <a:lnTo>
                    <a:pt x="1285" y="17852"/>
                  </a:lnTo>
                  <a:cubicBezTo>
                    <a:pt x="1370" y="17905"/>
                    <a:pt x="1466" y="17948"/>
                    <a:pt x="1561" y="17990"/>
                  </a:cubicBezTo>
                  <a:lnTo>
                    <a:pt x="1561" y="16822"/>
                  </a:lnTo>
                  <a:lnTo>
                    <a:pt x="3940" y="16822"/>
                  </a:lnTo>
                  <a:lnTo>
                    <a:pt x="3940" y="18394"/>
                  </a:lnTo>
                  <a:lnTo>
                    <a:pt x="4216" y="18394"/>
                  </a:lnTo>
                  <a:lnTo>
                    <a:pt x="4216" y="16822"/>
                  </a:lnTo>
                  <a:lnTo>
                    <a:pt x="6595" y="16822"/>
                  </a:lnTo>
                  <a:lnTo>
                    <a:pt x="6595" y="18404"/>
                  </a:lnTo>
                  <a:lnTo>
                    <a:pt x="6871" y="18404"/>
                  </a:lnTo>
                  <a:lnTo>
                    <a:pt x="6871" y="16822"/>
                  </a:lnTo>
                  <a:lnTo>
                    <a:pt x="9249" y="16822"/>
                  </a:lnTo>
                  <a:lnTo>
                    <a:pt x="9249" y="18404"/>
                  </a:lnTo>
                  <a:lnTo>
                    <a:pt x="9526" y="18404"/>
                  </a:lnTo>
                  <a:lnTo>
                    <a:pt x="9526" y="16822"/>
                  </a:lnTo>
                  <a:lnTo>
                    <a:pt x="11904" y="16822"/>
                  </a:lnTo>
                  <a:lnTo>
                    <a:pt x="11904" y="18394"/>
                  </a:lnTo>
                  <a:lnTo>
                    <a:pt x="12180" y="18394"/>
                  </a:lnTo>
                  <a:lnTo>
                    <a:pt x="12180" y="16822"/>
                  </a:lnTo>
                  <a:lnTo>
                    <a:pt x="14559" y="16822"/>
                  </a:lnTo>
                  <a:lnTo>
                    <a:pt x="14559" y="18394"/>
                  </a:lnTo>
                  <a:lnTo>
                    <a:pt x="14835" y="18394"/>
                  </a:lnTo>
                  <a:lnTo>
                    <a:pt x="14835" y="16822"/>
                  </a:lnTo>
                  <a:lnTo>
                    <a:pt x="17214" y="16822"/>
                  </a:lnTo>
                  <a:lnTo>
                    <a:pt x="17214" y="18425"/>
                  </a:lnTo>
                  <a:lnTo>
                    <a:pt x="17490" y="18425"/>
                  </a:lnTo>
                  <a:lnTo>
                    <a:pt x="17490" y="16822"/>
                  </a:lnTo>
                  <a:lnTo>
                    <a:pt x="19869" y="16822"/>
                  </a:lnTo>
                  <a:lnTo>
                    <a:pt x="19869" y="18510"/>
                  </a:lnTo>
                  <a:cubicBezTo>
                    <a:pt x="19965" y="18521"/>
                    <a:pt x="20050" y="18521"/>
                    <a:pt x="20145" y="18521"/>
                  </a:cubicBezTo>
                  <a:lnTo>
                    <a:pt x="20145" y="16822"/>
                  </a:lnTo>
                  <a:lnTo>
                    <a:pt x="22481" y="16822"/>
                  </a:lnTo>
                  <a:lnTo>
                    <a:pt x="22481" y="18574"/>
                  </a:lnTo>
                  <a:lnTo>
                    <a:pt x="22757" y="18574"/>
                  </a:lnTo>
                  <a:lnTo>
                    <a:pt x="22757" y="16822"/>
                  </a:lnTo>
                  <a:lnTo>
                    <a:pt x="25136" y="16822"/>
                  </a:lnTo>
                  <a:lnTo>
                    <a:pt x="25136" y="18340"/>
                  </a:lnTo>
                  <a:cubicBezTo>
                    <a:pt x="25232" y="18309"/>
                    <a:pt x="25327" y="18276"/>
                    <a:pt x="25412" y="18245"/>
                  </a:cubicBezTo>
                  <a:lnTo>
                    <a:pt x="25412" y="16822"/>
                  </a:lnTo>
                  <a:lnTo>
                    <a:pt x="26686" y="16822"/>
                  </a:lnTo>
                  <a:cubicBezTo>
                    <a:pt x="26708" y="16737"/>
                    <a:pt x="26729" y="16652"/>
                    <a:pt x="26740" y="16556"/>
                  </a:cubicBezTo>
                  <a:lnTo>
                    <a:pt x="25412" y="16556"/>
                  </a:lnTo>
                  <a:lnTo>
                    <a:pt x="25412" y="14379"/>
                  </a:lnTo>
                  <a:lnTo>
                    <a:pt x="26814" y="14379"/>
                  </a:lnTo>
                  <a:cubicBezTo>
                    <a:pt x="26804" y="14283"/>
                    <a:pt x="26793" y="14198"/>
                    <a:pt x="26793" y="14113"/>
                  </a:cubicBezTo>
                  <a:lnTo>
                    <a:pt x="25412" y="14113"/>
                  </a:lnTo>
                  <a:lnTo>
                    <a:pt x="25412" y="11894"/>
                  </a:lnTo>
                  <a:lnTo>
                    <a:pt x="26570" y="11894"/>
                  </a:lnTo>
                  <a:cubicBezTo>
                    <a:pt x="26570" y="11810"/>
                    <a:pt x="26559" y="11725"/>
                    <a:pt x="26549" y="11629"/>
                  </a:cubicBezTo>
                  <a:lnTo>
                    <a:pt x="25412" y="11629"/>
                  </a:lnTo>
                  <a:lnTo>
                    <a:pt x="25412" y="9410"/>
                  </a:lnTo>
                  <a:lnTo>
                    <a:pt x="26421" y="9410"/>
                  </a:lnTo>
                  <a:lnTo>
                    <a:pt x="26421" y="9155"/>
                  </a:lnTo>
                  <a:lnTo>
                    <a:pt x="25412" y="9155"/>
                  </a:lnTo>
                  <a:lnTo>
                    <a:pt x="25412" y="6935"/>
                  </a:lnTo>
                  <a:lnTo>
                    <a:pt x="26421" y="6935"/>
                  </a:lnTo>
                  <a:lnTo>
                    <a:pt x="26421" y="6861"/>
                  </a:lnTo>
                  <a:lnTo>
                    <a:pt x="26421" y="6670"/>
                  </a:lnTo>
                  <a:lnTo>
                    <a:pt x="25412" y="6670"/>
                  </a:lnTo>
                  <a:lnTo>
                    <a:pt x="25412" y="4450"/>
                  </a:lnTo>
                  <a:lnTo>
                    <a:pt x="26421" y="4450"/>
                  </a:lnTo>
                  <a:cubicBezTo>
                    <a:pt x="26410" y="4365"/>
                    <a:pt x="26410" y="4280"/>
                    <a:pt x="26410" y="4185"/>
                  </a:cubicBezTo>
                  <a:lnTo>
                    <a:pt x="25412" y="4185"/>
                  </a:lnTo>
                  <a:lnTo>
                    <a:pt x="25412" y="1965"/>
                  </a:lnTo>
                  <a:lnTo>
                    <a:pt x="26240" y="1965"/>
                  </a:lnTo>
                  <a:cubicBezTo>
                    <a:pt x="26219" y="1880"/>
                    <a:pt x="26198" y="1785"/>
                    <a:pt x="26167" y="1700"/>
                  </a:cubicBezTo>
                  <a:lnTo>
                    <a:pt x="25412" y="1700"/>
                  </a:lnTo>
                  <a:lnTo>
                    <a:pt x="25412" y="595"/>
                  </a:lnTo>
                  <a:cubicBezTo>
                    <a:pt x="25338" y="553"/>
                    <a:pt x="25253" y="510"/>
                    <a:pt x="25157" y="478"/>
                  </a:cubicBezTo>
                  <a:cubicBezTo>
                    <a:pt x="25157" y="468"/>
                    <a:pt x="25147" y="468"/>
                    <a:pt x="25136" y="468"/>
                  </a:cubicBezTo>
                  <a:lnTo>
                    <a:pt x="25136" y="1700"/>
                  </a:lnTo>
                  <a:lnTo>
                    <a:pt x="22757" y="1700"/>
                  </a:lnTo>
                  <a:lnTo>
                    <a:pt x="22757" y="138"/>
                  </a:lnTo>
                  <a:lnTo>
                    <a:pt x="22481" y="138"/>
                  </a:lnTo>
                  <a:lnTo>
                    <a:pt x="22481" y="1700"/>
                  </a:lnTo>
                  <a:lnTo>
                    <a:pt x="20145" y="1700"/>
                  </a:lnTo>
                  <a:lnTo>
                    <a:pt x="20145" y="160"/>
                  </a:lnTo>
                  <a:cubicBezTo>
                    <a:pt x="20050" y="171"/>
                    <a:pt x="19965" y="171"/>
                    <a:pt x="19869" y="171"/>
                  </a:cubicBezTo>
                  <a:lnTo>
                    <a:pt x="19869" y="1700"/>
                  </a:lnTo>
                  <a:lnTo>
                    <a:pt x="17490" y="1700"/>
                  </a:lnTo>
                  <a:lnTo>
                    <a:pt x="17490" y="213"/>
                  </a:lnTo>
                  <a:cubicBezTo>
                    <a:pt x="17395" y="213"/>
                    <a:pt x="17310" y="223"/>
                    <a:pt x="17214" y="223"/>
                  </a:cubicBezTo>
                  <a:lnTo>
                    <a:pt x="17214" y="1700"/>
                  </a:lnTo>
                  <a:lnTo>
                    <a:pt x="14835" y="1700"/>
                  </a:lnTo>
                  <a:lnTo>
                    <a:pt x="14835" y="234"/>
                  </a:lnTo>
                  <a:lnTo>
                    <a:pt x="14559" y="234"/>
                  </a:lnTo>
                  <a:lnTo>
                    <a:pt x="14559" y="1700"/>
                  </a:lnTo>
                  <a:lnTo>
                    <a:pt x="12180" y="1700"/>
                  </a:lnTo>
                  <a:lnTo>
                    <a:pt x="12180" y="245"/>
                  </a:lnTo>
                  <a:lnTo>
                    <a:pt x="11904" y="245"/>
                  </a:lnTo>
                  <a:lnTo>
                    <a:pt x="11904" y="1700"/>
                  </a:lnTo>
                  <a:lnTo>
                    <a:pt x="9526" y="1700"/>
                  </a:lnTo>
                  <a:lnTo>
                    <a:pt x="9526" y="245"/>
                  </a:lnTo>
                  <a:cubicBezTo>
                    <a:pt x="9473" y="245"/>
                    <a:pt x="9419" y="245"/>
                    <a:pt x="9367" y="234"/>
                  </a:cubicBezTo>
                  <a:lnTo>
                    <a:pt x="9249" y="234"/>
                  </a:lnTo>
                  <a:lnTo>
                    <a:pt x="9249" y="1700"/>
                  </a:lnTo>
                  <a:lnTo>
                    <a:pt x="6871" y="1700"/>
                  </a:lnTo>
                  <a:lnTo>
                    <a:pt x="6871" y="149"/>
                  </a:lnTo>
                  <a:cubicBezTo>
                    <a:pt x="6776" y="138"/>
                    <a:pt x="6691" y="138"/>
                    <a:pt x="6595" y="138"/>
                  </a:cubicBezTo>
                  <a:lnTo>
                    <a:pt x="6595" y="1700"/>
                  </a:lnTo>
                  <a:lnTo>
                    <a:pt x="4216" y="1700"/>
                  </a:lnTo>
                  <a:lnTo>
                    <a:pt x="4216" y="11"/>
                  </a:lnTo>
                  <a:cubicBezTo>
                    <a:pt x="4121" y="11"/>
                    <a:pt x="4036" y="11"/>
                    <a:pt x="3940" y="1"/>
                  </a:cubicBezTo>
                  <a:close/>
                </a:path>
              </a:pathLst>
            </a:custGeom>
            <a:solidFill>
              <a:srgbClr val="B7A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894550" y="1574500"/>
              <a:ext cx="25900" cy="46550"/>
            </a:xfrm>
            <a:custGeom>
              <a:rect b="b" l="l" r="r" t="t"/>
              <a:pathLst>
                <a:path extrusionOk="0" h="1862" w="1036">
                  <a:moveTo>
                    <a:pt x="716" y="1"/>
                  </a:moveTo>
                  <a:cubicBezTo>
                    <a:pt x="616" y="1"/>
                    <a:pt x="510" y="64"/>
                    <a:pt x="446" y="216"/>
                  </a:cubicBezTo>
                  <a:cubicBezTo>
                    <a:pt x="329" y="492"/>
                    <a:pt x="117" y="1246"/>
                    <a:pt x="64" y="1447"/>
                  </a:cubicBezTo>
                  <a:cubicBezTo>
                    <a:pt x="0" y="1650"/>
                    <a:pt x="64" y="1808"/>
                    <a:pt x="223" y="1851"/>
                  </a:cubicBezTo>
                  <a:cubicBezTo>
                    <a:pt x="248" y="1858"/>
                    <a:pt x="271" y="1862"/>
                    <a:pt x="294" y="1862"/>
                  </a:cubicBezTo>
                  <a:cubicBezTo>
                    <a:pt x="628" y="1862"/>
                    <a:pt x="717" y="1074"/>
                    <a:pt x="956" y="407"/>
                  </a:cubicBezTo>
                  <a:cubicBezTo>
                    <a:pt x="1036" y="175"/>
                    <a:pt x="883" y="1"/>
                    <a:pt x="716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926125" y="1598100"/>
              <a:ext cx="45450" cy="33775"/>
            </a:xfrm>
            <a:custGeom>
              <a:rect b="b" l="l" r="r" t="t"/>
              <a:pathLst>
                <a:path extrusionOk="0" h="1351" w="1818">
                  <a:moveTo>
                    <a:pt x="1391" y="1"/>
                  </a:moveTo>
                  <a:cubicBezTo>
                    <a:pt x="1348" y="1"/>
                    <a:pt x="1305" y="12"/>
                    <a:pt x="1265" y="36"/>
                  </a:cubicBezTo>
                  <a:cubicBezTo>
                    <a:pt x="861" y="302"/>
                    <a:pt x="510" y="631"/>
                    <a:pt x="149" y="939"/>
                  </a:cubicBezTo>
                  <a:cubicBezTo>
                    <a:pt x="1" y="1060"/>
                    <a:pt x="128" y="1351"/>
                    <a:pt x="347" y="1351"/>
                  </a:cubicBezTo>
                  <a:cubicBezTo>
                    <a:pt x="379" y="1351"/>
                    <a:pt x="412" y="1345"/>
                    <a:pt x="447" y="1332"/>
                  </a:cubicBezTo>
                  <a:cubicBezTo>
                    <a:pt x="553" y="1300"/>
                    <a:pt x="606" y="1247"/>
                    <a:pt x="1551" y="503"/>
                  </a:cubicBezTo>
                  <a:cubicBezTo>
                    <a:pt x="1817" y="282"/>
                    <a:pt x="1609" y="1"/>
                    <a:pt x="1391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952425" y="1638175"/>
              <a:ext cx="39125" cy="22800"/>
            </a:xfrm>
            <a:custGeom>
              <a:rect b="b" l="l" r="r" t="t"/>
              <a:pathLst>
                <a:path extrusionOk="0" h="912" w="1565">
                  <a:moveTo>
                    <a:pt x="1145" y="1"/>
                  </a:moveTo>
                  <a:cubicBezTo>
                    <a:pt x="1108" y="1"/>
                    <a:pt x="1069" y="8"/>
                    <a:pt x="1030" y="26"/>
                  </a:cubicBezTo>
                  <a:cubicBezTo>
                    <a:pt x="765" y="143"/>
                    <a:pt x="489" y="260"/>
                    <a:pt x="223" y="387"/>
                  </a:cubicBezTo>
                  <a:cubicBezTo>
                    <a:pt x="53" y="483"/>
                    <a:pt x="0" y="632"/>
                    <a:pt x="74" y="769"/>
                  </a:cubicBezTo>
                  <a:cubicBezTo>
                    <a:pt x="124" y="869"/>
                    <a:pt x="190" y="911"/>
                    <a:pt x="283" y="911"/>
                  </a:cubicBezTo>
                  <a:cubicBezTo>
                    <a:pt x="467" y="911"/>
                    <a:pt x="755" y="744"/>
                    <a:pt x="1221" y="526"/>
                  </a:cubicBezTo>
                  <a:cubicBezTo>
                    <a:pt x="1564" y="368"/>
                    <a:pt x="1398" y="1"/>
                    <a:pt x="1145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757800" y="1617775"/>
              <a:ext cx="204450" cy="196725"/>
            </a:xfrm>
            <a:custGeom>
              <a:rect b="b" l="l" r="r" t="t"/>
              <a:pathLst>
                <a:path extrusionOk="0" h="7869" w="8178">
                  <a:moveTo>
                    <a:pt x="3541" y="1"/>
                  </a:moveTo>
                  <a:cubicBezTo>
                    <a:pt x="2688" y="1"/>
                    <a:pt x="2047" y="258"/>
                    <a:pt x="1456" y="619"/>
                  </a:cubicBezTo>
                  <a:cubicBezTo>
                    <a:pt x="65" y="1479"/>
                    <a:pt x="1" y="3147"/>
                    <a:pt x="43" y="3624"/>
                  </a:cubicBezTo>
                  <a:cubicBezTo>
                    <a:pt x="54" y="3720"/>
                    <a:pt x="22" y="4495"/>
                    <a:pt x="447" y="5356"/>
                  </a:cubicBezTo>
                  <a:cubicBezTo>
                    <a:pt x="850" y="6173"/>
                    <a:pt x="1307" y="6619"/>
                    <a:pt x="1318" y="6673"/>
                  </a:cubicBezTo>
                  <a:cubicBezTo>
                    <a:pt x="1329" y="6715"/>
                    <a:pt x="999" y="7787"/>
                    <a:pt x="1105" y="7862"/>
                  </a:cubicBezTo>
                  <a:cubicBezTo>
                    <a:pt x="1112" y="7867"/>
                    <a:pt x="1121" y="7869"/>
                    <a:pt x="1132" y="7869"/>
                  </a:cubicBezTo>
                  <a:cubicBezTo>
                    <a:pt x="1293" y="7869"/>
                    <a:pt x="1886" y="7385"/>
                    <a:pt x="2125" y="7246"/>
                  </a:cubicBezTo>
                  <a:cubicBezTo>
                    <a:pt x="2337" y="7341"/>
                    <a:pt x="2634" y="7532"/>
                    <a:pt x="2974" y="7628"/>
                  </a:cubicBezTo>
                  <a:cubicBezTo>
                    <a:pt x="3368" y="7728"/>
                    <a:pt x="3603" y="7743"/>
                    <a:pt x="3784" y="7743"/>
                  </a:cubicBezTo>
                  <a:cubicBezTo>
                    <a:pt x="3865" y="7743"/>
                    <a:pt x="3935" y="7740"/>
                    <a:pt x="4003" y="7740"/>
                  </a:cubicBezTo>
                  <a:cubicBezTo>
                    <a:pt x="4042" y="7740"/>
                    <a:pt x="4081" y="7741"/>
                    <a:pt x="4121" y="7745"/>
                  </a:cubicBezTo>
                  <a:cubicBezTo>
                    <a:pt x="4137" y="7746"/>
                    <a:pt x="4156" y="7747"/>
                    <a:pt x="4179" y="7747"/>
                  </a:cubicBezTo>
                  <a:cubicBezTo>
                    <a:pt x="4539" y="7747"/>
                    <a:pt x="5739" y="7578"/>
                    <a:pt x="6479" y="6959"/>
                  </a:cubicBezTo>
                  <a:cubicBezTo>
                    <a:pt x="6861" y="6630"/>
                    <a:pt x="7594" y="6057"/>
                    <a:pt x="7785" y="4676"/>
                  </a:cubicBezTo>
                  <a:cubicBezTo>
                    <a:pt x="8178" y="1830"/>
                    <a:pt x="6309" y="587"/>
                    <a:pt x="5088" y="237"/>
                  </a:cubicBezTo>
                  <a:cubicBezTo>
                    <a:pt x="4498" y="72"/>
                    <a:pt x="3990" y="1"/>
                    <a:pt x="3541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847825" y="1796250"/>
              <a:ext cx="21250" cy="9600"/>
            </a:xfrm>
            <a:custGeom>
              <a:rect b="b" l="l" r="r" t="t"/>
              <a:pathLst>
                <a:path extrusionOk="0" h="384" w="850">
                  <a:moveTo>
                    <a:pt x="10" y="266"/>
                  </a:moveTo>
                  <a:cubicBezTo>
                    <a:pt x="0" y="160"/>
                    <a:pt x="138" y="138"/>
                    <a:pt x="276" y="117"/>
                  </a:cubicBezTo>
                  <a:cubicBezTo>
                    <a:pt x="425" y="86"/>
                    <a:pt x="850" y="1"/>
                    <a:pt x="839" y="202"/>
                  </a:cubicBezTo>
                  <a:cubicBezTo>
                    <a:pt x="829" y="351"/>
                    <a:pt x="510" y="372"/>
                    <a:pt x="276" y="383"/>
                  </a:cubicBezTo>
                  <a:cubicBezTo>
                    <a:pt x="180" y="383"/>
                    <a:pt x="21" y="372"/>
                    <a:pt x="10" y="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852325" y="1786700"/>
              <a:ext cx="9575" cy="8525"/>
            </a:xfrm>
            <a:custGeom>
              <a:rect b="b" l="l" r="r" t="t"/>
              <a:pathLst>
                <a:path extrusionOk="0" h="341" w="383">
                  <a:moveTo>
                    <a:pt x="33" y="192"/>
                  </a:moveTo>
                  <a:cubicBezTo>
                    <a:pt x="0" y="22"/>
                    <a:pt x="383" y="0"/>
                    <a:pt x="372" y="159"/>
                  </a:cubicBezTo>
                  <a:cubicBezTo>
                    <a:pt x="361" y="277"/>
                    <a:pt x="64" y="340"/>
                    <a:pt x="33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868000" y="1785900"/>
              <a:ext cx="13300" cy="8525"/>
            </a:xfrm>
            <a:custGeom>
              <a:rect b="b" l="l" r="r" t="t"/>
              <a:pathLst>
                <a:path extrusionOk="0" h="341" w="532">
                  <a:moveTo>
                    <a:pt x="11" y="213"/>
                  </a:moveTo>
                  <a:cubicBezTo>
                    <a:pt x="0" y="181"/>
                    <a:pt x="0" y="160"/>
                    <a:pt x="11" y="128"/>
                  </a:cubicBezTo>
                  <a:cubicBezTo>
                    <a:pt x="53" y="75"/>
                    <a:pt x="361" y="0"/>
                    <a:pt x="468" y="43"/>
                  </a:cubicBezTo>
                  <a:cubicBezTo>
                    <a:pt x="499" y="64"/>
                    <a:pt x="520" y="106"/>
                    <a:pt x="520" y="128"/>
                  </a:cubicBezTo>
                  <a:cubicBezTo>
                    <a:pt x="531" y="202"/>
                    <a:pt x="468" y="245"/>
                    <a:pt x="372" y="276"/>
                  </a:cubicBezTo>
                  <a:cubicBezTo>
                    <a:pt x="234" y="309"/>
                    <a:pt x="32" y="340"/>
                    <a:pt x="11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813550" y="1654750"/>
              <a:ext cx="44100" cy="45950"/>
            </a:xfrm>
            <a:custGeom>
              <a:rect b="b" l="l" r="r" t="t"/>
              <a:pathLst>
                <a:path extrusionOk="0" h="1838" w="1764">
                  <a:moveTo>
                    <a:pt x="808" y="43"/>
                  </a:moveTo>
                  <a:cubicBezTo>
                    <a:pt x="1265" y="0"/>
                    <a:pt x="1754" y="340"/>
                    <a:pt x="1754" y="840"/>
                  </a:cubicBezTo>
                  <a:cubicBezTo>
                    <a:pt x="1764" y="1137"/>
                    <a:pt x="1573" y="1402"/>
                    <a:pt x="1350" y="1519"/>
                  </a:cubicBezTo>
                  <a:cubicBezTo>
                    <a:pt x="755" y="1838"/>
                    <a:pt x="1" y="1392"/>
                    <a:pt x="65" y="722"/>
                  </a:cubicBezTo>
                  <a:cubicBezTo>
                    <a:pt x="97" y="340"/>
                    <a:pt x="404" y="85"/>
                    <a:pt x="808" y="43"/>
                  </a:cubicBezTo>
                  <a:close/>
                  <a:moveTo>
                    <a:pt x="1127" y="850"/>
                  </a:moveTo>
                  <a:cubicBezTo>
                    <a:pt x="1138" y="691"/>
                    <a:pt x="957" y="627"/>
                    <a:pt x="808" y="680"/>
                  </a:cubicBezTo>
                  <a:cubicBezTo>
                    <a:pt x="373" y="818"/>
                    <a:pt x="1095" y="1222"/>
                    <a:pt x="1127" y="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815150" y="1656875"/>
              <a:ext cx="72525" cy="108325"/>
            </a:xfrm>
            <a:custGeom>
              <a:rect b="b" l="l" r="r" t="t"/>
              <a:pathLst>
                <a:path extrusionOk="0" h="4333" w="2901">
                  <a:moveTo>
                    <a:pt x="2560" y="11"/>
                  </a:moveTo>
                  <a:cubicBezTo>
                    <a:pt x="2677" y="0"/>
                    <a:pt x="2815" y="85"/>
                    <a:pt x="2836" y="191"/>
                  </a:cubicBezTo>
                  <a:cubicBezTo>
                    <a:pt x="2900" y="415"/>
                    <a:pt x="2688" y="637"/>
                    <a:pt x="2603" y="786"/>
                  </a:cubicBezTo>
                  <a:cubicBezTo>
                    <a:pt x="2475" y="988"/>
                    <a:pt x="2401" y="1158"/>
                    <a:pt x="2305" y="1317"/>
                  </a:cubicBezTo>
                  <a:cubicBezTo>
                    <a:pt x="2093" y="1710"/>
                    <a:pt x="1912" y="1933"/>
                    <a:pt x="1657" y="2336"/>
                  </a:cubicBezTo>
                  <a:cubicBezTo>
                    <a:pt x="1339" y="2846"/>
                    <a:pt x="1041" y="3335"/>
                    <a:pt x="744" y="3919"/>
                  </a:cubicBezTo>
                  <a:cubicBezTo>
                    <a:pt x="649" y="4099"/>
                    <a:pt x="564" y="4333"/>
                    <a:pt x="319" y="4323"/>
                  </a:cubicBezTo>
                  <a:cubicBezTo>
                    <a:pt x="224" y="4312"/>
                    <a:pt x="75" y="4227"/>
                    <a:pt x="43" y="4110"/>
                  </a:cubicBezTo>
                  <a:cubicBezTo>
                    <a:pt x="1" y="3919"/>
                    <a:pt x="160" y="3674"/>
                    <a:pt x="255" y="3494"/>
                  </a:cubicBezTo>
                  <a:cubicBezTo>
                    <a:pt x="819" y="2464"/>
                    <a:pt x="1509" y="1434"/>
                    <a:pt x="2146" y="446"/>
                  </a:cubicBezTo>
                  <a:cubicBezTo>
                    <a:pt x="2252" y="276"/>
                    <a:pt x="2348" y="21"/>
                    <a:pt x="256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848350" y="1713675"/>
              <a:ext cx="47525" cy="41975"/>
            </a:xfrm>
            <a:custGeom>
              <a:rect b="b" l="l" r="r" t="t"/>
              <a:pathLst>
                <a:path extrusionOk="0" h="1679" w="1901">
                  <a:moveTo>
                    <a:pt x="871" y="97"/>
                  </a:moveTo>
                  <a:cubicBezTo>
                    <a:pt x="1508" y="1"/>
                    <a:pt x="1901" y="649"/>
                    <a:pt x="1625" y="1211"/>
                  </a:cubicBezTo>
                  <a:cubicBezTo>
                    <a:pt x="1487" y="1477"/>
                    <a:pt x="1190" y="1657"/>
                    <a:pt x="935" y="1657"/>
                  </a:cubicBezTo>
                  <a:cubicBezTo>
                    <a:pt x="298" y="1679"/>
                    <a:pt x="0" y="956"/>
                    <a:pt x="319" y="447"/>
                  </a:cubicBezTo>
                  <a:cubicBezTo>
                    <a:pt x="425" y="267"/>
                    <a:pt x="638" y="128"/>
                    <a:pt x="871" y="97"/>
                  </a:cubicBezTo>
                  <a:close/>
                  <a:moveTo>
                    <a:pt x="829" y="1010"/>
                  </a:moveTo>
                  <a:cubicBezTo>
                    <a:pt x="1009" y="1084"/>
                    <a:pt x="1136" y="893"/>
                    <a:pt x="1073" y="723"/>
                  </a:cubicBezTo>
                  <a:cubicBezTo>
                    <a:pt x="914" y="617"/>
                    <a:pt x="754" y="829"/>
                    <a:pt x="829" y="1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260025" y="1536600"/>
              <a:ext cx="481150" cy="385000"/>
            </a:xfrm>
            <a:custGeom>
              <a:rect b="b" l="l" r="r" t="t"/>
              <a:pathLst>
                <a:path extrusionOk="0" h="15400" w="19246">
                  <a:moveTo>
                    <a:pt x="16185" y="1"/>
                  </a:moveTo>
                  <a:cubicBezTo>
                    <a:pt x="16068" y="1"/>
                    <a:pt x="15951" y="22"/>
                    <a:pt x="15845" y="43"/>
                  </a:cubicBezTo>
                  <a:cubicBezTo>
                    <a:pt x="14517" y="372"/>
                    <a:pt x="13753" y="1455"/>
                    <a:pt x="12946" y="2613"/>
                  </a:cubicBezTo>
                  <a:cubicBezTo>
                    <a:pt x="12787" y="2847"/>
                    <a:pt x="12638" y="3070"/>
                    <a:pt x="12468" y="3282"/>
                  </a:cubicBezTo>
                  <a:cubicBezTo>
                    <a:pt x="12415" y="3367"/>
                    <a:pt x="12351" y="3452"/>
                    <a:pt x="12287" y="3548"/>
                  </a:cubicBezTo>
                  <a:cubicBezTo>
                    <a:pt x="11629" y="4471"/>
                    <a:pt x="10631" y="5852"/>
                    <a:pt x="9367" y="5852"/>
                  </a:cubicBezTo>
                  <a:lnTo>
                    <a:pt x="9346" y="5852"/>
                  </a:lnTo>
                  <a:cubicBezTo>
                    <a:pt x="8305" y="5831"/>
                    <a:pt x="7572" y="4832"/>
                    <a:pt x="7084" y="4164"/>
                  </a:cubicBezTo>
                  <a:lnTo>
                    <a:pt x="6904" y="3919"/>
                  </a:lnTo>
                  <a:cubicBezTo>
                    <a:pt x="6330" y="3133"/>
                    <a:pt x="5693" y="2241"/>
                    <a:pt x="4769" y="2241"/>
                  </a:cubicBezTo>
                  <a:cubicBezTo>
                    <a:pt x="4535" y="2241"/>
                    <a:pt x="4291" y="2305"/>
                    <a:pt x="4025" y="2422"/>
                  </a:cubicBezTo>
                  <a:cubicBezTo>
                    <a:pt x="3537" y="2635"/>
                    <a:pt x="2996" y="3187"/>
                    <a:pt x="2496" y="3962"/>
                  </a:cubicBezTo>
                  <a:cubicBezTo>
                    <a:pt x="1190" y="6001"/>
                    <a:pt x="723" y="8943"/>
                    <a:pt x="415" y="11820"/>
                  </a:cubicBezTo>
                  <a:lnTo>
                    <a:pt x="393" y="12032"/>
                  </a:lnTo>
                  <a:cubicBezTo>
                    <a:pt x="266" y="13190"/>
                    <a:pt x="150" y="14262"/>
                    <a:pt x="1" y="15272"/>
                  </a:cubicBezTo>
                  <a:lnTo>
                    <a:pt x="160" y="15335"/>
                  </a:lnTo>
                  <a:lnTo>
                    <a:pt x="415" y="15399"/>
                  </a:lnTo>
                  <a:cubicBezTo>
                    <a:pt x="563" y="14517"/>
                    <a:pt x="691" y="13594"/>
                    <a:pt x="787" y="12648"/>
                  </a:cubicBezTo>
                  <a:cubicBezTo>
                    <a:pt x="1105" y="9643"/>
                    <a:pt x="1445" y="6532"/>
                    <a:pt x="2772" y="4397"/>
                  </a:cubicBezTo>
                  <a:cubicBezTo>
                    <a:pt x="3202" y="3699"/>
                    <a:pt x="3904" y="2868"/>
                    <a:pt x="4736" y="2868"/>
                  </a:cubicBezTo>
                  <a:cubicBezTo>
                    <a:pt x="4789" y="2868"/>
                    <a:pt x="4842" y="2871"/>
                    <a:pt x="4896" y="2878"/>
                  </a:cubicBezTo>
                  <a:cubicBezTo>
                    <a:pt x="5544" y="2963"/>
                    <a:pt x="6064" y="3718"/>
                    <a:pt x="6468" y="4334"/>
                  </a:cubicBezTo>
                  <a:cubicBezTo>
                    <a:pt x="6574" y="4493"/>
                    <a:pt x="6680" y="4641"/>
                    <a:pt x="6765" y="4759"/>
                  </a:cubicBezTo>
                  <a:cubicBezTo>
                    <a:pt x="7350" y="5523"/>
                    <a:pt x="7965" y="6075"/>
                    <a:pt x="8518" y="6309"/>
                  </a:cubicBezTo>
                  <a:cubicBezTo>
                    <a:pt x="8804" y="6435"/>
                    <a:pt x="9098" y="6498"/>
                    <a:pt x="9394" y="6498"/>
                  </a:cubicBezTo>
                  <a:cubicBezTo>
                    <a:pt x="9769" y="6498"/>
                    <a:pt x="10147" y="6398"/>
                    <a:pt x="10514" y="6203"/>
                  </a:cubicBezTo>
                  <a:cubicBezTo>
                    <a:pt x="11523" y="5661"/>
                    <a:pt x="12298" y="4525"/>
                    <a:pt x="13052" y="3431"/>
                  </a:cubicBezTo>
                  <a:cubicBezTo>
                    <a:pt x="13488" y="2805"/>
                    <a:pt x="13934" y="2156"/>
                    <a:pt x="14411" y="1625"/>
                  </a:cubicBezTo>
                  <a:cubicBezTo>
                    <a:pt x="14889" y="1105"/>
                    <a:pt x="15484" y="574"/>
                    <a:pt x="16227" y="574"/>
                  </a:cubicBezTo>
                  <a:cubicBezTo>
                    <a:pt x="16323" y="574"/>
                    <a:pt x="16429" y="585"/>
                    <a:pt x="16525" y="606"/>
                  </a:cubicBezTo>
                  <a:cubicBezTo>
                    <a:pt x="17278" y="755"/>
                    <a:pt x="17757" y="1604"/>
                    <a:pt x="18011" y="3197"/>
                  </a:cubicBezTo>
                  <a:cubicBezTo>
                    <a:pt x="18192" y="4355"/>
                    <a:pt x="18234" y="5714"/>
                    <a:pt x="18276" y="7020"/>
                  </a:cubicBezTo>
                  <a:cubicBezTo>
                    <a:pt x="18330" y="8464"/>
                    <a:pt x="18383" y="9930"/>
                    <a:pt x="18606" y="11140"/>
                  </a:cubicBezTo>
                  <a:cubicBezTo>
                    <a:pt x="18669" y="11356"/>
                    <a:pt x="18801" y="11446"/>
                    <a:pt x="18924" y="11446"/>
                  </a:cubicBezTo>
                  <a:cubicBezTo>
                    <a:pt x="19092" y="11446"/>
                    <a:pt x="19245" y="11279"/>
                    <a:pt x="19190" y="11034"/>
                  </a:cubicBezTo>
                  <a:cubicBezTo>
                    <a:pt x="19147" y="10801"/>
                    <a:pt x="19116" y="10567"/>
                    <a:pt x="19084" y="10344"/>
                  </a:cubicBezTo>
                  <a:cubicBezTo>
                    <a:pt x="18956" y="9399"/>
                    <a:pt x="18914" y="8433"/>
                    <a:pt x="18871" y="7487"/>
                  </a:cubicBezTo>
                  <a:lnTo>
                    <a:pt x="18840" y="6723"/>
                  </a:lnTo>
                  <a:cubicBezTo>
                    <a:pt x="18734" y="4705"/>
                    <a:pt x="18585" y="1658"/>
                    <a:pt x="17544" y="585"/>
                  </a:cubicBezTo>
                  <a:cubicBezTo>
                    <a:pt x="17278" y="309"/>
                    <a:pt x="16737" y="1"/>
                    <a:pt x="16185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693550" y="1783925"/>
              <a:ext cx="70650" cy="44750"/>
            </a:xfrm>
            <a:custGeom>
              <a:rect b="b" l="l" r="r" t="t"/>
              <a:pathLst>
                <a:path extrusionOk="0" h="1790" w="2826">
                  <a:moveTo>
                    <a:pt x="2508" y="0"/>
                  </a:moveTo>
                  <a:cubicBezTo>
                    <a:pt x="2416" y="0"/>
                    <a:pt x="2326" y="42"/>
                    <a:pt x="2274" y="122"/>
                  </a:cubicBezTo>
                  <a:lnTo>
                    <a:pt x="1573" y="1173"/>
                  </a:lnTo>
                  <a:lnTo>
                    <a:pt x="416" y="759"/>
                  </a:lnTo>
                  <a:cubicBezTo>
                    <a:pt x="383" y="747"/>
                    <a:pt x="350" y="742"/>
                    <a:pt x="318" y="742"/>
                  </a:cubicBezTo>
                  <a:cubicBezTo>
                    <a:pt x="202" y="742"/>
                    <a:pt x="96" y="812"/>
                    <a:pt x="54" y="929"/>
                  </a:cubicBezTo>
                  <a:cubicBezTo>
                    <a:pt x="1" y="1067"/>
                    <a:pt x="86" y="1237"/>
                    <a:pt x="224" y="1290"/>
                  </a:cubicBezTo>
                  <a:lnTo>
                    <a:pt x="1584" y="1778"/>
                  </a:lnTo>
                  <a:cubicBezTo>
                    <a:pt x="1615" y="1789"/>
                    <a:pt x="1647" y="1789"/>
                    <a:pt x="1679" y="1789"/>
                  </a:cubicBezTo>
                  <a:cubicBezTo>
                    <a:pt x="1775" y="1789"/>
                    <a:pt x="1860" y="1747"/>
                    <a:pt x="1912" y="1662"/>
                  </a:cubicBezTo>
                  <a:lnTo>
                    <a:pt x="2741" y="440"/>
                  </a:lnTo>
                  <a:cubicBezTo>
                    <a:pt x="2826" y="313"/>
                    <a:pt x="2794" y="133"/>
                    <a:pt x="2667" y="48"/>
                  </a:cubicBezTo>
                  <a:cubicBezTo>
                    <a:pt x="2619" y="16"/>
                    <a:pt x="2563" y="0"/>
                    <a:pt x="2508" y="0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813825" y="1398550"/>
              <a:ext cx="121100" cy="135425"/>
            </a:xfrm>
            <a:custGeom>
              <a:rect b="b" l="l" r="r" t="t"/>
              <a:pathLst>
                <a:path extrusionOk="0" h="5417" w="4844">
                  <a:moveTo>
                    <a:pt x="4832" y="3187"/>
                  </a:moveTo>
                  <a:cubicBezTo>
                    <a:pt x="4822" y="2953"/>
                    <a:pt x="4620" y="2677"/>
                    <a:pt x="4429" y="2401"/>
                  </a:cubicBezTo>
                  <a:cubicBezTo>
                    <a:pt x="4227" y="2104"/>
                    <a:pt x="4047" y="1870"/>
                    <a:pt x="3855" y="1594"/>
                  </a:cubicBezTo>
                  <a:cubicBezTo>
                    <a:pt x="3579" y="1200"/>
                    <a:pt x="3303" y="787"/>
                    <a:pt x="3017" y="404"/>
                  </a:cubicBezTo>
                  <a:cubicBezTo>
                    <a:pt x="2836" y="160"/>
                    <a:pt x="2677" y="1"/>
                    <a:pt x="2432" y="107"/>
                  </a:cubicBezTo>
                  <a:cubicBezTo>
                    <a:pt x="2369" y="128"/>
                    <a:pt x="1233" y="893"/>
                    <a:pt x="1" y="1742"/>
                  </a:cubicBezTo>
                  <a:cubicBezTo>
                    <a:pt x="245" y="1795"/>
                    <a:pt x="478" y="1870"/>
                    <a:pt x="659" y="2029"/>
                  </a:cubicBezTo>
                  <a:cubicBezTo>
                    <a:pt x="957" y="2295"/>
                    <a:pt x="797" y="2645"/>
                    <a:pt x="691" y="2963"/>
                  </a:cubicBezTo>
                  <a:cubicBezTo>
                    <a:pt x="447" y="3654"/>
                    <a:pt x="1158" y="3303"/>
                    <a:pt x="1392" y="3600"/>
                  </a:cubicBezTo>
                  <a:cubicBezTo>
                    <a:pt x="1477" y="3707"/>
                    <a:pt x="1455" y="3909"/>
                    <a:pt x="1403" y="4025"/>
                  </a:cubicBezTo>
                  <a:cubicBezTo>
                    <a:pt x="1392" y="4068"/>
                    <a:pt x="1233" y="4408"/>
                    <a:pt x="1424" y="4397"/>
                  </a:cubicBezTo>
                  <a:cubicBezTo>
                    <a:pt x="1530" y="4386"/>
                    <a:pt x="1625" y="4376"/>
                    <a:pt x="1731" y="4376"/>
                  </a:cubicBezTo>
                  <a:cubicBezTo>
                    <a:pt x="1785" y="4376"/>
                    <a:pt x="1849" y="4429"/>
                    <a:pt x="1859" y="4482"/>
                  </a:cubicBezTo>
                  <a:cubicBezTo>
                    <a:pt x="1901" y="4801"/>
                    <a:pt x="1912" y="5108"/>
                    <a:pt x="1923" y="5417"/>
                  </a:cubicBezTo>
                  <a:cubicBezTo>
                    <a:pt x="3102" y="4610"/>
                    <a:pt x="4195" y="3855"/>
                    <a:pt x="4280" y="3803"/>
                  </a:cubicBezTo>
                  <a:cubicBezTo>
                    <a:pt x="4556" y="3633"/>
                    <a:pt x="4843" y="3431"/>
                    <a:pt x="4832" y="318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824975" y="1416075"/>
              <a:ext cx="90300" cy="106750"/>
            </a:xfrm>
            <a:custGeom>
              <a:rect b="b" l="l" r="r" t="t"/>
              <a:pathLst>
                <a:path extrusionOk="0" h="4270" w="3612">
                  <a:moveTo>
                    <a:pt x="3612" y="2602"/>
                  </a:moveTo>
                  <a:cubicBezTo>
                    <a:pt x="3601" y="2411"/>
                    <a:pt x="3431" y="2188"/>
                    <a:pt x="3272" y="1955"/>
                  </a:cubicBezTo>
                  <a:cubicBezTo>
                    <a:pt x="3112" y="1721"/>
                    <a:pt x="2963" y="1530"/>
                    <a:pt x="2815" y="1307"/>
                  </a:cubicBezTo>
                  <a:cubicBezTo>
                    <a:pt x="2592" y="988"/>
                    <a:pt x="2369" y="638"/>
                    <a:pt x="2125" y="330"/>
                  </a:cubicBezTo>
                  <a:cubicBezTo>
                    <a:pt x="1976" y="128"/>
                    <a:pt x="1849" y="1"/>
                    <a:pt x="1647" y="86"/>
                  </a:cubicBezTo>
                  <a:cubicBezTo>
                    <a:pt x="1604" y="107"/>
                    <a:pt x="872" y="606"/>
                    <a:pt x="1" y="1190"/>
                  </a:cubicBezTo>
                  <a:cubicBezTo>
                    <a:pt x="75" y="1233"/>
                    <a:pt x="150" y="1275"/>
                    <a:pt x="213" y="1328"/>
                  </a:cubicBezTo>
                  <a:cubicBezTo>
                    <a:pt x="511" y="1594"/>
                    <a:pt x="351" y="1944"/>
                    <a:pt x="245" y="2262"/>
                  </a:cubicBezTo>
                  <a:cubicBezTo>
                    <a:pt x="1" y="2953"/>
                    <a:pt x="712" y="2602"/>
                    <a:pt x="946" y="2899"/>
                  </a:cubicBezTo>
                  <a:cubicBezTo>
                    <a:pt x="1031" y="3006"/>
                    <a:pt x="1009" y="3208"/>
                    <a:pt x="957" y="3324"/>
                  </a:cubicBezTo>
                  <a:cubicBezTo>
                    <a:pt x="946" y="3367"/>
                    <a:pt x="787" y="3707"/>
                    <a:pt x="978" y="3696"/>
                  </a:cubicBezTo>
                  <a:cubicBezTo>
                    <a:pt x="1084" y="3685"/>
                    <a:pt x="1179" y="3675"/>
                    <a:pt x="1285" y="3675"/>
                  </a:cubicBezTo>
                  <a:cubicBezTo>
                    <a:pt x="1339" y="3675"/>
                    <a:pt x="1403" y="3728"/>
                    <a:pt x="1413" y="3781"/>
                  </a:cubicBezTo>
                  <a:cubicBezTo>
                    <a:pt x="1434" y="3951"/>
                    <a:pt x="1445" y="4110"/>
                    <a:pt x="1455" y="4270"/>
                  </a:cubicBezTo>
                  <a:cubicBezTo>
                    <a:pt x="2326" y="3664"/>
                    <a:pt x="3091" y="3144"/>
                    <a:pt x="3155" y="3102"/>
                  </a:cubicBezTo>
                  <a:cubicBezTo>
                    <a:pt x="3388" y="2963"/>
                    <a:pt x="3612" y="2793"/>
                    <a:pt x="3612" y="2602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901175" y="1466250"/>
              <a:ext cx="20475" cy="30025"/>
            </a:xfrm>
            <a:custGeom>
              <a:rect b="b" l="l" r="r" t="t"/>
              <a:pathLst>
                <a:path extrusionOk="0" h="1201" w="819">
                  <a:moveTo>
                    <a:pt x="637" y="436"/>
                  </a:moveTo>
                  <a:cubicBezTo>
                    <a:pt x="701" y="521"/>
                    <a:pt x="755" y="616"/>
                    <a:pt x="818" y="701"/>
                  </a:cubicBezTo>
                  <a:cubicBezTo>
                    <a:pt x="691" y="765"/>
                    <a:pt x="585" y="840"/>
                    <a:pt x="479" y="914"/>
                  </a:cubicBezTo>
                  <a:cubicBezTo>
                    <a:pt x="361" y="1010"/>
                    <a:pt x="255" y="1105"/>
                    <a:pt x="149" y="1201"/>
                  </a:cubicBezTo>
                  <a:cubicBezTo>
                    <a:pt x="0" y="744"/>
                    <a:pt x="11" y="288"/>
                    <a:pt x="351" y="0"/>
                  </a:cubicBezTo>
                  <a:cubicBezTo>
                    <a:pt x="404" y="54"/>
                    <a:pt x="457" y="96"/>
                    <a:pt x="510" y="139"/>
                  </a:cubicBezTo>
                  <a:cubicBezTo>
                    <a:pt x="531" y="245"/>
                    <a:pt x="574" y="340"/>
                    <a:pt x="637" y="43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856050" y="1409175"/>
              <a:ext cx="30550" cy="20200"/>
            </a:xfrm>
            <a:custGeom>
              <a:rect b="b" l="l" r="r" t="t"/>
              <a:pathLst>
                <a:path extrusionOk="0" h="808" w="1222">
                  <a:moveTo>
                    <a:pt x="340" y="213"/>
                  </a:moveTo>
                  <a:cubicBezTo>
                    <a:pt x="467" y="138"/>
                    <a:pt x="606" y="75"/>
                    <a:pt x="733" y="1"/>
                  </a:cubicBezTo>
                  <a:cubicBezTo>
                    <a:pt x="765" y="53"/>
                    <a:pt x="797" y="107"/>
                    <a:pt x="828" y="171"/>
                  </a:cubicBezTo>
                  <a:cubicBezTo>
                    <a:pt x="946" y="372"/>
                    <a:pt x="1073" y="553"/>
                    <a:pt x="1222" y="733"/>
                  </a:cubicBezTo>
                  <a:cubicBezTo>
                    <a:pt x="988" y="808"/>
                    <a:pt x="691" y="787"/>
                    <a:pt x="319" y="617"/>
                  </a:cubicBezTo>
                  <a:cubicBezTo>
                    <a:pt x="191" y="563"/>
                    <a:pt x="96" y="489"/>
                    <a:pt x="0" y="404"/>
                  </a:cubicBezTo>
                  <a:cubicBezTo>
                    <a:pt x="117" y="341"/>
                    <a:pt x="223" y="277"/>
                    <a:pt x="340" y="21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881525" y="1493600"/>
              <a:ext cx="16750" cy="14900"/>
            </a:xfrm>
            <a:custGeom>
              <a:rect b="b" l="l" r="r" t="t"/>
              <a:pathLst>
                <a:path extrusionOk="0" h="596" w="670">
                  <a:moveTo>
                    <a:pt x="606" y="22"/>
                  </a:moveTo>
                  <a:cubicBezTo>
                    <a:pt x="468" y="1"/>
                    <a:pt x="0" y="319"/>
                    <a:pt x="118" y="468"/>
                  </a:cubicBezTo>
                  <a:cubicBezTo>
                    <a:pt x="213" y="595"/>
                    <a:pt x="627" y="298"/>
                    <a:pt x="659" y="138"/>
                  </a:cubicBezTo>
                  <a:cubicBezTo>
                    <a:pt x="670" y="96"/>
                    <a:pt x="659" y="75"/>
                    <a:pt x="60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4881525" y="1438925"/>
              <a:ext cx="15175" cy="11700"/>
            </a:xfrm>
            <a:custGeom>
              <a:rect b="b" l="l" r="r" t="t"/>
              <a:pathLst>
                <a:path extrusionOk="0" h="468" w="607">
                  <a:moveTo>
                    <a:pt x="234" y="10"/>
                  </a:moveTo>
                  <a:cubicBezTo>
                    <a:pt x="0" y="31"/>
                    <a:pt x="277" y="467"/>
                    <a:pt x="415" y="446"/>
                  </a:cubicBezTo>
                  <a:cubicBezTo>
                    <a:pt x="606" y="435"/>
                    <a:pt x="446" y="0"/>
                    <a:pt x="23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868000" y="1504475"/>
              <a:ext cx="12775" cy="10925"/>
            </a:xfrm>
            <a:custGeom>
              <a:rect b="b" l="l" r="r" t="t"/>
              <a:pathLst>
                <a:path extrusionOk="0" h="437" w="511">
                  <a:moveTo>
                    <a:pt x="446" y="149"/>
                  </a:moveTo>
                  <a:cubicBezTo>
                    <a:pt x="350" y="1"/>
                    <a:pt x="0" y="255"/>
                    <a:pt x="107" y="383"/>
                  </a:cubicBezTo>
                  <a:cubicBezTo>
                    <a:pt x="149" y="436"/>
                    <a:pt x="191" y="425"/>
                    <a:pt x="276" y="394"/>
                  </a:cubicBezTo>
                  <a:cubicBezTo>
                    <a:pt x="393" y="340"/>
                    <a:pt x="510" y="255"/>
                    <a:pt x="446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824975" y="1460950"/>
              <a:ext cx="48075" cy="54175"/>
            </a:xfrm>
            <a:custGeom>
              <a:rect b="b" l="l" r="r" t="t"/>
              <a:pathLst>
                <a:path extrusionOk="0" h="2167" w="1923">
                  <a:moveTo>
                    <a:pt x="245" y="467"/>
                  </a:moveTo>
                  <a:cubicBezTo>
                    <a:pt x="1" y="1158"/>
                    <a:pt x="712" y="807"/>
                    <a:pt x="946" y="1104"/>
                  </a:cubicBezTo>
                  <a:cubicBezTo>
                    <a:pt x="1031" y="1211"/>
                    <a:pt x="1009" y="1413"/>
                    <a:pt x="957" y="1529"/>
                  </a:cubicBezTo>
                  <a:cubicBezTo>
                    <a:pt x="946" y="1572"/>
                    <a:pt x="787" y="1912"/>
                    <a:pt x="978" y="1901"/>
                  </a:cubicBezTo>
                  <a:cubicBezTo>
                    <a:pt x="1084" y="1890"/>
                    <a:pt x="1179" y="1880"/>
                    <a:pt x="1285" y="1880"/>
                  </a:cubicBezTo>
                  <a:cubicBezTo>
                    <a:pt x="1339" y="1880"/>
                    <a:pt x="1403" y="1933"/>
                    <a:pt x="1413" y="1986"/>
                  </a:cubicBezTo>
                  <a:cubicBezTo>
                    <a:pt x="1424" y="2050"/>
                    <a:pt x="1434" y="2103"/>
                    <a:pt x="1434" y="2166"/>
                  </a:cubicBezTo>
                  <a:cubicBezTo>
                    <a:pt x="1923" y="1381"/>
                    <a:pt x="1233" y="308"/>
                    <a:pt x="383" y="0"/>
                  </a:cubicBezTo>
                  <a:cubicBezTo>
                    <a:pt x="362" y="160"/>
                    <a:pt x="298" y="319"/>
                    <a:pt x="245" y="46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733650" y="1482975"/>
              <a:ext cx="127200" cy="137550"/>
            </a:xfrm>
            <a:custGeom>
              <a:rect b="b" l="l" r="r" t="t"/>
              <a:pathLst>
                <a:path extrusionOk="0" h="5502" w="5088">
                  <a:moveTo>
                    <a:pt x="4620" y="2167"/>
                  </a:moveTo>
                  <a:cubicBezTo>
                    <a:pt x="4577" y="2167"/>
                    <a:pt x="4535" y="2177"/>
                    <a:pt x="4492" y="2177"/>
                  </a:cubicBezTo>
                  <a:cubicBezTo>
                    <a:pt x="4259" y="2252"/>
                    <a:pt x="4036" y="2273"/>
                    <a:pt x="3930" y="2104"/>
                  </a:cubicBezTo>
                  <a:cubicBezTo>
                    <a:pt x="3855" y="1965"/>
                    <a:pt x="3898" y="1764"/>
                    <a:pt x="3898" y="1625"/>
                  </a:cubicBezTo>
                  <a:cubicBezTo>
                    <a:pt x="3909" y="1498"/>
                    <a:pt x="3973" y="1169"/>
                    <a:pt x="3749" y="1179"/>
                  </a:cubicBezTo>
                  <a:cubicBezTo>
                    <a:pt x="3590" y="1190"/>
                    <a:pt x="3452" y="1243"/>
                    <a:pt x="3303" y="1264"/>
                  </a:cubicBezTo>
                  <a:cubicBezTo>
                    <a:pt x="2868" y="1349"/>
                    <a:pt x="2985" y="776"/>
                    <a:pt x="3048" y="563"/>
                  </a:cubicBezTo>
                  <a:cubicBezTo>
                    <a:pt x="3091" y="447"/>
                    <a:pt x="3218" y="181"/>
                    <a:pt x="3006" y="117"/>
                  </a:cubicBezTo>
                  <a:cubicBezTo>
                    <a:pt x="2826" y="65"/>
                    <a:pt x="2656" y="32"/>
                    <a:pt x="2475" y="22"/>
                  </a:cubicBezTo>
                  <a:cubicBezTo>
                    <a:pt x="2358" y="11"/>
                    <a:pt x="2231" y="1"/>
                    <a:pt x="2114" y="1"/>
                  </a:cubicBezTo>
                  <a:cubicBezTo>
                    <a:pt x="1190" y="1190"/>
                    <a:pt x="319" y="2295"/>
                    <a:pt x="266" y="2380"/>
                  </a:cubicBezTo>
                  <a:cubicBezTo>
                    <a:pt x="139" y="2550"/>
                    <a:pt x="22" y="2730"/>
                    <a:pt x="11" y="2878"/>
                  </a:cubicBezTo>
                  <a:cubicBezTo>
                    <a:pt x="1" y="3112"/>
                    <a:pt x="287" y="3346"/>
                    <a:pt x="574" y="3558"/>
                  </a:cubicBezTo>
                  <a:cubicBezTo>
                    <a:pt x="1137" y="4004"/>
                    <a:pt x="1679" y="4376"/>
                    <a:pt x="2231" y="4832"/>
                  </a:cubicBezTo>
                  <a:cubicBezTo>
                    <a:pt x="2528" y="5077"/>
                    <a:pt x="2911" y="5502"/>
                    <a:pt x="3187" y="5342"/>
                  </a:cubicBezTo>
                  <a:cubicBezTo>
                    <a:pt x="3239" y="5300"/>
                    <a:pt x="3303" y="5236"/>
                    <a:pt x="3357" y="5151"/>
                  </a:cubicBezTo>
                  <a:cubicBezTo>
                    <a:pt x="3431" y="5056"/>
                    <a:pt x="4216" y="4025"/>
                    <a:pt x="5087" y="2911"/>
                  </a:cubicBezTo>
                  <a:cubicBezTo>
                    <a:pt x="5023" y="2730"/>
                    <a:pt x="4992" y="2550"/>
                    <a:pt x="4960" y="2358"/>
                  </a:cubicBezTo>
                  <a:cubicBezTo>
                    <a:pt x="4886" y="2241"/>
                    <a:pt x="4790" y="2177"/>
                    <a:pt x="4620" y="216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751425" y="1483775"/>
              <a:ext cx="106500" cy="116575"/>
            </a:xfrm>
            <a:custGeom>
              <a:rect b="b" l="l" r="r" t="t"/>
              <a:pathLst>
                <a:path extrusionOk="0" h="4663" w="4260">
                  <a:moveTo>
                    <a:pt x="3909" y="2135"/>
                  </a:moveTo>
                  <a:cubicBezTo>
                    <a:pt x="3866" y="2135"/>
                    <a:pt x="3824" y="2145"/>
                    <a:pt x="3781" y="2145"/>
                  </a:cubicBezTo>
                  <a:cubicBezTo>
                    <a:pt x="3548" y="2220"/>
                    <a:pt x="3325" y="2241"/>
                    <a:pt x="3219" y="2072"/>
                  </a:cubicBezTo>
                  <a:cubicBezTo>
                    <a:pt x="3144" y="1933"/>
                    <a:pt x="3187" y="1732"/>
                    <a:pt x="3187" y="1593"/>
                  </a:cubicBezTo>
                  <a:cubicBezTo>
                    <a:pt x="3198" y="1466"/>
                    <a:pt x="3262" y="1137"/>
                    <a:pt x="3038" y="1147"/>
                  </a:cubicBezTo>
                  <a:cubicBezTo>
                    <a:pt x="2879" y="1158"/>
                    <a:pt x="2741" y="1211"/>
                    <a:pt x="2592" y="1232"/>
                  </a:cubicBezTo>
                  <a:cubicBezTo>
                    <a:pt x="2157" y="1317"/>
                    <a:pt x="2274" y="744"/>
                    <a:pt x="2337" y="531"/>
                  </a:cubicBezTo>
                  <a:cubicBezTo>
                    <a:pt x="2380" y="415"/>
                    <a:pt x="2507" y="149"/>
                    <a:pt x="2295" y="85"/>
                  </a:cubicBezTo>
                  <a:cubicBezTo>
                    <a:pt x="2146" y="43"/>
                    <a:pt x="2008" y="11"/>
                    <a:pt x="1860" y="0"/>
                  </a:cubicBezTo>
                  <a:cubicBezTo>
                    <a:pt x="1053" y="1031"/>
                    <a:pt x="267" y="2050"/>
                    <a:pt x="213" y="2114"/>
                  </a:cubicBezTo>
                  <a:cubicBezTo>
                    <a:pt x="118" y="2263"/>
                    <a:pt x="22" y="2400"/>
                    <a:pt x="12" y="2528"/>
                  </a:cubicBezTo>
                  <a:cubicBezTo>
                    <a:pt x="1" y="2719"/>
                    <a:pt x="235" y="2910"/>
                    <a:pt x="468" y="3080"/>
                  </a:cubicBezTo>
                  <a:cubicBezTo>
                    <a:pt x="925" y="3441"/>
                    <a:pt x="1371" y="3749"/>
                    <a:pt x="1817" y="4121"/>
                  </a:cubicBezTo>
                  <a:cubicBezTo>
                    <a:pt x="2051" y="4323"/>
                    <a:pt x="2370" y="4663"/>
                    <a:pt x="2592" y="4535"/>
                  </a:cubicBezTo>
                  <a:cubicBezTo>
                    <a:pt x="2646" y="4503"/>
                    <a:pt x="2688" y="4439"/>
                    <a:pt x="2741" y="4376"/>
                  </a:cubicBezTo>
                  <a:cubicBezTo>
                    <a:pt x="2794" y="4302"/>
                    <a:pt x="3516" y="3367"/>
                    <a:pt x="4260" y="2400"/>
                  </a:cubicBezTo>
                  <a:cubicBezTo>
                    <a:pt x="4249" y="2379"/>
                    <a:pt x="4249" y="2358"/>
                    <a:pt x="4249" y="2326"/>
                  </a:cubicBezTo>
                  <a:cubicBezTo>
                    <a:pt x="4175" y="2209"/>
                    <a:pt x="4079" y="2145"/>
                    <a:pt x="3909" y="2135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742150" y="1528650"/>
              <a:ext cx="25775" cy="35600"/>
            </a:xfrm>
            <a:custGeom>
              <a:rect b="b" l="l" r="r" t="t"/>
              <a:pathLst>
                <a:path extrusionOk="0" h="1424" w="1031">
                  <a:moveTo>
                    <a:pt x="11" y="796"/>
                  </a:moveTo>
                  <a:lnTo>
                    <a:pt x="627" y="0"/>
                  </a:lnTo>
                  <a:cubicBezTo>
                    <a:pt x="924" y="468"/>
                    <a:pt x="1030" y="1030"/>
                    <a:pt x="787" y="1423"/>
                  </a:cubicBezTo>
                  <a:cubicBezTo>
                    <a:pt x="521" y="1221"/>
                    <a:pt x="266" y="1009"/>
                    <a:pt x="1" y="807"/>
                  </a:cubicBezTo>
                  <a:cubicBezTo>
                    <a:pt x="11" y="807"/>
                    <a:pt x="11" y="807"/>
                    <a:pt x="11" y="79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796325" y="1579625"/>
              <a:ext cx="37175" cy="26575"/>
            </a:xfrm>
            <a:custGeom>
              <a:rect b="b" l="l" r="r" t="t"/>
              <a:pathLst>
                <a:path extrusionOk="0" h="1063" w="1487">
                  <a:moveTo>
                    <a:pt x="234" y="584"/>
                  </a:moveTo>
                  <a:cubicBezTo>
                    <a:pt x="159" y="531"/>
                    <a:pt x="85" y="478"/>
                    <a:pt x="0" y="425"/>
                  </a:cubicBezTo>
                  <a:cubicBezTo>
                    <a:pt x="106" y="340"/>
                    <a:pt x="223" y="255"/>
                    <a:pt x="382" y="180"/>
                  </a:cubicBezTo>
                  <a:cubicBezTo>
                    <a:pt x="754" y="0"/>
                    <a:pt x="1147" y="64"/>
                    <a:pt x="1487" y="265"/>
                  </a:cubicBezTo>
                  <a:cubicBezTo>
                    <a:pt x="1285" y="531"/>
                    <a:pt x="1072" y="807"/>
                    <a:pt x="850" y="1062"/>
                  </a:cubicBezTo>
                  <a:cubicBezTo>
                    <a:pt x="658" y="892"/>
                    <a:pt x="456" y="733"/>
                    <a:pt x="234" y="58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760750" y="1512200"/>
              <a:ext cx="15400" cy="18075"/>
            </a:xfrm>
            <a:custGeom>
              <a:rect b="b" l="l" r="r" t="t"/>
              <a:pathLst>
                <a:path extrusionOk="0" h="723" w="616">
                  <a:moveTo>
                    <a:pt x="319" y="584"/>
                  </a:moveTo>
                  <a:cubicBezTo>
                    <a:pt x="446" y="456"/>
                    <a:pt x="616" y="234"/>
                    <a:pt x="531" y="127"/>
                  </a:cubicBezTo>
                  <a:cubicBezTo>
                    <a:pt x="414" y="0"/>
                    <a:pt x="308" y="159"/>
                    <a:pt x="201" y="276"/>
                  </a:cubicBezTo>
                  <a:cubicBezTo>
                    <a:pt x="106" y="382"/>
                    <a:pt x="0" y="520"/>
                    <a:pt x="95" y="616"/>
                  </a:cubicBezTo>
                  <a:cubicBezTo>
                    <a:pt x="201" y="722"/>
                    <a:pt x="265" y="637"/>
                    <a:pt x="319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774550" y="1501025"/>
              <a:ext cx="13550" cy="12500"/>
            </a:xfrm>
            <a:custGeom>
              <a:rect b="b" l="l" r="r" t="t"/>
              <a:pathLst>
                <a:path extrusionOk="0" h="500" w="542">
                  <a:moveTo>
                    <a:pt x="372" y="426"/>
                  </a:moveTo>
                  <a:cubicBezTo>
                    <a:pt x="478" y="330"/>
                    <a:pt x="541" y="202"/>
                    <a:pt x="446" y="128"/>
                  </a:cubicBezTo>
                  <a:cubicBezTo>
                    <a:pt x="298" y="1"/>
                    <a:pt x="0" y="341"/>
                    <a:pt x="159" y="457"/>
                  </a:cubicBezTo>
                  <a:cubicBezTo>
                    <a:pt x="213" y="500"/>
                    <a:pt x="287" y="500"/>
                    <a:pt x="372" y="4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770825" y="1484825"/>
              <a:ext cx="84175" cy="76775"/>
            </a:xfrm>
            <a:custGeom>
              <a:rect b="b" l="l" r="r" t="t"/>
              <a:pathLst>
                <a:path extrusionOk="0" h="3071" w="3367">
                  <a:moveTo>
                    <a:pt x="3133" y="2093"/>
                  </a:moveTo>
                  <a:cubicBezTo>
                    <a:pt x="3090" y="2093"/>
                    <a:pt x="3048" y="2103"/>
                    <a:pt x="3005" y="2103"/>
                  </a:cubicBezTo>
                  <a:cubicBezTo>
                    <a:pt x="2772" y="2178"/>
                    <a:pt x="2549" y="2199"/>
                    <a:pt x="2443" y="2030"/>
                  </a:cubicBezTo>
                  <a:cubicBezTo>
                    <a:pt x="2368" y="1891"/>
                    <a:pt x="2411" y="1690"/>
                    <a:pt x="2411" y="1551"/>
                  </a:cubicBezTo>
                  <a:cubicBezTo>
                    <a:pt x="2422" y="1424"/>
                    <a:pt x="2486" y="1095"/>
                    <a:pt x="2262" y="1105"/>
                  </a:cubicBezTo>
                  <a:cubicBezTo>
                    <a:pt x="2103" y="1116"/>
                    <a:pt x="1965" y="1169"/>
                    <a:pt x="1816" y="1190"/>
                  </a:cubicBezTo>
                  <a:cubicBezTo>
                    <a:pt x="1381" y="1275"/>
                    <a:pt x="1498" y="702"/>
                    <a:pt x="1561" y="489"/>
                  </a:cubicBezTo>
                  <a:cubicBezTo>
                    <a:pt x="1604" y="373"/>
                    <a:pt x="1731" y="107"/>
                    <a:pt x="1519" y="43"/>
                  </a:cubicBezTo>
                  <a:cubicBezTo>
                    <a:pt x="1455" y="22"/>
                    <a:pt x="1391" y="12"/>
                    <a:pt x="1328" y="1"/>
                  </a:cubicBezTo>
                  <a:cubicBezTo>
                    <a:pt x="1" y="1053"/>
                    <a:pt x="2188" y="3070"/>
                    <a:pt x="3367" y="2167"/>
                  </a:cubicBezTo>
                  <a:cubicBezTo>
                    <a:pt x="3303" y="2125"/>
                    <a:pt x="3229" y="2103"/>
                    <a:pt x="3133" y="209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303300" y="1709175"/>
              <a:ext cx="217475" cy="189575"/>
            </a:xfrm>
            <a:custGeom>
              <a:rect b="b" l="l" r="r" t="t"/>
              <a:pathLst>
                <a:path extrusionOk="0" h="7583" w="8699">
                  <a:moveTo>
                    <a:pt x="3006" y="404"/>
                  </a:moveTo>
                  <a:cubicBezTo>
                    <a:pt x="2740" y="192"/>
                    <a:pt x="2454" y="1"/>
                    <a:pt x="2231" y="96"/>
                  </a:cubicBezTo>
                  <a:cubicBezTo>
                    <a:pt x="2018" y="181"/>
                    <a:pt x="1827" y="468"/>
                    <a:pt x="1636" y="754"/>
                  </a:cubicBezTo>
                  <a:cubicBezTo>
                    <a:pt x="1435" y="1041"/>
                    <a:pt x="1275" y="1296"/>
                    <a:pt x="1084" y="1561"/>
                  </a:cubicBezTo>
                  <a:cubicBezTo>
                    <a:pt x="808" y="1955"/>
                    <a:pt x="510" y="2358"/>
                    <a:pt x="255" y="2772"/>
                  </a:cubicBezTo>
                  <a:cubicBezTo>
                    <a:pt x="85" y="3027"/>
                    <a:pt x="0" y="3229"/>
                    <a:pt x="181" y="3420"/>
                  </a:cubicBezTo>
                  <a:cubicBezTo>
                    <a:pt x="277" y="3526"/>
                    <a:pt x="5523" y="7232"/>
                    <a:pt x="5704" y="7349"/>
                  </a:cubicBezTo>
                  <a:cubicBezTo>
                    <a:pt x="5884" y="7466"/>
                    <a:pt x="6065" y="7572"/>
                    <a:pt x="6213" y="7572"/>
                  </a:cubicBezTo>
                  <a:cubicBezTo>
                    <a:pt x="6447" y="7583"/>
                    <a:pt x="6669" y="7286"/>
                    <a:pt x="6872" y="6988"/>
                  </a:cubicBezTo>
                  <a:cubicBezTo>
                    <a:pt x="7285" y="6394"/>
                    <a:pt x="7636" y="5841"/>
                    <a:pt x="8061" y="5268"/>
                  </a:cubicBezTo>
                  <a:cubicBezTo>
                    <a:pt x="8295" y="4971"/>
                    <a:pt x="8698" y="4556"/>
                    <a:pt x="8528" y="4301"/>
                  </a:cubicBezTo>
                  <a:cubicBezTo>
                    <a:pt x="8486" y="4237"/>
                    <a:pt x="8411" y="4185"/>
                    <a:pt x="8326" y="4131"/>
                  </a:cubicBezTo>
                  <a:cubicBezTo>
                    <a:pt x="8125" y="3994"/>
                    <a:pt x="3176" y="532"/>
                    <a:pt x="3006" y="40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323225" y="1726950"/>
              <a:ext cx="177100" cy="154550"/>
            </a:xfrm>
            <a:custGeom>
              <a:rect b="b" l="l" r="r" t="t"/>
              <a:pathLst>
                <a:path extrusionOk="0" h="6182" w="7084">
                  <a:moveTo>
                    <a:pt x="2443" y="319"/>
                  </a:moveTo>
                  <a:cubicBezTo>
                    <a:pt x="2230" y="160"/>
                    <a:pt x="1997" y="1"/>
                    <a:pt x="1816" y="75"/>
                  </a:cubicBezTo>
                  <a:cubicBezTo>
                    <a:pt x="1646" y="149"/>
                    <a:pt x="1487" y="383"/>
                    <a:pt x="1327" y="606"/>
                  </a:cubicBezTo>
                  <a:cubicBezTo>
                    <a:pt x="1169" y="840"/>
                    <a:pt x="1030" y="1052"/>
                    <a:pt x="881" y="1275"/>
                  </a:cubicBezTo>
                  <a:cubicBezTo>
                    <a:pt x="659" y="1594"/>
                    <a:pt x="414" y="1923"/>
                    <a:pt x="202" y="2252"/>
                  </a:cubicBezTo>
                  <a:cubicBezTo>
                    <a:pt x="74" y="2464"/>
                    <a:pt x="0" y="2634"/>
                    <a:pt x="138" y="2783"/>
                  </a:cubicBezTo>
                  <a:cubicBezTo>
                    <a:pt x="223" y="2868"/>
                    <a:pt x="4503" y="5895"/>
                    <a:pt x="4641" y="5990"/>
                  </a:cubicBezTo>
                  <a:cubicBezTo>
                    <a:pt x="4789" y="6086"/>
                    <a:pt x="4938" y="6171"/>
                    <a:pt x="5065" y="6171"/>
                  </a:cubicBezTo>
                  <a:cubicBezTo>
                    <a:pt x="5257" y="6181"/>
                    <a:pt x="5437" y="5937"/>
                    <a:pt x="5596" y="5693"/>
                  </a:cubicBezTo>
                  <a:cubicBezTo>
                    <a:pt x="5936" y="5215"/>
                    <a:pt x="6223" y="4758"/>
                    <a:pt x="6573" y="4291"/>
                  </a:cubicBezTo>
                  <a:cubicBezTo>
                    <a:pt x="6754" y="4047"/>
                    <a:pt x="7083" y="3717"/>
                    <a:pt x="6945" y="3505"/>
                  </a:cubicBezTo>
                  <a:cubicBezTo>
                    <a:pt x="6913" y="3452"/>
                    <a:pt x="6849" y="3410"/>
                    <a:pt x="6786" y="3367"/>
                  </a:cubicBezTo>
                  <a:cubicBezTo>
                    <a:pt x="6616" y="3250"/>
                    <a:pt x="2580" y="425"/>
                    <a:pt x="2443" y="319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431275" y="1864750"/>
              <a:ext cx="35325" cy="25775"/>
            </a:xfrm>
            <a:custGeom>
              <a:rect b="b" l="l" r="r" t="t"/>
              <a:pathLst>
                <a:path extrusionOk="0" h="1031" w="1413">
                  <a:moveTo>
                    <a:pt x="828" y="1030"/>
                  </a:moveTo>
                  <a:lnTo>
                    <a:pt x="0" y="457"/>
                  </a:lnTo>
                  <a:cubicBezTo>
                    <a:pt x="457" y="138"/>
                    <a:pt x="1009" y="1"/>
                    <a:pt x="1413" y="234"/>
                  </a:cubicBezTo>
                  <a:lnTo>
                    <a:pt x="839" y="1030"/>
                  </a:ln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479325" y="1797850"/>
              <a:ext cx="26825" cy="36650"/>
            </a:xfrm>
            <a:custGeom>
              <a:rect b="b" l="l" r="r" t="t"/>
              <a:pathLst>
                <a:path extrusionOk="0" h="1466" w="1073">
                  <a:moveTo>
                    <a:pt x="616" y="1232"/>
                  </a:moveTo>
                  <a:cubicBezTo>
                    <a:pt x="563" y="1306"/>
                    <a:pt x="520" y="1391"/>
                    <a:pt x="468" y="1466"/>
                  </a:cubicBezTo>
                  <a:cubicBezTo>
                    <a:pt x="372" y="1370"/>
                    <a:pt x="287" y="1254"/>
                    <a:pt x="213" y="1105"/>
                  </a:cubicBezTo>
                  <a:cubicBezTo>
                    <a:pt x="1" y="744"/>
                    <a:pt x="53" y="351"/>
                    <a:pt x="244" y="1"/>
                  </a:cubicBezTo>
                  <a:cubicBezTo>
                    <a:pt x="520" y="192"/>
                    <a:pt x="797" y="393"/>
                    <a:pt x="1073" y="595"/>
                  </a:cubicBezTo>
                  <a:cubicBezTo>
                    <a:pt x="903" y="786"/>
                    <a:pt x="754" y="1009"/>
                    <a:pt x="616" y="123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356400" y="1721650"/>
              <a:ext cx="30025" cy="22600"/>
            </a:xfrm>
            <a:custGeom>
              <a:rect b="b" l="l" r="r" t="t"/>
              <a:pathLst>
                <a:path extrusionOk="0" h="904" w="1201">
                  <a:moveTo>
                    <a:pt x="309" y="266"/>
                  </a:moveTo>
                  <a:cubicBezTo>
                    <a:pt x="372" y="181"/>
                    <a:pt x="436" y="96"/>
                    <a:pt x="500" y="0"/>
                  </a:cubicBezTo>
                  <a:cubicBezTo>
                    <a:pt x="595" y="96"/>
                    <a:pt x="712" y="181"/>
                    <a:pt x="818" y="245"/>
                  </a:cubicBezTo>
                  <a:cubicBezTo>
                    <a:pt x="946" y="319"/>
                    <a:pt x="1073" y="394"/>
                    <a:pt x="1201" y="457"/>
                  </a:cubicBezTo>
                  <a:cubicBezTo>
                    <a:pt x="829" y="755"/>
                    <a:pt x="394" y="903"/>
                    <a:pt x="0" y="691"/>
                  </a:cubicBezTo>
                  <a:cubicBezTo>
                    <a:pt x="33" y="627"/>
                    <a:pt x="64" y="553"/>
                    <a:pt x="75" y="489"/>
                  </a:cubicBezTo>
                  <a:cubicBezTo>
                    <a:pt x="170" y="436"/>
                    <a:pt x="245" y="361"/>
                    <a:pt x="309" y="26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315250" y="1774200"/>
              <a:ext cx="18875" cy="31375"/>
            </a:xfrm>
            <a:custGeom>
              <a:rect b="b" l="l" r="r" t="t"/>
              <a:pathLst>
                <a:path extrusionOk="0" h="1255" w="755">
                  <a:moveTo>
                    <a:pt x="341" y="1010"/>
                  </a:moveTo>
                  <a:cubicBezTo>
                    <a:pt x="234" y="914"/>
                    <a:pt x="117" y="808"/>
                    <a:pt x="1" y="713"/>
                  </a:cubicBezTo>
                  <a:cubicBezTo>
                    <a:pt x="43" y="659"/>
                    <a:pt x="86" y="617"/>
                    <a:pt x="128" y="564"/>
                  </a:cubicBezTo>
                  <a:cubicBezTo>
                    <a:pt x="277" y="394"/>
                    <a:pt x="404" y="203"/>
                    <a:pt x="521" y="1"/>
                  </a:cubicBezTo>
                  <a:cubicBezTo>
                    <a:pt x="680" y="203"/>
                    <a:pt x="754" y="489"/>
                    <a:pt x="733" y="883"/>
                  </a:cubicBezTo>
                  <a:cubicBezTo>
                    <a:pt x="723" y="1020"/>
                    <a:pt x="691" y="1148"/>
                    <a:pt x="638" y="1254"/>
                  </a:cubicBezTo>
                  <a:cubicBezTo>
                    <a:pt x="542" y="1180"/>
                    <a:pt x="436" y="1095"/>
                    <a:pt x="341" y="101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414275" y="1858100"/>
              <a:ext cx="18350" cy="15175"/>
            </a:xfrm>
            <a:custGeom>
              <a:rect b="b" l="l" r="r" t="t"/>
              <a:pathLst>
                <a:path extrusionOk="0" h="607" w="734">
                  <a:moveTo>
                    <a:pt x="585" y="288"/>
                  </a:moveTo>
                  <a:cubicBezTo>
                    <a:pt x="457" y="171"/>
                    <a:pt x="213" y="1"/>
                    <a:pt x="118" y="97"/>
                  </a:cubicBezTo>
                  <a:cubicBezTo>
                    <a:pt x="0" y="213"/>
                    <a:pt x="160" y="319"/>
                    <a:pt x="276" y="415"/>
                  </a:cubicBezTo>
                  <a:cubicBezTo>
                    <a:pt x="394" y="500"/>
                    <a:pt x="542" y="606"/>
                    <a:pt x="627" y="510"/>
                  </a:cubicBezTo>
                  <a:cubicBezTo>
                    <a:pt x="734" y="394"/>
                    <a:pt x="638" y="341"/>
                    <a:pt x="585" y="2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402600" y="1846950"/>
              <a:ext cx="12750" cy="13300"/>
            </a:xfrm>
            <a:custGeom>
              <a:rect b="b" l="l" r="r" t="t"/>
              <a:pathLst>
                <a:path extrusionOk="0" h="532" w="510">
                  <a:moveTo>
                    <a:pt x="415" y="149"/>
                  </a:moveTo>
                  <a:cubicBezTo>
                    <a:pt x="330" y="54"/>
                    <a:pt x="191" y="1"/>
                    <a:pt x="117" y="97"/>
                  </a:cubicBezTo>
                  <a:cubicBezTo>
                    <a:pt x="0" y="256"/>
                    <a:pt x="351" y="532"/>
                    <a:pt x="467" y="373"/>
                  </a:cubicBezTo>
                  <a:cubicBezTo>
                    <a:pt x="510" y="309"/>
                    <a:pt x="489" y="234"/>
                    <a:pt x="415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387200" y="1738625"/>
              <a:ext cx="17000" cy="14650"/>
            </a:xfrm>
            <a:custGeom>
              <a:rect b="b" l="l" r="r" t="t"/>
              <a:pathLst>
                <a:path extrusionOk="0" h="586" w="680">
                  <a:moveTo>
                    <a:pt x="0" y="118"/>
                  </a:moveTo>
                  <a:cubicBezTo>
                    <a:pt x="32" y="256"/>
                    <a:pt x="489" y="585"/>
                    <a:pt x="595" y="416"/>
                  </a:cubicBezTo>
                  <a:cubicBezTo>
                    <a:pt x="680" y="288"/>
                    <a:pt x="266" y="1"/>
                    <a:pt x="96" y="22"/>
                  </a:cubicBezTo>
                  <a:cubicBezTo>
                    <a:pt x="54" y="33"/>
                    <a:pt x="32" y="43"/>
                    <a:pt x="0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336750" y="1757225"/>
              <a:ext cx="12525" cy="17550"/>
            </a:xfrm>
            <a:custGeom>
              <a:rect b="b" l="l" r="r" t="t"/>
              <a:pathLst>
                <a:path extrusionOk="0" h="702" w="501">
                  <a:moveTo>
                    <a:pt x="85" y="489"/>
                  </a:moveTo>
                  <a:cubicBezTo>
                    <a:pt x="192" y="701"/>
                    <a:pt x="500" y="287"/>
                    <a:pt x="436" y="160"/>
                  </a:cubicBezTo>
                  <a:cubicBezTo>
                    <a:pt x="351" y="0"/>
                    <a:pt x="1" y="298"/>
                    <a:pt x="85" y="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403925" y="1750600"/>
              <a:ext cx="11975" cy="11950"/>
            </a:xfrm>
            <a:custGeom>
              <a:rect b="b" l="l" r="r" t="t"/>
              <a:pathLst>
                <a:path extrusionOk="0" h="478" w="479">
                  <a:moveTo>
                    <a:pt x="107" y="106"/>
                  </a:moveTo>
                  <a:cubicBezTo>
                    <a:pt x="1" y="244"/>
                    <a:pt x="362" y="478"/>
                    <a:pt x="447" y="340"/>
                  </a:cubicBezTo>
                  <a:cubicBezTo>
                    <a:pt x="478" y="276"/>
                    <a:pt x="457" y="234"/>
                    <a:pt x="393" y="170"/>
                  </a:cubicBezTo>
                  <a:cubicBezTo>
                    <a:pt x="298" y="74"/>
                    <a:pt x="192" y="0"/>
                    <a:pt x="107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363825" y="1752975"/>
              <a:ext cx="107550" cy="114700"/>
            </a:xfrm>
            <a:custGeom>
              <a:rect b="b" l="l" r="r" t="t"/>
              <a:pathLst>
                <a:path extrusionOk="0" h="4588" w="4302">
                  <a:moveTo>
                    <a:pt x="850" y="3144"/>
                  </a:moveTo>
                  <a:cubicBezTo>
                    <a:pt x="2072" y="4588"/>
                    <a:pt x="4302" y="1647"/>
                    <a:pt x="2539" y="712"/>
                  </a:cubicBezTo>
                  <a:cubicBezTo>
                    <a:pt x="1201" y="0"/>
                    <a:pt x="1" y="2157"/>
                    <a:pt x="850" y="314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151725" y="1481400"/>
              <a:ext cx="213725" cy="186650"/>
            </a:xfrm>
            <a:custGeom>
              <a:rect b="b" l="l" r="r" t="t"/>
              <a:pathLst>
                <a:path extrusionOk="0" h="7466" w="8549">
                  <a:moveTo>
                    <a:pt x="595" y="3590"/>
                  </a:moveTo>
                  <a:cubicBezTo>
                    <a:pt x="298" y="3748"/>
                    <a:pt x="10" y="3929"/>
                    <a:pt x="10" y="4173"/>
                  </a:cubicBezTo>
                  <a:cubicBezTo>
                    <a:pt x="0" y="4407"/>
                    <a:pt x="191" y="4694"/>
                    <a:pt x="372" y="4980"/>
                  </a:cubicBezTo>
                  <a:cubicBezTo>
                    <a:pt x="563" y="5278"/>
                    <a:pt x="722" y="5532"/>
                    <a:pt x="902" y="5809"/>
                  </a:cubicBezTo>
                  <a:cubicBezTo>
                    <a:pt x="1157" y="6212"/>
                    <a:pt x="1402" y="6648"/>
                    <a:pt x="1678" y="7051"/>
                  </a:cubicBezTo>
                  <a:cubicBezTo>
                    <a:pt x="1848" y="7306"/>
                    <a:pt x="1997" y="7465"/>
                    <a:pt x="2252" y="7370"/>
                  </a:cubicBezTo>
                  <a:cubicBezTo>
                    <a:pt x="2379" y="7328"/>
                    <a:pt x="7869" y="3972"/>
                    <a:pt x="8039" y="3855"/>
                  </a:cubicBezTo>
                  <a:cubicBezTo>
                    <a:pt x="8220" y="3738"/>
                    <a:pt x="8390" y="3621"/>
                    <a:pt x="8453" y="3472"/>
                  </a:cubicBezTo>
                  <a:cubicBezTo>
                    <a:pt x="8548" y="3260"/>
                    <a:pt x="8357" y="2941"/>
                    <a:pt x="8166" y="2644"/>
                  </a:cubicBezTo>
                  <a:cubicBezTo>
                    <a:pt x="7795" y="2028"/>
                    <a:pt x="7423" y="1487"/>
                    <a:pt x="7073" y="860"/>
                  </a:cubicBezTo>
                  <a:cubicBezTo>
                    <a:pt x="6882" y="531"/>
                    <a:pt x="6669" y="0"/>
                    <a:pt x="6361" y="53"/>
                  </a:cubicBezTo>
                  <a:cubicBezTo>
                    <a:pt x="6287" y="64"/>
                    <a:pt x="6202" y="117"/>
                    <a:pt x="6127" y="170"/>
                  </a:cubicBezTo>
                  <a:cubicBezTo>
                    <a:pt x="5915" y="308"/>
                    <a:pt x="786" y="3483"/>
                    <a:pt x="595" y="359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171375" y="1498925"/>
              <a:ext cx="174175" cy="152125"/>
            </a:xfrm>
            <a:custGeom>
              <a:rect b="b" l="l" r="r" t="t"/>
              <a:pathLst>
                <a:path extrusionOk="0" h="6085" w="6967">
                  <a:moveTo>
                    <a:pt x="478" y="2920"/>
                  </a:moveTo>
                  <a:cubicBezTo>
                    <a:pt x="244" y="3047"/>
                    <a:pt x="10" y="3196"/>
                    <a:pt x="0" y="3398"/>
                  </a:cubicBezTo>
                  <a:cubicBezTo>
                    <a:pt x="0" y="3578"/>
                    <a:pt x="159" y="3823"/>
                    <a:pt x="297" y="4057"/>
                  </a:cubicBezTo>
                  <a:cubicBezTo>
                    <a:pt x="456" y="4300"/>
                    <a:pt x="595" y="4503"/>
                    <a:pt x="732" y="4725"/>
                  </a:cubicBezTo>
                  <a:cubicBezTo>
                    <a:pt x="945" y="5065"/>
                    <a:pt x="1147" y="5416"/>
                    <a:pt x="1370" y="5745"/>
                  </a:cubicBezTo>
                  <a:cubicBezTo>
                    <a:pt x="1508" y="5947"/>
                    <a:pt x="1635" y="6085"/>
                    <a:pt x="1837" y="6000"/>
                  </a:cubicBezTo>
                  <a:cubicBezTo>
                    <a:pt x="1943" y="5968"/>
                    <a:pt x="6414" y="3239"/>
                    <a:pt x="6552" y="3143"/>
                  </a:cubicBezTo>
                  <a:cubicBezTo>
                    <a:pt x="6700" y="3037"/>
                    <a:pt x="6839" y="2941"/>
                    <a:pt x="6892" y="2825"/>
                  </a:cubicBezTo>
                  <a:cubicBezTo>
                    <a:pt x="6966" y="2655"/>
                    <a:pt x="6818" y="2389"/>
                    <a:pt x="6658" y="2145"/>
                  </a:cubicBezTo>
                  <a:cubicBezTo>
                    <a:pt x="6350" y="1646"/>
                    <a:pt x="6053" y="1211"/>
                    <a:pt x="5766" y="701"/>
                  </a:cubicBezTo>
                  <a:cubicBezTo>
                    <a:pt x="5607" y="425"/>
                    <a:pt x="5437" y="0"/>
                    <a:pt x="5182" y="43"/>
                  </a:cubicBezTo>
                  <a:cubicBezTo>
                    <a:pt x="5119" y="53"/>
                    <a:pt x="5065" y="85"/>
                    <a:pt x="4991" y="138"/>
                  </a:cubicBezTo>
                  <a:cubicBezTo>
                    <a:pt x="4821" y="244"/>
                    <a:pt x="637" y="2835"/>
                    <a:pt x="478" y="2920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328775" y="1549875"/>
              <a:ext cx="24450" cy="34800"/>
            </a:xfrm>
            <a:custGeom>
              <a:rect b="b" l="l" r="r" t="t"/>
              <a:pathLst>
                <a:path extrusionOk="0" h="1392" w="978">
                  <a:moveTo>
                    <a:pt x="968" y="851"/>
                  </a:moveTo>
                  <a:lnTo>
                    <a:pt x="107" y="1392"/>
                  </a:lnTo>
                  <a:cubicBezTo>
                    <a:pt x="1" y="839"/>
                    <a:pt x="97" y="277"/>
                    <a:pt x="458" y="1"/>
                  </a:cubicBezTo>
                  <a:cubicBezTo>
                    <a:pt x="638" y="287"/>
                    <a:pt x="808" y="563"/>
                    <a:pt x="978" y="85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281000" y="1490675"/>
              <a:ext cx="36125" cy="26050"/>
            </a:xfrm>
            <a:custGeom>
              <a:rect b="b" l="l" r="r" t="t"/>
              <a:pathLst>
                <a:path extrusionOk="0" h="1042" w="1445">
                  <a:moveTo>
                    <a:pt x="1286" y="670"/>
                  </a:moveTo>
                  <a:cubicBezTo>
                    <a:pt x="1339" y="755"/>
                    <a:pt x="1392" y="829"/>
                    <a:pt x="1445" y="903"/>
                  </a:cubicBezTo>
                  <a:cubicBezTo>
                    <a:pt x="1317" y="946"/>
                    <a:pt x="1180" y="977"/>
                    <a:pt x="1010" y="999"/>
                  </a:cubicBezTo>
                  <a:cubicBezTo>
                    <a:pt x="595" y="1041"/>
                    <a:pt x="245" y="840"/>
                    <a:pt x="0" y="531"/>
                  </a:cubicBezTo>
                  <a:cubicBezTo>
                    <a:pt x="288" y="351"/>
                    <a:pt x="585" y="170"/>
                    <a:pt x="871" y="0"/>
                  </a:cubicBezTo>
                  <a:cubicBezTo>
                    <a:pt x="988" y="234"/>
                    <a:pt x="1137" y="457"/>
                    <a:pt x="1286" y="67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165250" y="1569250"/>
              <a:ext cx="20475" cy="29775"/>
            </a:xfrm>
            <a:custGeom>
              <a:rect b="b" l="l" r="r" t="t"/>
              <a:pathLst>
                <a:path extrusionOk="0" h="1191" w="819">
                  <a:moveTo>
                    <a:pt x="160" y="744"/>
                  </a:moveTo>
                  <a:lnTo>
                    <a:pt x="0" y="458"/>
                  </a:lnTo>
                  <a:cubicBezTo>
                    <a:pt x="118" y="404"/>
                    <a:pt x="234" y="341"/>
                    <a:pt x="351" y="267"/>
                  </a:cubicBezTo>
                  <a:cubicBezTo>
                    <a:pt x="468" y="182"/>
                    <a:pt x="574" y="86"/>
                    <a:pt x="691" y="1"/>
                  </a:cubicBezTo>
                  <a:cubicBezTo>
                    <a:pt x="819" y="458"/>
                    <a:pt x="786" y="914"/>
                    <a:pt x="425" y="1190"/>
                  </a:cubicBezTo>
                  <a:cubicBezTo>
                    <a:pt x="383" y="1137"/>
                    <a:pt x="330" y="1084"/>
                    <a:pt x="266" y="1041"/>
                  </a:cubicBezTo>
                  <a:cubicBezTo>
                    <a:pt x="255" y="935"/>
                    <a:pt x="224" y="840"/>
                    <a:pt x="160" y="74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197375" y="1637225"/>
              <a:ext cx="30025" cy="20475"/>
            </a:xfrm>
            <a:custGeom>
              <a:rect b="b" l="l" r="r" t="t"/>
              <a:pathLst>
                <a:path extrusionOk="0" h="819" w="1201">
                  <a:moveTo>
                    <a:pt x="850" y="627"/>
                  </a:moveTo>
                  <a:cubicBezTo>
                    <a:pt x="723" y="691"/>
                    <a:pt x="584" y="755"/>
                    <a:pt x="447" y="818"/>
                  </a:cubicBezTo>
                  <a:cubicBezTo>
                    <a:pt x="415" y="765"/>
                    <a:pt x="383" y="701"/>
                    <a:pt x="362" y="649"/>
                  </a:cubicBezTo>
                  <a:cubicBezTo>
                    <a:pt x="256" y="446"/>
                    <a:pt x="128" y="255"/>
                    <a:pt x="1" y="64"/>
                  </a:cubicBezTo>
                  <a:cubicBezTo>
                    <a:pt x="234" y="0"/>
                    <a:pt x="532" y="43"/>
                    <a:pt x="893" y="224"/>
                  </a:cubicBezTo>
                  <a:cubicBezTo>
                    <a:pt x="1009" y="287"/>
                    <a:pt x="1115" y="361"/>
                    <a:pt x="1200" y="457"/>
                  </a:cubicBezTo>
                  <a:cubicBezTo>
                    <a:pt x="1084" y="521"/>
                    <a:pt x="967" y="574"/>
                    <a:pt x="850" y="62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310475" y="1580150"/>
              <a:ext cx="17275" cy="15150"/>
            </a:xfrm>
            <a:custGeom>
              <a:rect b="b" l="l" r="r" t="t"/>
              <a:pathLst>
                <a:path extrusionOk="0" h="606" w="691">
                  <a:moveTo>
                    <a:pt x="414" y="96"/>
                  </a:moveTo>
                  <a:cubicBezTo>
                    <a:pt x="244" y="170"/>
                    <a:pt x="1" y="319"/>
                    <a:pt x="53" y="447"/>
                  </a:cubicBezTo>
                  <a:cubicBezTo>
                    <a:pt x="107" y="605"/>
                    <a:pt x="277" y="499"/>
                    <a:pt x="404" y="425"/>
                  </a:cubicBezTo>
                  <a:cubicBezTo>
                    <a:pt x="532" y="351"/>
                    <a:pt x="690" y="266"/>
                    <a:pt x="627" y="138"/>
                  </a:cubicBezTo>
                  <a:cubicBezTo>
                    <a:pt x="563" y="1"/>
                    <a:pt x="478" y="64"/>
                    <a:pt x="414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295325" y="1590250"/>
              <a:ext cx="13850" cy="11700"/>
            </a:xfrm>
            <a:custGeom>
              <a:rect b="b" l="l" r="r" t="t"/>
              <a:pathLst>
                <a:path extrusionOk="0" h="468" w="554">
                  <a:moveTo>
                    <a:pt x="224" y="43"/>
                  </a:moveTo>
                  <a:cubicBezTo>
                    <a:pt x="97" y="85"/>
                    <a:pt x="1" y="191"/>
                    <a:pt x="54" y="286"/>
                  </a:cubicBezTo>
                  <a:cubicBezTo>
                    <a:pt x="150" y="467"/>
                    <a:pt x="553" y="255"/>
                    <a:pt x="447" y="85"/>
                  </a:cubicBezTo>
                  <a:cubicBezTo>
                    <a:pt x="404" y="21"/>
                    <a:pt x="331" y="0"/>
                    <a:pt x="22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189150" y="1557850"/>
              <a:ext cx="17000" cy="14625"/>
            </a:xfrm>
            <a:custGeom>
              <a:rect b="b" l="l" r="r" t="t"/>
              <a:pathLst>
                <a:path extrusionOk="0" h="585" w="680">
                  <a:moveTo>
                    <a:pt x="54" y="553"/>
                  </a:moveTo>
                  <a:cubicBezTo>
                    <a:pt x="191" y="584"/>
                    <a:pt x="680" y="298"/>
                    <a:pt x="563" y="138"/>
                  </a:cubicBezTo>
                  <a:cubicBezTo>
                    <a:pt x="478" y="1"/>
                    <a:pt x="54" y="277"/>
                    <a:pt x="11" y="436"/>
                  </a:cubicBezTo>
                  <a:cubicBezTo>
                    <a:pt x="0" y="478"/>
                    <a:pt x="0" y="499"/>
                    <a:pt x="54" y="5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188350" y="1615725"/>
              <a:ext cx="14625" cy="11425"/>
            </a:xfrm>
            <a:custGeom>
              <a:rect b="b" l="l" r="r" t="t"/>
              <a:pathLst>
                <a:path extrusionOk="0" h="457" w="585">
                  <a:moveTo>
                    <a:pt x="351" y="457"/>
                  </a:moveTo>
                  <a:cubicBezTo>
                    <a:pt x="584" y="447"/>
                    <a:pt x="330" y="1"/>
                    <a:pt x="192" y="11"/>
                  </a:cubicBezTo>
                  <a:cubicBezTo>
                    <a:pt x="1" y="22"/>
                    <a:pt x="138" y="457"/>
                    <a:pt x="351" y="4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207475" y="1551725"/>
              <a:ext cx="12475" cy="10650"/>
            </a:xfrm>
            <a:custGeom>
              <a:rect b="b" l="l" r="r" t="t"/>
              <a:pathLst>
                <a:path extrusionOk="0" h="426" w="499">
                  <a:moveTo>
                    <a:pt x="53" y="277"/>
                  </a:moveTo>
                  <a:cubicBezTo>
                    <a:pt x="138" y="426"/>
                    <a:pt x="499" y="192"/>
                    <a:pt x="404" y="54"/>
                  </a:cubicBezTo>
                  <a:cubicBezTo>
                    <a:pt x="361" y="1"/>
                    <a:pt x="319" y="12"/>
                    <a:pt x="234" y="43"/>
                  </a:cubicBezTo>
                  <a:cubicBezTo>
                    <a:pt x="117" y="86"/>
                    <a:pt x="0" y="161"/>
                    <a:pt x="53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203750" y="1515375"/>
              <a:ext cx="113900" cy="103825"/>
            </a:xfrm>
            <a:custGeom>
              <a:rect b="b" l="l" r="r" t="t"/>
              <a:pathLst>
                <a:path extrusionOk="0" h="4153" w="4556">
                  <a:moveTo>
                    <a:pt x="2751" y="3770"/>
                  </a:moveTo>
                  <a:cubicBezTo>
                    <a:pt x="4556" y="3208"/>
                    <a:pt x="2729" y="0"/>
                    <a:pt x="1179" y="1242"/>
                  </a:cubicBezTo>
                  <a:cubicBezTo>
                    <a:pt x="1" y="2188"/>
                    <a:pt x="1498" y="4152"/>
                    <a:pt x="2751" y="377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260575" y="1205550"/>
              <a:ext cx="501500" cy="268150"/>
            </a:xfrm>
            <a:custGeom>
              <a:rect b="b" l="l" r="r" t="t"/>
              <a:pathLst>
                <a:path extrusionOk="0" h="10726" w="20060">
                  <a:moveTo>
                    <a:pt x="10035" y="43"/>
                  </a:moveTo>
                  <a:cubicBezTo>
                    <a:pt x="10078" y="722"/>
                    <a:pt x="10332" y="1286"/>
                    <a:pt x="10757" y="1583"/>
                  </a:cubicBezTo>
                  <a:cubicBezTo>
                    <a:pt x="11522" y="2135"/>
                    <a:pt x="12584" y="1805"/>
                    <a:pt x="13157" y="1168"/>
                  </a:cubicBezTo>
                  <a:cubicBezTo>
                    <a:pt x="13359" y="946"/>
                    <a:pt x="13561" y="712"/>
                    <a:pt x="13720" y="478"/>
                  </a:cubicBezTo>
                  <a:cubicBezTo>
                    <a:pt x="14782" y="478"/>
                    <a:pt x="15706" y="478"/>
                    <a:pt x="16418" y="670"/>
                  </a:cubicBezTo>
                  <a:cubicBezTo>
                    <a:pt x="17246" y="903"/>
                    <a:pt x="17735" y="1614"/>
                    <a:pt x="18138" y="2369"/>
                  </a:cubicBezTo>
                  <a:cubicBezTo>
                    <a:pt x="18552" y="3122"/>
                    <a:pt x="18743" y="4057"/>
                    <a:pt x="18955" y="4981"/>
                  </a:cubicBezTo>
                  <a:cubicBezTo>
                    <a:pt x="19168" y="5905"/>
                    <a:pt x="19423" y="6723"/>
                    <a:pt x="19625" y="7742"/>
                  </a:cubicBezTo>
                  <a:cubicBezTo>
                    <a:pt x="19741" y="8358"/>
                    <a:pt x="20060" y="10312"/>
                    <a:pt x="19401" y="10577"/>
                  </a:cubicBezTo>
                  <a:cubicBezTo>
                    <a:pt x="19168" y="10662"/>
                    <a:pt x="18573" y="10598"/>
                    <a:pt x="18191" y="10598"/>
                  </a:cubicBezTo>
                  <a:cubicBezTo>
                    <a:pt x="15408" y="10598"/>
                    <a:pt x="12435" y="10726"/>
                    <a:pt x="9695" y="10726"/>
                  </a:cubicBezTo>
                  <a:cubicBezTo>
                    <a:pt x="6382" y="10726"/>
                    <a:pt x="637" y="10461"/>
                    <a:pt x="0" y="10631"/>
                  </a:cubicBezTo>
                  <a:cubicBezTo>
                    <a:pt x="286" y="10556"/>
                    <a:pt x="722" y="8496"/>
                    <a:pt x="998" y="7763"/>
                  </a:cubicBezTo>
                  <a:cubicBezTo>
                    <a:pt x="1370" y="6808"/>
                    <a:pt x="1742" y="5852"/>
                    <a:pt x="2188" y="4906"/>
                  </a:cubicBezTo>
                  <a:cubicBezTo>
                    <a:pt x="2580" y="4047"/>
                    <a:pt x="3026" y="3155"/>
                    <a:pt x="3611" y="2294"/>
                  </a:cubicBezTo>
                  <a:cubicBezTo>
                    <a:pt x="4142" y="1519"/>
                    <a:pt x="4853" y="722"/>
                    <a:pt x="5756" y="404"/>
                  </a:cubicBezTo>
                  <a:cubicBezTo>
                    <a:pt x="6223" y="234"/>
                    <a:pt x="6775" y="170"/>
                    <a:pt x="7328" y="106"/>
                  </a:cubicBezTo>
                  <a:cubicBezTo>
                    <a:pt x="8220" y="0"/>
                    <a:pt x="9069" y="0"/>
                    <a:pt x="10035" y="43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311550" y="1283875"/>
              <a:ext cx="56550" cy="190650"/>
            </a:xfrm>
            <a:custGeom>
              <a:rect b="b" l="l" r="r" t="t"/>
              <a:pathLst>
                <a:path extrusionOk="0" h="7626" w="2262">
                  <a:moveTo>
                    <a:pt x="1051" y="0"/>
                  </a:moveTo>
                  <a:cubicBezTo>
                    <a:pt x="1072" y="0"/>
                    <a:pt x="1412" y="5575"/>
                    <a:pt x="2262" y="7625"/>
                  </a:cubicBezTo>
                  <a:cubicBezTo>
                    <a:pt x="2262" y="7625"/>
                    <a:pt x="0" y="6510"/>
                    <a:pt x="85" y="1901"/>
                  </a:cubicBezTo>
                  <a:cubicBezTo>
                    <a:pt x="85" y="1901"/>
                    <a:pt x="871" y="234"/>
                    <a:pt x="1051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570900" y="1219875"/>
              <a:ext cx="114200" cy="218000"/>
            </a:xfrm>
            <a:custGeom>
              <a:rect b="b" l="l" r="r" t="t"/>
              <a:pathLst>
                <a:path extrusionOk="0" h="8720" w="4568">
                  <a:moveTo>
                    <a:pt x="3835" y="4652"/>
                  </a:moveTo>
                  <a:cubicBezTo>
                    <a:pt x="3580" y="3590"/>
                    <a:pt x="3314" y="2475"/>
                    <a:pt x="3314" y="1360"/>
                  </a:cubicBezTo>
                  <a:cubicBezTo>
                    <a:pt x="3314" y="850"/>
                    <a:pt x="3453" y="234"/>
                    <a:pt x="3665" y="1"/>
                  </a:cubicBezTo>
                  <a:cubicBezTo>
                    <a:pt x="2815" y="723"/>
                    <a:pt x="2719" y="2114"/>
                    <a:pt x="2900" y="3495"/>
                  </a:cubicBezTo>
                  <a:cubicBezTo>
                    <a:pt x="3070" y="4833"/>
                    <a:pt x="3420" y="6043"/>
                    <a:pt x="3739" y="7148"/>
                  </a:cubicBezTo>
                  <a:cubicBezTo>
                    <a:pt x="2443" y="7212"/>
                    <a:pt x="43" y="8156"/>
                    <a:pt x="1" y="8720"/>
                  </a:cubicBezTo>
                  <a:lnTo>
                    <a:pt x="12" y="8720"/>
                  </a:lnTo>
                  <a:cubicBezTo>
                    <a:pt x="139" y="8465"/>
                    <a:pt x="3123" y="7540"/>
                    <a:pt x="4567" y="7710"/>
                  </a:cubicBezTo>
                  <a:cubicBezTo>
                    <a:pt x="4355" y="6755"/>
                    <a:pt x="4090" y="5725"/>
                    <a:pt x="3835" y="465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510125" y="1056875"/>
              <a:ext cx="171525" cy="207375"/>
            </a:xfrm>
            <a:custGeom>
              <a:rect b="b" l="l" r="r" t="t"/>
              <a:pathLst>
                <a:path extrusionOk="0" h="8295" w="6861">
                  <a:moveTo>
                    <a:pt x="3908" y="6043"/>
                  </a:moveTo>
                  <a:cubicBezTo>
                    <a:pt x="3908" y="6043"/>
                    <a:pt x="3196" y="8252"/>
                    <a:pt x="1657" y="8273"/>
                  </a:cubicBezTo>
                  <a:cubicBezTo>
                    <a:pt x="1073" y="8294"/>
                    <a:pt x="595" y="7891"/>
                    <a:pt x="298" y="7424"/>
                  </a:cubicBezTo>
                  <a:cubicBezTo>
                    <a:pt x="170" y="7243"/>
                    <a:pt x="0" y="6882"/>
                    <a:pt x="0" y="6617"/>
                  </a:cubicBezTo>
                  <a:cubicBezTo>
                    <a:pt x="11" y="6425"/>
                    <a:pt x="1816" y="3431"/>
                    <a:pt x="1816" y="3431"/>
                  </a:cubicBezTo>
                  <a:cubicBezTo>
                    <a:pt x="1657" y="3399"/>
                    <a:pt x="1455" y="3303"/>
                    <a:pt x="1275" y="3133"/>
                  </a:cubicBezTo>
                  <a:cubicBezTo>
                    <a:pt x="914" y="2794"/>
                    <a:pt x="754" y="1997"/>
                    <a:pt x="1264" y="1838"/>
                  </a:cubicBezTo>
                  <a:cubicBezTo>
                    <a:pt x="1530" y="1763"/>
                    <a:pt x="1657" y="1869"/>
                    <a:pt x="1848" y="1933"/>
                  </a:cubicBezTo>
                  <a:cubicBezTo>
                    <a:pt x="2219" y="1010"/>
                    <a:pt x="2793" y="118"/>
                    <a:pt x="4237" y="54"/>
                  </a:cubicBezTo>
                  <a:cubicBezTo>
                    <a:pt x="5426" y="0"/>
                    <a:pt x="6680" y="1010"/>
                    <a:pt x="6828" y="2294"/>
                  </a:cubicBezTo>
                  <a:cubicBezTo>
                    <a:pt x="6861" y="2613"/>
                    <a:pt x="6818" y="3070"/>
                    <a:pt x="6733" y="3399"/>
                  </a:cubicBezTo>
                  <a:cubicBezTo>
                    <a:pt x="6616" y="3887"/>
                    <a:pt x="6297" y="4535"/>
                    <a:pt x="5947" y="5002"/>
                  </a:cubicBezTo>
                  <a:cubicBezTo>
                    <a:pt x="5501" y="5597"/>
                    <a:pt x="4822" y="6149"/>
                    <a:pt x="3908" y="6043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609150" y="1116875"/>
              <a:ext cx="26550" cy="19950"/>
            </a:xfrm>
            <a:custGeom>
              <a:rect b="b" l="l" r="r" t="t"/>
              <a:pathLst>
                <a:path extrusionOk="0" h="798" w="1062">
                  <a:moveTo>
                    <a:pt x="0" y="330"/>
                  </a:moveTo>
                  <a:cubicBezTo>
                    <a:pt x="765" y="0"/>
                    <a:pt x="1062" y="648"/>
                    <a:pt x="1062" y="648"/>
                  </a:cubicBezTo>
                  <a:cubicBezTo>
                    <a:pt x="1062" y="648"/>
                    <a:pt x="850" y="797"/>
                    <a:pt x="467" y="701"/>
                  </a:cubicBezTo>
                  <a:cubicBezTo>
                    <a:pt x="191" y="637"/>
                    <a:pt x="0" y="330"/>
                    <a:pt x="0" y="3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19750" y="1123250"/>
              <a:ext cx="15950" cy="12750"/>
            </a:xfrm>
            <a:custGeom>
              <a:rect b="b" l="l" r="r" t="t"/>
              <a:pathLst>
                <a:path extrusionOk="0" h="510" w="638">
                  <a:moveTo>
                    <a:pt x="638" y="393"/>
                  </a:moveTo>
                  <a:cubicBezTo>
                    <a:pt x="638" y="393"/>
                    <a:pt x="500" y="85"/>
                    <a:pt x="149" y="0"/>
                  </a:cubicBezTo>
                  <a:cubicBezTo>
                    <a:pt x="128" y="21"/>
                    <a:pt x="76" y="64"/>
                    <a:pt x="64" y="96"/>
                  </a:cubicBezTo>
                  <a:cubicBezTo>
                    <a:pt x="1" y="213"/>
                    <a:pt x="43" y="372"/>
                    <a:pt x="160" y="467"/>
                  </a:cubicBezTo>
                  <a:cubicBezTo>
                    <a:pt x="468" y="510"/>
                    <a:pt x="638" y="393"/>
                    <a:pt x="638" y="393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608875" y="1110750"/>
              <a:ext cx="34800" cy="14100"/>
            </a:xfrm>
            <a:custGeom>
              <a:rect b="b" l="l" r="r" t="t"/>
              <a:pathLst>
                <a:path extrusionOk="0" h="564" w="1392">
                  <a:moveTo>
                    <a:pt x="391" y="0"/>
                  </a:moveTo>
                  <a:cubicBezTo>
                    <a:pt x="263" y="0"/>
                    <a:pt x="132" y="20"/>
                    <a:pt x="1" y="65"/>
                  </a:cubicBezTo>
                  <a:lnTo>
                    <a:pt x="65" y="245"/>
                  </a:lnTo>
                  <a:cubicBezTo>
                    <a:pt x="180" y="205"/>
                    <a:pt x="293" y="188"/>
                    <a:pt x="401" y="188"/>
                  </a:cubicBezTo>
                  <a:cubicBezTo>
                    <a:pt x="802" y="188"/>
                    <a:pt x="1137" y="422"/>
                    <a:pt x="1254" y="564"/>
                  </a:cubicBezTo>
                  <a:lnTo>
                    <a:pt x="1392" y="447"/>
                  </a:lnTo>
                  <a:cubicBezTo>
                    <a:pt x="1219" y="233"/>
                    <a:pt x="829" y="0"/>
                    <a:pt x="391" y="0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655875" y="1134675"/>
              <a:ext cx="24725" cy="18600"/>
            </a:xfrm>
            <a:custGeom>
              <a:rect b="b" l="l" r="r" t="t"/>
              <a:pathLst>
                <a:path extrusionOk="0" h="744" w="989">
                  <a:moveTo>
                    <a:pt x="0" y="308"/>
                  </a:moveTo>
                  <a:cubicBezTo>
                    <a:pt x="712" y="0"/>
                    <a:pt x="988" y="605"/>
                    <a:pt x="988" y="605"/>
                  </a:cubicBezTo>
                  <a:cubicBezTo>
                    <a:pt x="988" y="605"/>
                    <a:pt x="786" y="744"/>
                    <a:pt x="436" y="659"/>
                  </a:cubicBezTo>
                  <a:cubicBezTo>
                    <a:pt x="170" y="595"/>
                    <a:pt x="0" y="308"/>
                    <a:pt x="0" y="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665700" y="1140775"/>
              <a:ext cx="14900" cy="11700"/>
            </a:xfrm>
            <a:custGeom>
              <a:rect b="b" l="l" r="r" t="t"/>
              <a:pathLst>
                <a:path extrusionOk="0" h="468" w="596">
                  <a:moveTo>
                    <a:pt x="595" y="361"/>
                  </a:moveTo>
                  <a:cubicBezTo>
                    <a:pt x="595" y="361"/>
                    <a:pt x="457" y="64"/>
                    <a:pt x="138" y="0"/>
                  </a:cubicBezTo>
                  <a:cubicBezTo>
                    <a:pt x="117" y="11"/>
                    <a:pt x="74" y="54"/>
                    <a:pt x="64" y="75"/>
                  </a:cubicBezTo>
                  <a:cubicBezTo>
                    <a:pt x="0" y="191"/>
                    <a:pt x="43" y="340"/>
                    <a:pt x="149" y="436"/>
                  </a:cubicBezTo>
                  <a:cubicBezTo>
                    <a:pt x="435" y="467"/>
                    <a:pt x="595" y="361"/>
                    <a:pt x="595" y="36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655600" y="1128850"/>
              <a:ext cx="32425" cy="13275"/>
            </a:xfrm>
            <a:custGeom>
              <a:rect b="b" l="l" r="r" t="t"/>
              <a:pathLst>
                <a:path extrusionOk="0" h="531" w="1297">
                  <a:moveTo>
                    <a:pt x="367" y="1"/>
                  </a:moveTo>
                  <a:cubicBezTo>
                    <a:pt x="247" y="1"/>
                    <a:pt x="124" y="20"/>
                    <a:pt x="1" y="63"/>
                  </a:cubicBezTo>
                  <a:lnTo>
                    <a:pt x="65" y="233"/>
                  </a:lnTo>
                  <a:cubicBezTo>
                    <a:pt x="165" y="198"/>
                    <a:pt x="265" y="184"/>
                    <a:pt x="360" y="184"/>
                  </a:cubicBezTo>
                  <a:cubicBezTo>
                    <a:pt x="731" y="184"/>
                    <a:pt x="1049" y="404"/>
                    <a:pt x="1158" y="531"/>
                  </a:cubicBezTo>
                  <a:lnTo>
                    <a:pt x="1296" y="413"/>
                  </a:lnTo>
                  <a:cubicBezTo>
                    <a:pt x="1132" y="217"/>
                    <a:pt x="772" y="1"/>
                    <a:pt x="367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563225" y="1172900"/>
              <a:ext cx="44625" cy="57900"/>
            </a:xfrm>
            <a:custGeom>
              <a:rect b="b" l="l" r="r" t="t"/>
              <a:pathLst>
                <a:path extrusionOk="0" h="2316" w="1785">
                  <a:moveTo>
                    <a:pt x="425" y="0"/>
                  </a:moveTo>
                  <a:cubicBezTo>
                    <a:pt x="552" y="733"/>
                    <a:pt x="1041" y="1190"/>
                    <a:pt x="1784" y="1402"/>
                  </a:cubicBezTo>
                  <a:cubicBezTo>
                    <a:pt x="1784" y="1402"/>
                    <a:pt x="1678" y="1700"/>
                    <a:pt x="1625" y="1795"/>
                  </a:cubicBezTo>
                  <a:cubicBezTo>
                    <a:pt x="1551" y="1922"/>
                    <a:pt x="1275" y="2315"/>
                    <a:pt x="1275" y="2315"/>
                  </a:cubicBezTo>
                  <a:cubicBezTo>
                    <a:pt x="690" y="2028"/>
                    <a:pt x="0" y="1190"/>
                    <a:pt x="425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635425" y="1134400"/>
              <a:ext cx="17550" cy="28700"/>
            </a:xfrm>
            <a:custGeom>
              <a:rect b="b" l="l" r="r" t="t"/>
              <a:pathLst>
                <a:path extrusionOk="0" h="1148" w="702">
                  <a:moveTo>
                    <a:pt x="606" y="43"/>
                  </a:moveTo>
                  <a:cubicBezTo>
                    <a:pt x="702" y="64"/>
                    <a:pt x="563" y="977"/>
                    <a:pt x="499" y="1052"/>
                  </a:cubicBezTo>
                  <a:cubicBezTo>
                    <a:pt x="426" y="1147"/>
                    <a:pt x="32" y="1020"/>
                    <a:pt x="22" y="967"/>
                  </a:cubicBezTo>
                  <a:cubicBezTo>
                    <a:pt x="1" y="807"/>
                    <a:pt x="468" y="0"/>
                    <a:pt x="606" y="43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610725" y="1166850"/>
              <a:ext cx="31350" cy="12175"/>
            </a:xfrm>
            <a:custGeom>
              <a:rect b="b" l="l" r="r" t="t"/>
              <a:pathLst>
                <a:path extrusionOk="0" h="487" w="1254">
                  <a:moveTo>
                    <a:pt x="479" y="1"/>
                  </a:moveTo>
                  <a:cubicBezTo>
                    <a:pt x="317" y="1"/>
                    <a:pt x="153" y="47"/>
                    <a:pt x="1" y="157"/>
                  </a:cubicBezTo>
                  <a:lnTo>
                    <a:pt x="107" y="306"/>
                  </a:lnTo>
                  <a:cubicBezTo>
                    <a:pt x="223" y="223"/>
                    <a:pt x="349" y="187"/>
                    <a:pt x="475" y="187"/>
                  </a:cubicBezTo>
                  <a:cubicBezTo>
                    <a:pt x="717" y="187"/>
                    <a:pt x="959" y="318"/>
                    <a:pt x="1126" y="486"/>
                  </a:cubicBezTo>
                  <a:lnTo>
                    <a:pt x="1254" y="349"/>
                  </a:lnTo>
                  <a:cubicBezTo>
                    <a:pt x="1056" y="150"/>
                    <a:pt x="771" y="1"/>
                    <a:pt x="479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588700" y="1132175"/>
              <a:ext cx="25525" cy="23900"/>
            </a:xfrm>
            <a:custGeom>
              <a:rect b="b" l="l" r="r" t="t"/>
              <a:pathLst>
                <a:path extrusionOk="0" h="956" w="1021">
                  <a:moveTo>
                    <a:pt x="505" y="1"/>
                  </a:moveTo>
                  <a:cubicBezTo>
                    <a:pt x="486" y="1"/>
                    <a:pt x="466" y="2"/>
                    <a:pt x="447" y="4"/>
                  </a:cubicBezTo>
                  <a:cubicBezTo>
                    <a:pt x="181" y="47"/>
                    <a:pt x="1" y="291"/>
                    <a:pt x="43" y="546"/>
                  </a:cubicBezTo>
                  <a:cubicBezTo>
                    <a:pt x="72" y="785"/>
                    <a:pt x="273" y="956"/>
                    <a:pt x="500" y="956"/>
                  </a:cubicBezTo>
                  <a:cubicBezTo>
                    <a:pt x="524" y="956"/>
                    <a:pt x="549" y="954"/>
                    <a:pt x="574" y="950"/>
                  </a:cubicBezTo>
                  <a:cubicBezTo>
                    <a:pt x="839" y="917"/>
                    <a:pt x="1020" y="674"/>
                    <a:pt x="978" y="408"/>
                  </a:cubicBezTo>
                  <a:cubicBezTo>
                    <a:pt x="948" y="172"/>
                    <a:pt x="738" y="1"/>
                    <a:pt x="505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652150" y="1160075"/>
              <a:ext cx="18875" cy="21875"/>
            </a:xfrm>
            <a:custGeom>
              <a:rect b="b" l="l" r="r" t="t"/>
              <a:pathLst>
                <a:path extrusionOk="0" h="875" w="755">
                  <a:moveTo>
                    <a:pt x="501" y="1"/>
                  </a:moveTo>
                  <a:cubicBezTo>
                    <a:pt x="483" y="1"/>
                    <a:pt x="465" y="2"/>
                    <a:pt x="446" y="4"/>
                  </a:cubicBezTo>
                  <a:cubicBezTo>
                    <a:pt x="181" y="35"/>
                    <a:pt x="0" y="280"/>
                    <a:pt x="43" y="545"/>
                  </a:cubicBezTo>
                  <a:cubicBezTo>
                    <a:pt x="64" y="683"/>
                    <a:pt x="149" y="800"/>
                    <a:pt x="266" y="874"/>
                  </a:cubicBezTo>
                  <a:cubicBezTo>
                    <a:pt x="446" y="641"/>
                    <a:pt x="616" y="354"/>
                    <a:pt x="755" y="67"/>
                  </a:cubicBezTo>
                  <a:cubicBezTo>
                    <a:pt x="675" y="23"/>
                    <a:pt x="589" y="1"/>
                    <a:pt x="501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545425" y="1035100"/>
              <a:ext cx="197275" cy="108350"/>
            </a:xfrm>
            <a:custGeom>
              <a:rect b="b" l="l" r="r" t="t"/>
              <a:pathLst>
                <a:path extrusionOk="0" h="4334" w="7891">
                  <a:moveTo>
                    <a:pt x="1296" y="298"/>
                  </a:moveTo>
                  <a:cubicBezTo>
                    <a:pt x="1508" y="224"/>
                    <a:pt x="1891" y="203"/>
                    <a:pt x="2093" y="255"/>
                  </a:cubicBezTo>
                  <a:cubicBezTo>
                    <a:pt x="2411" y="340"/>
                    <a:pt x="2613" y="638"/>
                    <a:pt x="2931" y="606"/>
                  </a:cubicBezTo>
                  <a:cubicBezTo>
                    <a:pt x="3282" y="574"/>
                    <a:pt x="3441" y="277"/>
                    <a:pt x="3675" y="203"/>
                  </a:cubicBezTo>
                  <a:cubicBezTo>
                    <a:pt x="4312" y="0"/>
                    <a:pt x="4833" y="373"/>
                    <a:pt x="5087" y="701"/>
                  </a:cubicBezTo>
                  <a:cubicBezTo>
                    <a:pt x="5257" y="914"/>
                    <a:pt x="5289" y="1201"/>
                    <a:pt x="5533" y="1360"/>
                  </a:cubicBezTo>
                  <a:cubicBezTo>
                    <a:pt x="5895" y="1583"/>
                    <a:pt x="6542" y="1402"/>
                    <a:pt x="6978" y="1593"/>
                  </a:cubicBezTo>
                  <a:cubicBezTo>
                    <a:pt x="7360" y="1763"/>
                    <a:pt x="7679" y="2157"/>
                    <a:pt x="7752" y="2655"/>
                  </a:cubicBezTo>
                  <a:cubicBezTo>
                    <a:pt x="7891" y="3643"/>
                    <a:pt x="6702" y="4333"/>
                    <a:pt x="5873" y="3792"/>
                  </a:cubicBezTo>
                  <a:cubicBezTo>
                    <a:pt x="5682" y="3675"/>
                    <a:pt x="5576" y="3473"/>
                    <a:pt x="5491" y="3325"/>
                  </a:cubicBezTo>
                  <a:cubicBezTo>
                    <a:pt x="5395" y="3165"/>
                    <a:pt x="5353" y="2931"/>
                    <a:pt x="5183" y="2773"/>
                  </a:cubicBezTo>
                  <a:cubicBezTo>
                    <a:pt x="4939" y="2549"/>
                    <a:pt x="4408" y="2666"/>
                    <a:pt x="4057" y="2507"/>
                  </a:cubicBezTo>
                  <a:cubicBezTo>
                    <a:pt x="3877" y="2433"/>
                    <a:pt x="3717" y="2273"/>
                    <a:pt x="3601" y="2157"/>
                  </a:cubicBezTo>
                  <a:cubicBezTo>
                    <a:pt x="3462" y="2008"/>
                    <a:pt x="3420" y="1838"/>
                    <a:pt x="3155" y="1796"/>
                  </a:cubicBezTo>
                  <a:cubicBezTo>
                    <a:pt x="2910" y="1753"/>
                    <a:pt x="2687" y="1848"/>
                    <a:pt x="2528" y="1933"/>
                  </a:cubicBezTo>
                  <a:cubicBezTo>
                    <a:pt x="1987" y="2231"/>
                    <a:pt x="1710" y="2900"/>
                    <a:pt x="1402" y="3462"/>
                  </a:cubicBezTo>
                  <a:cubicBezTo>
                    <a:pt x="1317" y="3611"/>
                    <a:pt x="1158" y="3930"/>
                    <a:pt x="967" y="3919"/>
                  </a:cubicBezTo>
                  <a:cubicBezTo>
                    <a:pt x="691" y="3908"/>
                    <a:pt x="776" y="3441"/>
                    <a:pt x="680" y="3144"/>
                  </a:cubicBezTo>
                  <a:cubicBezTo>
                    <a:pt x="627" y="2942"/>
                    <a:pt x="446" y="2836"/>
                    <a:pt x="361" y="2634"/>
                  </a:cubicBezTo>
                  <a:cubicBezTo>
                    <a:pt x="0" y="1732"/>
                    <a:pt x="436" y="564"/>
                    <a:pt x="1296" y="298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561100" y="1068550"/>
              <a:ext cx="10100" cy="18075"/>
            </a:xfrm>
            <a:custGeom>
              <a:rect b="b" l="l" r="r" t="t"/>
              <a:pathLst>
                <a:path extrusionOk="0" h="723" w="404">
                  <a:moveTo>
                    <a:pt x="85" y="723"/>
                  </a:moveTo>
                  <a:cubicBezTo>
                    <a:pt x="180" y="649"/>
                    <a:pt x="255" y="468"/>
                    <a:pt x="329" y="288"/>
                  </a:cubicBezTo>
                  <a:cubicBezTo>
                    <a:pt x="350" y="203"/>
                    <a:pt x="404" y="75"/>
                    <a:pt x="329" y="43"/>
                  </a:cubicBezTo>
                  <a:cubicBezTo>
                    <a:pt x="244" y="1"/>
                    <a:pt x="180" y="139"/>
                    <a:pt x="149" y="192"/>
                  </a:cubicBezTo>
                  <a:cubicBezTo>
                    <a:pt x="64" y="351"/>
                    <a:pt x="0" y="553"/>
                    <a:pt x="0" y="670"/>
                  </a:cubicBezTo>
                  <a:cubicBezTo>
                    <a:pt x="11" y="701"/>
                    <a:pt x="53" y="723"/>
                    <a:pt x="85" y="7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4578075" y="1062175"/>
              <a:ext cx="9600" cy="11450"/>
            </a:xfrm>
            <a:custGeom>
              <a:rect b="b" l="l" r="r" t="t"/>
              <a:pathLst>
                <a:path extrusionOk="0" h="458" w="384">
                  <a:moveTo>
                    <a:pt x="43" y="340"/>
                  </a:moveTo>
                  <a:cubicBezTo>
                    <a:pt x="192" y="458"/>
                    <a:pt x="383" y="86"/>
                    <a:pt x="245" y="33"/>
                  </a:cubicBezTo>
                  <a:cubicBezTo>
                    <a:pt x="181" y="1"/>
                    <a:pt x="11" y="149"/>
                    <a:pt x="1" y="245"/>
                  </a:cubicBezTo>
                  <a:cubicBezTo>
                    <a:pt x="1" y="288"/>
                    <a:pt x="22" y="319"/>
                    <a:pt x="43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578625" y="1050250"/>
              <a:ext cx="10350" cy="9050"/>
            </a:xfrm>
            <a:custGeom>
              <a:rect b="b" l="l" r="r" t="t"/>
              <a:pathLst>
                <a:path extrusionOk="0" h="362" w="414">
                  <a:moveTo>
                    <a:pt x="64" y="319"/>
                  </a:moveTo>
                  <a:cubicBezTo>
                    <a:pt x="117" y="361"/>
                    <a:pt x="202" y="319"/>
                    <a:pt x="276" y="255"/>
                  </a:cubicBezTo>
                  <a:cubicBezTo>
                    <a:pt x="329" y="191"/>
                    <a:pt x="414" y="64"/>
                    <a:pt x="329" y="21"/>
                  </a:cubicBezTo>
                  <a:cubicBezTo>
                    <a:pt x="298" y="0"/>
                    <a:pt x="213" y="21"/>
                    <a:pt x="159" y="85"/>
                  </a:cubicBezTo>
                  <a:cubicBezTo>
                    <a:pt x="85" y="149"/>
                    <a:pt x="0" y="255"/>
                    <a:pt x="64" y="3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709225" y="1083175"/>
              <a:ext cx="23125" cy="14875"/>
            </a:xfrm>
            <a:custGeom>
              <a:rect b="b" l="l" r="r" t="t"/>
              <a:pathLst>
                <a:path extrusionOk="0" h="595" w="925">
                  <a:moveTo>
                    <a:pt x="1" y="106"/>
                  </a:moveTo>
                  <a:cubicBezTo>
                    <a:pt x="86" y="244"/>
                    <a:pt x="320" y="361"/>
                    <a:pt x="553" y="467"/>
                  </a:cubicBezTo>
                  <a:cubicBezTo>
                    <a:pt x="648" y="520"/>
                    <a:pt x="818" y="595"/>
                    <a:pt x="861" y="499"/>
                  </a:cubicBezTo>
                  <a:cubicBezTo>
                    <a:pt x="924" y="404"/>
                    <a:pt x="754" y="286"/>
                    <a:pt x="691" y="255"/>
                  </a:cubicBezTo>
                  <a:cubicBezTo>
                    <a:pt x="500" y="127"/>
                    <a:pt x="235" y="10"/>
                    <a:pt x="75" y="0"/>
                  </a:cubicBezTo>
                  <a:cubicBezTo>
                    <a:pt x="43" y="10"/>
                    <a:pt x="11" y="64"/>
                    <a:pt x="1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715850" y="1099100"/>
              <a:ext cx="14900" cy="13300"/>
            </a:xfrm>
            <a:custGeom>
              <a:rect b="b" l="l" r="r" t="t"/>
              <a:pathLst>
                <a:path extrusionOk="0" h="532" w="596">
                  <a:moveTo>
                    <a:pt x="171" y="53"/>
                  </a:moveTo>
                  <a:cubicBezTo>
                    <a:pt x="1" y="244"/>
                    <a:pt x="458" y="531"/>
                    <a:pt x="553" y="350"/>
                  </a:cubicBezTo>
                  <a:cubicBezTo>
                    <a:pt x="596" y="265"/>
                    <a:pt x="426" y="43"/>
                    <a:pt x="288" y="10"/>
                  </a:cubicBezTo>
                  <a:cubicBezTo>
                    <a:pt x="246" y="0"/>
                    <a:pt x="192" y="21"/>
                    <a:pt x="171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492325" y="1199450"/>
              <a:ext cx="66400" cy="71700"/>
            </a:xfrm>
            <a:custGeom>
              <a:rect b="b" l="l" r="r" t="t"/>
              <a:pathLst>
                <a:path extrusionOk="0" h="2868" w="2656">
                  <a:moveTo>
                    <a:pt x="2613" y="1922"/>
                  </a:moveTo>
                  <a:cubicBezTo>
                    <a:pt x="2103" y="1657"/>
                    <a:pt x="1732" y="1317"/>
                    <a:pt x="1466" y="796"/>
                  </a:cubicBezTo>
                  <a:cubicBezTo>
                    <a:pt x="1339" y="563"/>
                    <a:pt x="1254" y="319"/>
                    <a:pt x="1169" y="74"/>
                  </a:cubicBezTo>
                  <a:cubicBezTo>
                    <a:pt x="1147" y="64"/>
                    <a:pt x="1137" y="64"/>
                    <a:pt x="1126" y="53"/>
                  </a:cubicBezTo>
                  <a:cubicBezTo>
                    <a:pt x="786" y="0"/>
                    <a:pt x="96" y="298"/>
                    <a:pt x="43" y="520"/>
                  </a:cubicBezTo>
                  <a:cubicBezTo>
                    <a:pt x="0" y="722"/>
                    <a:pt x="755" y="1965"/>
                    <a:pt x="1041" y="2368"/>
                  </a:cubicBezTo>
                  <a:cubicBezTo>
                    <a:pt x="1147" y="2517"/>
                    <a:pt x="1317" y="2793"/>
                    <a:pt x="1583" y="2825"/>
                  </a:cubicBezTo>
                  <a:cubicBezTo>
                    <a:pt x="1965" y="2868"/>
                    <a:pt x="2496" y="2389"/>
                    <a:pt x="2592" y="2230"/>
                  </a:cubicBezTo>
                  <a:cubicBezTo>
                    <a:pt x="2645" y="2134"/>
                    <a:pt x="2655" y="2028"/>
                    <a:pt x="2634" y="1933"/>
                  </a:cubicBezTo>
                  <a:cubicBezTo>
                    <a:pt x="2634" y="1933"/>
                    <a:pt x="2624" y="1933"/>
                    <a:pt x="2613" y="192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551250" y="1216150"/>
              <a:ext cx="69600" cy="58975"/>
            </a:xfrm>
            <a:custGeom>
              <a:rect b="b" l="l" r="r" t="t"/>
              <a:pathLst>
                <a:path extrusionOk="0" h="2359" w="2784">
                  <a:moveTo>
                    <a:pt x="2136" y="1"/>
                  </a:moveTo>
                  <a:cubicBezTo>
                    <a:pt x="1785" y="638"/>
                    <a:pt x="989" y="1095"/>
                    <a:pt x="309" y="1244"/>
                  </a:cubicBezTo>
                  <a:cubicBezTo>
                    <a:pt x="213" y="1265"/>
                    <a:pt x="118" y="1265"/>
                    <a:pt x="22" y="1254"/>
                  </a:cubicBezTo>
                  <a:cubicBezTo>
                    <a:pt x="12" y="1275"/>
                    <a:pt x="12" y="1308"/>
                    <a:pt x="12" y="1339"/>
                  </a:cubicBezTo>
                  <a:cubicBezTo>
                    <a:pt x="1" y="1509"/>
                    <a:pt x="171" y="2157"/>
                    <a:pt x="479" y="2273"/>
                  </a:cubicBezTo>
                  <a:cubicBezTo>
                    <a:pt x="692" y="2358"/>
                    <a:pt x="947" y="2189"/>
                    <a:pt x="1095" y="2093"/>
                  </a:cubicBezTo>
                  <a:cubicBezTo>
                    <a:pt x="1499" y="1870"/>
                    <a:pt x="2656" y="1084"/>
                    <a:pt x="2720" y="883"/>
                  </a:cubicBezTo>
                  <a:cubicBezTo>
                    <a:pt x="2783" y="670"/>
                    <a:pt x="2412" y="107"/>
                    <a:pt x="2136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515675" y="1264475"/>
              <a:ext cx="44375" cy="182950"/>
            </a:xfrm>
            <a:custGeom>
              <a:rect b="b" l="l" r="r" t="t"/>
              <a:pathLst>
                <a:path extrusionOk="0" h="7318" w="1775">
                  <a:moveTo>
                    <a:pt x="1775" y="97"/>
                  </a:moveTo>
                  <a:cubicBezTo>
                    <a:pt x="1764" y="585"/>
                    <a:pt x="1690" y="1084"/>
                    <a:pt x="1658" y="1583"/>
                  </a:cubicBezTo>
                  <a:cubicBezTo>
                    <a:pt x="1594" y="2560"/>
                    <a:pt x="1573" y="3537"/>
                    <a:pt x="1499" y="4525"/>
                  </a:cubicBezTo>
                  <a:cubicBezTo>
                    <a:pt x="1456" y="5034"/>
                    <a:pt x="1435" y="5555"/>
                    <a:pt x="1286" y="6033"/>
                  </a:cubicBezTo>
                  <a:cubicBezTo>
                    <a:pt x="1212" y="6256"/>
                    <a:pt x="1084" y="6500"/>
                    <a:pt x="957" y="6744"/>
                  </a:cubicBezTo>
                  <a:cubicBezTo>
                    <a:pt x="883" y="6893"/>
                    <a:pt x="659" y="7318"/>
                    <a:pt x="532" y="7307"/>
                  </a:cubicBezTo>
                  <a:cubicBezTo>
                    <a:pt x="394" y="7297"/>
                    <a:pt x="277" y="6808"/>
                    <a:pt x="213" y="6617"/>
                  </a:cubicBezTo>
                  <a:cubicBezTo>
                    <a:pt x="118" y="6330"/>
                    <a:pt x="43" y="6107"/>
                    <a:pt x="33" y="5841"/>
                  </a:cubicBezTo>
                  <a:cubicBezTo>
                    <a:pt x="1" y="5194"/>
                    <a:pt x="213" y="4472"/>
                    <a:pt x="341" y="3866"/>
                  </a:cubicBezTo>
                  <a:cubicBezTo>
                    <a:pt x="585" y="2719"/>
                    <a:pt x="840" y="1636"/>
                    <a:pt x="1159" y="564"/>
                  </a:cubicBezTo>
                  <a:cubicBezTo>
                    <a:pt x="1212" y="404"/>
                    <a:pt x="1233" y="203"/>
                    <a:pt x="1286" y="128"/>
                  </a:cubicBezTo>
                  <a:cubicBezTo>
                    <a:pt x="1371" y="1"/>
                    <a:pt x="1636" y="1"/>
                    <a:pt x="1775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539850" y="1248825"/>
              <a:ext cx="30025" cy="31875"/>
            </a:xfrm>
            <a:custGeom>
              <a:rect b="b" l="l" r="r" t="t"/>
              <a:pathLst>
                <a:path extrusionOk="0" h="1275" w="1201">
                  <a:moveTo>
                    <a:pt x="595" y="11"/>
                  </a:moveTo>
                  <a:cubicBezTo>
                    <a:pt x="829" y="1"/>
                    <a:pt x="1200" y="425"/>
                    <a:pt x="1137" y="680"/>
                  </a:cubicBezTo>
                  <a:cubicBezTo>
                    <a:pt x="1105" y="818"/>
                    <a:pt x="627" y="1275"/>
                    <a:pt x="489" y="1254"/>
                  </a:cubicBezTo>
                  <a:cubicBezTo>
                    <a:pt x="298" y="1232"/>
                    <a:pt x="1" y="669"/>
                    <a:pt x="53" y="457"/>
                  </a:cubicBezTo>
                  <a:cubicBezTo>
                    <a:pt x="86" y="298"/>
                    <a:pt x="404" y="22"/>
                    <a:pt x="59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48875" y="1674925"/>
              <a:ext cx="124000" cy="156650"/>
            </a:xfrm>
            <a:custGeom>
              <a:rect b="b" l="l" r="r" t="t"/>
              <a:pathLst>
                <a:path extrusionOk="0" h="6266" w="4960">
                  <a:moveTo>
                    <a:pt x="4928" y="3240"/>
                  </a:moveTo>
                  <a:cubicBezTo>
                    <a:pt x="4737" y="3144"/>
                    <a:pt x="4567" y="2964"/>
                    <a:pt x="4376" y="2868"/>
                  </a:cubicBezTo>
                  <a:cubicBezTo>
                    <a:pt x="4376" y="2868"/>
                    <a:pt x="3909" y="2528"/>
                    <a:pt x="3526" y="2528"/>
                  </a:cubicBezTo>
                  <a:cubicBezTo>
                    <a:pt x="2698" y="2518"/>
                    <a:pt x="2103" y="3505"/>
                    <a:pt x="2656" y="4206"/>
                  </a:cubicBezTo>
                  <a:cubicBezTo>
                    <a:pt x="2963" y="4609"/>
                    <a:pt x="3473" y="4811"/>
                    <a:pt x="3961" y="5055"/>
                  </a:cubicBezTo>
                  <a:cubicBezTo>
                    <a:pt x="4100" y="5130"/>
                    <a:pt x="4355" y="5246"/>
                    <a:pt x="4238" y="5448"/>
                  </a:cubicBezTo>
                  <a:cubicBezTo>
                    <a:pt x="4131" y="5618"/>
                    <a:pt x="3558" y="5331"/>
                    <a:pt x="3335" y="5257"/>
                  </a:cubicBezTo>
                  <a:cubicBezTo>
                    <a:pt x="3484" y="5385"/>
                    <a:pt x="3888" y="5661"/>
                    <a:pt x="3696" y="5916"/>
                  </a:cubicBezTo>
                  <a:cubicBezTo>
                    <a:pt x="3569" y="6086"/>
                    <a:pt x="3038" y="5682"/>
                    <a:pt x="2772" y="5597"/>
                  </a:cubicBezTo>
                  <a:cubicBezTo>
                    <a:pt x="2889" y="5682"/>
                    <a:pt x="3091" y="5883"/>
                    <a:pt x="2995" y="6053"/>
                  </a:cubicBezTo>
                  <a:cubicBezTo>
                    <a:pt x="2826" y="6266"/>
                    <a:pt x="2347" y="5883"/>
                    <a:pt x="2061" y="5692"/>
                  </a:cubicBezTo>
                  <a:cubicBezTo>
                    <a:pt x="1646" y="5416"/>
                    <a:pt x="1200" y="5109"/>
                    <a:pt x="1158" y="4471"/>
                  </a:cubicBezTo>
                  <a:cubicBezTo>
                    <a:pt x="978" y="4737"/>
                    <a:pt x="563" y="5321"/>
                    <a:pt x="117" y="5151"/>
                  </a:cubicBezTo>
                  <a:cubicBezTo>
                    <a:pt x="1" y="5076"/>
                    <a:pt x="415" y="4375"/>
                    <a:pt x="553" y="3962"/>
                  </a:cubicBezTo>
                  <a:cubicBezTo>
                    <a:pt x="702" y="3558"/>
                    <a:pt x="861" y="3122"/>
                    <a:pt x="893" y="2698"/>
                  </a:cubicBezTo>
                  <a:cubicBezTo>
                    <a:pt x="946" y="2072"/>
                    <a:pt x="638" y="1742"/>
                    <a:pt x="330" y="1413"/>
                  </a:cubicBezTo>
                  <a:cubicBezTo>
                    <a:pt x="861" y="946"/>
                    <a:pt x="1997" y="0"/>
                    <a:pt x="2019" y="0"/>
                  </a:cubicBezTo>
                  <a:cubicBezTo>
                    <a:pt x="2443" y="585"/>
                    <a:pt x="3017" y="1052"/>
                    <a:pt x="3579" y="1498"/>
                  </a:cubicBezTo>
                  <a:cubicBezTo>
                    <a:pt x="4121" y="1944"/>
                    <a:pt x="4716" y="2518"/>
                    <a:pt x="4960" y="327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557100" y="1674925"/>
              <a:ext cx="42250" cy="35350"/>
            </a:xfrm>
            <a:custGeom>
              <a:rect b="b" l="l" r="r" t="t"/>
              <a:pathLst>
                <a:path extrusionOk="0" h="1414" w="1690">
                  <a:moveTo>
                    <a:pt x="1690" y="0"/>
                  </a:moveTo>
                  <a:cubicBezTo>
                    <a:pt x="1636" y="479"/>
                    <a:pt x="1074" y="1264"/>
                    <a:pt x="1" y="1413"/>
                  </a:cubicBezTo>
                  <a:cubicBezTo>
                    <a:pt x="479" y="892"/>
                    <a:pt x="1211" y="542"/>
                    <a:pt x="1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01175" y="1724050"/>
              <a:ext cx="59775" cy="88150"/>
            </a:xfrm>
            <a:custGeom>
              <a:rect b="b" l="l" r="r" t="t"/>
              <a:pathLst>
                <a:path extrusionOk="0" h="3526" w="2391">
                  <a:moveTo>
                    <a:pt x="2326" y="924"/>
                  </a:moveTo>
                  <a:cubicBezTo>
                    <a:pt x="2326" y="924"/>
                    <a:pt x="1987" y="701"/>
                    <a:pt x="1806" y="637"/>
                  </a:cubicBezTo>
                  <a:cubicBezTo>
                    <a:pt x="1084" y="383"/>
                    <a:pt x="457" y="892"/>
                    <a:pt x="383" y="1466"/>
                  </a:cubicBezTo>
                  <a:cubicBezTo>
                    <a:pt x="277" y="2368"/>
                    <a:pt x="1073" y="2644"/>
                    <a:pt x="1636" y="2941"/>
                  </a:cubicBezTo>
                  <a:cubicBezTo>
                    <a:pt x="1784" y="3026"/>
                    <a:pt x="2390" y="3250"/>
                    <a:pt x="2103" y="3526"/>
                  </a:cubicBezTo>
                  <a:cubicBezTo>
                    <a:pt x="2124" y="3324"/>
                    <a:pt x="925" y="2793"/>
                    <a:pt x="564" y="2506"/>
                  </a:cubicBezTo>
                  <a:cubicBezTo>
                    <a:pt x="277" y="2294"/>
                    <a:pt x="0" y="1891"/>
                    <a:pt x="75" y="1317"/>
                  </a:cubicBezTo>
                  <a:cubicBezTo>
                    <a:pt x="160" y="584"/>
                    <a:pt x="1105" y="0"/>
                    <a:pt x="1923" y="457"/>
                  </a:cubicBezTo>
                  <a:cubicBezTo>
                    <a:pt x="2072" y="541"/>
                    <a:pt x="2294" y="701"/>
                    <a:pt x="2326" y="924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550200" y="1775550"/>
              <a:ext cx="32950" cy="34000"/>
            </a:xfrm>
            <a:custGeom>
              <a:rect b="b" l="l" r="r" t="t"/>
              <a:pathLst>
                <a:path extrusionOk="0" h="1360" w="1318">
                  <a:moveTo>
                    <a:pt x="1317" y="32"/>
                  </a:moveTo>
                  <a:cubicBezTo>
                    <a:pt x="1126" y="542"/>
                    <a:pt x="585" y="1360"/>
                    <a:pt x="64" y="1126"/>
                  </a:cubicBezTo>
                  <a:cubicBezTo>
                    <a:pt x="1" y="1073"/>
                    <a:pt x="33" y="988"/>
                    <a:pt x="85" y="881"/>
                  </a:cubicBezTo>
                  <a:cubicBezTo>
                    <a:pt x="734" y="1051"/>
                    <a:pt x="1307" y="0"/>
                    <a:pt x="1317" y="32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596925" y="1782975"/>
              <a:ext cx="47275" cy="40100"/>
            </a:xfrm>
            <a:custGeom>
              <a:rect b="b" l="l" r="r" t="t"/>
              <a:pathLst>
                <a:path extrusionOk="0" h="1604" w="1891">
                  <a:moveTo>
                    <a:pt x="1" y="1"/>
                  </a:moveTo>
                  <a:cubicBezTo>
                    <a:pt x="351" y="362"/>
                    <a:pt x="893" y="744"/>
                    <a:pt x="1413" y="935"/>
                  </a:cubicBezTo>
                  <a:cubicBezTo>
                    <a:pt x="1891" y="1254"/>
                    <a:pt x="1891" y="1476"/>
                    <a:pt x="1763" y="1604"/>
                  </a:cubicBezTo>
                  <a:cubicBezTo>
                    <a:pt x="1838" y="1222"/>
                    <a:pt x="149" y="596"/>
                    <a:pt x="1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588950" y="1790950"/>
              <a:ext cx="39850" cy="37975"/>
            </a:xfrm>
            <a:custGeom>
              <a:rect b="b" l="l" r="r" t="t"/>
              <a:pathLst>
                <a:path extrusionOk="0" h="1519" w="1594">
                  <a:moveTo>
                    <a:pt x="1" y="0"/>
                  </a:moveTo>
                  <a:cubicBezTo>
                    <a:pt x="139" y="244"/>
                    <a:pt x="447" y="468"/>
                    <a:pt x="628" y="616"/>
                  </a:cubicBezTo>
                  <a:cubicBezTo>
                    <a:pt x="968" y="860"/>
                    <a:pt x="1594" y="1084"/>
                    <a:pt x="1392" y="1412"/>
                  </a:cubicBezTo>
                  <a:cubicBezTo>
                    <a:pt x="1318" y="1519"/>
                    <a:pt x="1180" y="1476"/>
                    <a:pt x="1116" y="1445"/>
                  </a:cubicBezTo>
                  <a:cubicBezTo>
                    <a:pt x="1233" y="1445"/>
                    <a:pt x="1308" y="1327"/>
                    <a:pt x="1265" y="1264"/>
                  </a:cubicBezTo>
                  <a:cubicBezTo>
                    <a:pt x="989" y="860"/>
                    <a:pt x="150" y="690"/>
                    <a:pt x="1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330650" y="1206875"/>
              <a:ext cx="278250" cy="514275"/>
            </a:xfrm>
            <a:custGeom>
              <a:rect b="b" l="l" r="r" t="t"/>
              <a:pathLst>
                <a:path extrusionOk="0" h="20571" w="11130">
                  <a:moveTo>
                    <a:pt x="11130" y="18776"/>
                  </a:moveTo>
                  <a:cubicBezTo>
                    <a:pt x="10535" y="19477"/>
                    <a:pt x="9792" y="20008"/>
                    <a:pt x="9059" y="20570"/>
                  </a:cubicBezTo>
                  <a:cubicBezTo>
                    <a:pt x="8709" y="20358"/>
                    <a:pt x="8432" y="20018"/>
                    <a:pt x="8124" y="19732"/>
                  </a:cubicBezTo>
                  <a:cubicBezTo>
                    <a:pt x="6606" y="18330"/>
                    <a:pt x="5289" y="16694"/>
                    <a:pt x="3940" y="15048"/>
                  </a:cubicBezTo>
                  <a:cubicBezTo>
                    <a:pt x="3685" y="14740"/>
                    <a:pt x="3420" y="14401"/>
                    <a:pt x="3175" y="14040"/>
                  </a:cubicBezTo>
                  <a:cubicBezTo>
                    <a:pt x="2645" y="13285"/>
                    <a:pt x="2241" y="12489"/>
                    <a:pt x="1848" y="11555"/>
                  </a:cubicBezTo>
                  <a:cubicBezTo>
                    <a:pt x="1233" y="10132"/>
                    <a:pt x="669" y="8539"/>
                    <a:pt x="393" y="6807"/>
                  </a:cubicBezTo>
                  <a:cubicBezTo>
                    <a:pt x="1" y="4365"/>
                    <a:pt x="53" y="1370"/>
                    <a:pt x="1774" y="351"/>
                  </a:cubicBezTo>
                  <a:cubicBezTo>
                    <a:pt x="2305" y="32"/>
                    <a:pt x="3080" y="1"/>
                    <a:pt x="3569" y="425"/>
                  </a:cubicBezTo>
                  <a:cubicBezTo>
                    <a:pt x="4121" y="903"/>
                    <a:pt x="4301" y="2082"/>
                    <a:pt x="4503" y="3006"/>
                  </a:cubicBezTo>
                  <a:cubicBezTo>
                    <a:pt x="5044" y="5448"/>
                    <a:pt x="5469" y="7827"/>
                    <a:pt x="6033" y="10248"/>
                  </a:cubicBezTo>
                  <a:cubicBezTo>
                    <a:pt x="6139" y="10736"/>
                    <a:pt x="6213" y="11225"/>
                    <a:pt x="6372" y="11650"/>
                  </a:cubicBezTo>
                  <a:cubicBezTo>
                    <a:pt x="6500" y="11968"/>
                    <a:pt x="6733" y="12298"/>
                    <a:pt x="6913" y="12617"/>
                  </a:cubicBezTo>
                  <a:cubicBezTo>
                    <a:pt x="8199" y="14783"/>
                    <a:pt x="9653" y="16790"/>
                    <a:pt x="11130" y="18776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411350" y="1212200"/>
              <a:ext cx="197550" cy="465400"/>
            </a:xfrm>
            <a:custGeom>
              <a:rect b="b" l="l" r="r" t="t"/>
              <a:pathLst>
                <a:path extrusionOk="0" h="18616" w="7902">
                  <a:moveTo>
                    <a:pt x="1" y="0"/>
                  </a:moveTo>
                  <a:cubicBezTo>
                    <a:pt x="872" y="308"/>
                    <a:pt x="1020" y="1667"/>
                    <a:pt x="1297" y="2920"/>
                  </a:cubicBezTo>
                  <a:cubicBezTo>
                    <a:pt x="1519" y="3887"/>
                    <a:pt x="1710" y="4916"/>
                    <a:pt x="1891" y="5798"/>
                  </a:cubicBezTo>
                  <a:cubicBezTo>
                    <a:pt x="2082" y="6722"/>
                    <a:pt x="2316" y="7720"/>
                    <a:pt x="2486" y="8687"/>
                  </a:cubicBezTo>
                  <a:cubicBezTo>
                    <a:pt x="2560" y="9133"/>
                    <a:pt x="2709" y="9621"/>
                    <a:pt x="2805" y="10089"/>
                  </a:cubicBezTo>
                  <a:cubicBezTo>
                    <a:pt x="2911" y="10619"/>
                    <a:pt x="3027" y="11161"/>
                    <a:pt x="3208" y="11564"/>
                  </a:cubicBezTo>
                  <a:cubicBezTo>
                    <a:pt x="3357" y="11883"/>
                    <a:pt x="4928" y="14304"/>
                    <a:pt x="5491" y="15165"/>
                  </a:cubicBezTo>
                  <a:cubicBezTo>
                    <a:pt x="6266" y="16364"/>
                    <a:pt x="7095" y="17395"/>
                    <a:pt x="7902" y="18563"/>
                  </a:cubicBezTo>
                  <a:lnTo>
                    <a:pt x="7848" y="18615"/>
                  </a:lnTo>
                  <a:cubicBezTo>
                    <a:pt x="6245" y="17044"/>
                    <a:pt x="2624" y="11670"/>
                    <a:pt x="2305" y="10896"/>
                  </a:cubicBezTo>
                  <a:cubicBezTo>
                    <a:pt x="1689" y="9377"/>
                    <a:pt x="1382" y="7264"/>
                    <a:pt x="1084" y="5437"/>
                  </a:cubicBezTo>
                  <a:cubicBezTo>
                    <a:pt x="924" y="4524"/>
                    <a:pt x="797" y="3493"/>
                    <a:pt x="659" y="2506"/>
                  </a:cubicBezTo>
                  <a:cubicBezTo>
                    <a:pt x="585" y="1985"/>
                    <a:pt x="521" y="1508"/>
                    <a:pt x="415" y="1072"/>
                  </a:cubicBezTo>
                  <a:cubicBezTo>
                    <a:pt x="309" y="626"/>
                    <a:pt x="150" y="170"/>
                    <a:pt x="1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393575" y="1497575"/>
              <a:ext cx="16475" cy="30825"/>
            </a:xfrm>
            <a:custGeom>
              <a:rect b="b" l="l" r="r" t="t"/>
              <a:pathLst>
                <a:path extrusionOk="0" h="1233" w="659">
                  <a:moveTo>
                    <a:pt x="149" y="1"/>
                  </a:moveTo>
                  <a:cubicBezTo>
                    <a:pt x="319" y="128"/>
                    <a:pt x="436" y="447"/>
                    <a:pt x="542" y="755"/>
                  </a:cubicBezTo>
                  <a:cubicBezTo>
                    <a:pt x="585" y="893"/>
                    <a:pt x="658" y="1116"/>
                    <a:pt x="542" y="1169"/>
                  </a:cubicBezTo>
                  <a:cubicBezTo>
                    <a:pt x="393" y="1232"/>
                    <a:pt x="276" y="999"/>
                    <a:pt x="234" y="914"/>
                  </a:cubicBezTo>
                  <a:cubicBezTo>
                    <a:pt x="106" y="638"/>
                    <a:pt x="0" y="288"/>
                    <a:pt x="0" y="75"/>
                  </a:cubicBezTo>
                  <a:cubicBezTo>
                    <a:pt x="21" y="33"/>
                    <a:pt x="96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421700" y="1520950"/>
              <a:ext cx="16500" cy="19125"/>
            </a:xfrm>
            <a:custGeom>
              <a:rect b="b" l="l" r="r" t="t"/>
              <a:pathLst>
                <a:path extrusionOk="0" h="765" w="660">
                  <a:moveTo>
                    <a:pt x="86" y="191"/>
                  </a:moveTo>
                  <a:cubicBezTo>
                    <a:pt x="352" y="0"/>
                    <a:pt x="659" y="637"/>
                    <a:pt x="404" y="733"/>
                  </a:cubicBezTo>
                  <a:cubicBezTo>
                    <a:pt x="288" y="765"/>
                    <a:pt x="22" y="510"/>
                    <a:pt x="12" y="340"/>
                  </a:cubicBezTo>
                  <a:cubicBezTo>
                    <a:pt x="1" y="276"/>
                    <a:pt x="33" y="223"/>
                    <a:pt x="86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422225" y="1545100"/>
              <a:ext cx="17025" cy="15425"/>
            </a:xfrm>
            <a:custGeom>
              <a:rect b="b" l="l" r="r" t="t"/>
              <a:pathLst>
                <a:path extrusionOk="0" h="617" w="681">
                  <a:moveTo>
                    <a:pt x="118" y="86"/>
                  </a:moveTo>
                  <a:cubicBezTo>
                    <a:pt x="203" y="1"/>
                    <a:pt x="352" y="75"/>
                    <a:pt x="468" y="202"/>
                  </a:cubicBezTo>
                  <a:cubicBezTo>
                    <a:pt x="553" y="298"/>
                    <a:pt x="681" y="532"/>
                    <a:pt x="543" y="596"/>
                  </a:cubicBezTo>
                  <a:cubicBezTo>
                    <a:pt x="479" y="617"/>
                    <a:pt x="352" y="574"/>
                    <a:pt x="256" y="478"/>
                  </a:cubicBezTo>
                  <a:cubicBezTo>
                    <a:pt x="139" y="362"/>
                    <a:pt x="1" y="181"/>
                    <a:pt x="11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375800" y="1221475"/>
              <a:ext cx="27625" cy="9575"/>
            </a:xfrm>
            <a:custGeom>
              <a:rect b="b" l="l" r="r" t="t"/>
              <a:pathLst>
                <a:path extrusionOk="0" h="383" w="1105">
                  <a:moveTo>
                    <a:pt x="31" y="309"/>
                  </a:moveTo>
                  <a:cubicBezTo>
                    <a:pt x="191" y="383"/>
                    <a:pt x="488" y="351"/>
                    <a:pt x="775" y="309"/>
                  </a:cubicBezTo>
                  <a:cubicBezTo>
                    <a:pt x="902" y="287"/>
                    <a:pt x="1104" y="245"/>
                    <a:pt x="1093" y="128"/>
                  </a:cubicBezTo>
                  <a:cubicBezTo>
                    <a:pt x="1083" y="0"/>
                    <a:pt x="850" y="0"/>
                    <a:pt x="765" y="11"/>
                  </a:cubicBezTo>
                  <a:cubicBezTo>
                    <a:pt x="510" y="11"/>
                    <a:pt x="191" y="75"/>
                    <a:pt x="31" y="160"/>
                  </a:cubicBezTo>
                  <a:cubicBezTo>
                    <a:pt x="0" y="191"/>
                    <a:pt x="10" y="266"/>
                    <a:pt x="31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394900" y="1231550"/>
              <a:ext cx="15675" cy="11725"/>
            </a:xfrm>
            <a:custGeom>
              <a:rect b="b" l="l" r="r" t="t"/>
              <a:pathLst>
                <a:path extrusionOk="0" h="469" w="627">
                  <a:moveTo>
                    <a:pt x="43" y="182"/>
                  </a:moveTo>
                  <a:cubicBezTo>
                    <a:pt x="1" y="468"/>
                    <a:pt x="627" y="447"/>
                    <a:pt x="595" y="213"/>
                  </a:cubicBezTo>
                  <a:cubicBezTo>
                    <a:pt x="574" y="107"/>
                    <a:pt x="277" y="1"/>
                    <a:pt x="128" y="65"/>
                  </a:cubicBezTo>
                  <a:cubicBezTo>
                    <a:pt x="75" y="86"/>
                    <a:pt x="53" y="128"/>
                    <a:pt x="43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510125" y="1668825"/>
              <a:ext cx="211600" cy="157725"/>
            </a:xfrm>
            <a:custGeom>
              <a:rect b="b" l="l" r="r" t="t"/>
              <a:pathLst>
                <a:path extrusionOk="0" h="6309" w="8464">
                  <a:moveTo>
                    <a:pt x="1041" y="64"/>
                  </a:moveTo>
                  <a:cubicBezTo>
                    <a:pt x="1009" y="74"/>
                    <a:pt x="850" y="138"/>
                    <a:pt x="765" y="202"/>
                  </a:cubicBezTo>
                  <a:cubicBezTo>
                    <a:pt x="659" y="298"/>
                    <a:pt x="574" y="446"/>
                    <a:pt x="499" y="574"/>
                  </a:cubicBezTo>
                  <a:cubicBezTo>
                    <a:pt x="425" y="690"/>
                    <a:pt x="361" y="829"/>
                    <a:pt x="287" y="966"/>
                  </a:cubicBezTo>
                  <a:cubicBezTo>
                    <a:pt x="223" y="1084"/>
                    <a:pt x="149" y="1211"/>
                    <a:pt x="96" y="1360"/>
                  </a:cubicBezTo>
                  <a:cubicBezTo>
                    <a:pt x="11" y="1604"/>
                    <a:pt x="0" y="1869"/>
                    <a:pt x="277" y="2039"/>
                  </a:cubicBezTo>
                  <a:cubicBezTo>
                    <a:pt x="361" y="2092"/>
                    <a:pt x="457" y="2124"/>
                    <a:pt x="531" y="2177"/>
                  </a:cubicBezTo>
                  <a:cubicBezTo>
                    <a:pt x="616" y="2231"/>
                    <a:pt x="701" y="2294"/>
                    <a:pt x="775" y="2358"/>
                  </a:cubicBezTo>
                  <a:cubicBezTo>
                    <a:pt x="1169" y="2634"/>
                    <a:pt x="1636" y="2920"/>
                    <a:pt x="2007" y="3165"/>
                  </a:cubicBezTo>
                  <a:cubicBezTo>
                    <a:pt x="2984" y="3802"/>
                    <a:pt x="3961" y="4428"/>
                    <a:pt x="4980" y="5023"/>
                  </a:cubicBezTo>
                  <a:cubicBezTo>
                    <a:pt x="5310" y="5214"/>
                    <a:pt x="5660" y="5374"/>
                    <a:pt x="6011" y="5533"/>
                  </a:cubicBezTo>
                  <a:cubicBezTo>
                    <a:pt x="6510" y="5777"/>
                    <a:pt x="7041" y="6032"/>
                    <a:pt x="7614" y="6191"/>
                  </a:cubicBezTo>
                  <a:cubicBezTo>
                    <a:pt x="7784" y="6234"/>
                    <a:pt x="8050" y="6308"/>
                    <a:pt x="8209" y="6191"/>
                  </a:cubicBezTo>
                  <a:cubicBezTo>
                    <a:pt x="8464" y="6021"/>
                    <a:pt x="8114" y="5416"/>
                    <a:pt x="7901" y="5098"/>
                  </a:cubicBezTo>
                  <a:cubicBezTo>
                    <a:pt x="7710" y="4789"/>
                    <a:pt x="7444" y="4376"/>
                    <a:pt x="7211" y="4110"/>
                  </a:cubicBezTo>
                  <a:cubicBezTo>
                    <a:pt x="6956" y="3834"/>
                    <a:pt x="6680" y="3654"/>
                    <a:pt x="6393" y="3430"/>
                  </a:cubicBezTo>
                  <a:cubicBezTo>
                    <a:pt x="5268" y="2613"/>
                    <a:pt x="4131" y="1837"/>
                    <a:pt x="2984" y="1105"/>
                  </a:cubicBezTo>
                  <a:cubicBezTo>
                    <a:pt x="2835" y="1020"/>
                    <a:pt x="2698" y="914"/>
                    <a:pt x="2549" y="829"/>
                  </a:cubicBezTo>
                  <a:cubicBezTo>
                    <a:pt x="2411" y="744"/>
                    <a:pt x="2252" y="669"/>
                    <a:pt x="2113" y="584"/>
                  </a:cubicBezTo>
                  <a:cubicBezTo>
                    <a:pt x="1965" y="478"/>
                    <a:pt x="1795" y="340"/>
                    <a:pt x="1625" y="234"/>
                  </a:cubicBezTo>
                  <a:cubicBezTo>
                    <a:pt x="1455" y="117"/>
                    <a:pt x="1285" y="0"/>
                    <a:pt x="1041" y="64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510125" y="1669975"/>
              <a:ext cx="51000" cy="58600"/>
            </a:xfrm>
            <a:custGeom>
              <a:rect b="b" l="l" r="r" t="t"/>
              <a:pathLst>
                <a:path extrusionOk="0" h="2344" w="2040">
                  <a:moveTo>
                    <a:pt x="1177" y="0"/>
                  </a:moveTo>
                  <a:cubicBezTo>
                    <a:pt x="1134" y="0"/>
                    <a:pt x="1089" y="6"/>
                    <a:pt x="1041" y="18"/>
                  </a:cubicBezTo>
                  <a:cubicBezTo>
                    <a:pt x="1009" y="28"/>
                    <a:pt x="850" y="92"/>
                    <a:pt x="765" y="156"/>
                  </a:cubicBezTo>
                  <a:cubicBezTo>
                    <a:pt x="659" y="252"/>
                    <a:pt x="574" y="400"/>
                    <a:pt x="499" y="528"/>
                  </a:cubicBezTo>
                  <a:cubicBezTo>
                    <a:pt x="425" y="644"/>
                    <a:pt x="361" y="783"/>
                    <a:pt x="287" y="920"/>
                  </a:cubicBezTo>
                  <a:cubicBezTo>
                    <a:pt x="223" y="1038"/>
                    <a:pt x="149" y="1165"/>
                    <a:pt x="96" y="1314"/>
                  </a:cubicBezTo>
                  <a:cubicBezTo>
                    <a:pt x="11" y="1558"/>
                    <a:pt x="0" y="1823"/>
                    <a:pt x="277" y="1993"/>
                  </a:cubicBezTo>
                  <a:cubicBezTo>
                    <a:pt x="361" y="2046"/>
                    <a:pt x="457" y="2078"/>
                    <a:pt x="531" y="2131"/>
                  </a:cubicBezTo>
                  <a:cubicBezTo>
                    <a:pt x="616" y="2185"/>
                    <a:pt x="701" y="2248"/>
                    <a:pt x="775" y="2312"/>
                  </a:cubicBezTo>
                  <a:cubicBezTo>
                    <a:pt x="786" y="2322"/>
                    <a:pt x="807" y="2333"/>
                    <a:pt x="829" y="2343"/>
                  </a:cubicBezTo>
                  <a:cubicBezTo>
                    <a:pt x="1105" y="2163"/>
                    <a:pt x="1317" y="1887"/>
                    <a:pt x="1487" y="1643"/>
                  </a:cubicBezTo>
                  <a:cubicBezTo>
                    <a:pt x="1593" y="1494"/>
                    <a:pt x="1678" y="1324"/>
                    <a:pt x="1752" y="1175"/>
                  </a:cubicBezTo>
                  <a:cubicBezTo>
                    <a:pt x="1837" y="1005"/>
                    <a:pt x="1933" y="847"/>
                    <a:pt x="1976" y="698"/>
                  </a:cubicBezTo>
                  <a:cubicBezTo>
                    <a:pt x="1997" y="623"/>
                    <a:pt x="2028" y="538"/>
                    <a:pt x="2039" y="485"/>
                  </a:cubicBezTo>
                  <a:lnTo>
                    <a:pt x="2039" y="474"/>
                  </a:lnTo>
                  <a:cubicBezTo>
                    <a:pt x="1912" y="379"/>
                    <a:pt x="1773" y="273"/>
                    <a:pt x="1625" y="188"/>
                  </a:cubicBezTo>
                  <a:cubicBezTo>
                    <a:pt x="1488" y="94"/>
                    <a:pt x="1352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657200" y="1772375"/>
              <a:ext cx="64525" cy="52825"/>
            </a:xfrm>
            <a:custGeom>
              <a:rect b="b" l="l" r="r" t="t"/>
              <a:pathLst>
                <a:path extrusionOk="0" h="2113" w="2581">
                  <a:moveTo>
                    <a:pt x="1349" y="0"/>
                  </a:moveTo>
                  <a:cubicBezTo>
                    <a:pt x="1179" y="10"/>
                    <a:pt x="966" y="0"/>
                    <a:pt x="829" y="64"/>
                  </a:cubicBezTo>
                  <a:cubicBezTo>
                    <a:pt x="605" y="170"/>
                    <a:pt x="786" y="446"/>
                    <a:pt x="797" y="658"/>
                  </a:cubicBezTo>
                  <a:cubicBezTo>
                    <a:pt x="489" y="765"/>
                    <a:pt x="74" y="765"/>
                    <a:pt x="11" y="1072"/>
                  </a:cubicBezTo>
                  <a:cubicBezTo>
                    <a:pt x="1" y="1147"/>
                    <a:pt x="11" y="1253"/>
                    <a:pt x="32" y="1348"/>
                  </a:cubicBezTo>
                  <a:cubicBezTo>
                    <a:pt x="64" y="1359"/>
                    <a:pt x="96" y="1381"/>
                    <a:pt x="128" y="1391"/>
                  </a:cubicBezTo>
                  <a:cubicBezTo>
                    <a:pt x="627" y="1635"/>
                    <a:pt x="1158" y="1890"/>
                    <a:pt x="1731" y="2049"/>
                  </a:cubicBezTo>
                  <a:cubicBezTo>
                    <a:pt x="1833" y="2075"/>
                    <a:pt x="1971" y="2112"/>
                    <a:pt x="2098" y="2112"/>
                  </a:cubicBezTo>
                  <a:cubicBezTo>
                    <a:pt x="2182" y="2112"/>
                    <a:pt x="2263" y="2096"/>
                    <a:pt x="2326" y="2049"/>
                  </a:cubicBezTo>
                  <a:cubicBezTo>
                    <a:pt x="2581" y="1879"/>
                    <a:pt x="2231" y="1274"/>
                    <a:pt x="2018" y="956"/>
                  </a:cubicBezTo>
                  <a:cubicBezTo>
                    <a:pt x="1827" y="658"/>
                    <a:pt x="1582" y="265"/>
                    <a:pt x="1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553925" y="1710775"/>
              <a:ext cx="115225" cy="75425"/>
            </a:xfrm>
            <a:custGeom>
              <a:rect b="b" l="l" r="r" t="t"/>
              <a:pathLst>
                <a:path extrusionOk="0" h="3017" w="4609">
                  <a:moveTo>
                    <a:pt x="54" y="64"/>
                  </a:moveTo>
                  <a:cubicBezTo>
                    <a:pt x="0" y="202"/>
                    <a:pt x="170" y="255"/>
                    <a:pt x="245" y="308"/>
                  </a:cubicBezTo>
                  <a:cubicBezTo>
                    <a:pt x="903" y="765"/>
                    <a:pt x="1593" y="1190"/>
                    <a:pt x="2263" y="1603"/>
                  </a:cubicBezTo>
                  <a:cubicBezTo>
                    <a:pt x="2942" y="2018"/>
                    <a:pt x="3611" y="2443"/>
                    <a:pt x="4301" y="2868"/>
                  </a:cubicBezTo>
                  <a:cubicBezTo>
                    <a:pt x="4386" y="2920"/>
                    <a:pt x="4493" y="3016"/>
                    <a:pt x="4609" y="2974"/>
                  </a:cubicBezTo>
                  <a:cubicBezTo>
                    <a:pt x="4599" y="2846"/>
                    <a:pt x="4482" y="2772"/>
                    <a:pt x="4386" y="2698"/>
                  </a:cubicBezTo>
                  <a:cubicBezTo>
                    <a:pt x="3770" y="2198"/>
                    <a:pt x="3112" y="1784"/>
                    <a:pt x="2432" y="1349"/>
                  </a:cubicBezTo>
                  <a:cubicBezTo>
                    <a:pt x="1890" y="1009"/>
                    <a:pt x="1307" y="648"/>
                    <a:pt x="712" y="329"/>
                  </a:cubicBezTo>
                  <a:cubicBezTo>
                    <a:pt x="637" y="287"/>
                    <a:pt x="531" y="234"/>
                    <a:pt x="425" y="180"/>
                  </a:cubicBezTo>
                  <a:cubicBezTo>
                    <a:pt x="287" y="107"/>
                    <a:pt x="181" y="0"/>
                    <a:pt x="54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693025" y="1800500"/>
              <a:ext cx="27650" cy="26050"/>
            </a:xfrm>
            <a:custGeom>
              <a:rect b="b" l="l" r="r" t="t"/>
              <a:pathLst>
                <a:path extrusionOk="0" h="1042" w="1106">
                  <a:moveTo>
                    <a:pt x="182" y="595"/>
                  </a:moveTo>
                  <a:cubicBezTo>
                    <a:pt x="352" y="393"/>
                    <a:pt x="532" y="202"/>
                    <a:pt x="691" y="1"/>
                  </a:cubicBezTo>
                  <a:cubicBezTo>
                    <a:pt x="893" y="329"/>
                    <a:pt x="1105" y="775"/>
                    <a:pt x="893" y="924"/>
                  </a:cubicBezTo>
                  <a:cubicBezTo>
                    <a:pt x="734" y="1041"/>
                    <a:pt x="468" y="967"/>
                    <a:pt x="298" y="924"/>
                  </a:cubicBezTo>
                  <a:cubicBezTo>
                    <a:pt x="192" y="893"/>
                    <a:pt x="97" y="860"/>
                    <a:pt x="1" y="829"/>
                  </a:cubicBezTo>
                  <a:cubicBezTo>
                    <a:pt x="54" y="754"/>
                    <a:pt x="118" y="669"/>
                    <a:pt x="182" y="595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518350" y="1435975"/>
              <a:ext cx="58950" cy="45700"/>
            </a:xfrm>
            <a:custGeom>
              <a:rect b="b" l="l" r="r" t="t"/>
              <a:pathLst>
                <a:path extrusionOk="0" h="1828" w="2358">
                  <a:moveTo>
                    <a:pt x="2114" y="1"/>
                  </a:moveTo>
                  <a:cubicBezTo>
                    <a:pt x="1201" y="107"/>
                    <a:pt x="670" y="288"/>
                    <a:pt x="0" y="861"/>
                  </a:cubicBezTo>
                  <a:cubicBezTo>
                    <a:pt x="595" y="1466"/>
                    <a:pt x="2124" y="1827"/>
                    <a:pt x="2124" y="1827"/>
                  </a:cubicBezTo>
                  <a:lnTo>
                    <a:pt x="2358" y="1827"/>
                  </a:lnTo>
                  <a:cubicBezTo>
                    <a:pt x="2358" y="978"/>
                    <a:pt x="2199" y="850"/>
                    <a:pt x="2114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471625" y="1457500"/>
              <a:ext cx="104625" cy="108850"/>
            </a:xfrm>
            <a:custGeom>
              <a:rect b="b" l="l" r="r" t="t"/>
              <a:pathLst>
                <a:path extrusionOk="0" h="4354" w="4185">
                  <a:moveTo>
                    <a:pt x="1869" y="0"/>
                  </a:moveTo>
                  <a:cubicBezTo>
                    <a:pt x="1498" y="319"/>
                    <a:pt x="1083" y="616"/>
                    <a:pt x="627" y="733"/>
                  </a:cubicBezTo>
                  <a:cubicBezTo>
                    <a:pt x="436" y="786"/>
                    <a:pt x="149" y="754"/>
                    <a:pt x="75" y="956"/>
                  </a:cubicBezTo>
                  <a:cubicBezTo>
                    <a:pt x="0" y="1158"/>
                    <a:pt x="255" y="1391"/>
                    <a:pt x="552" y="1487"/>
                  </a:cubicBezTo>
                  <a:cubicBezTo>
                    <a:pt x="634" y="1515"/>
                    <a:pt x="714" y="1525"/>
                    <a:pt x="789" y="1525"/>
                  </a:cubicBezTo>
                  <a:cubicBezTo>
                    <a:pt x="940" y="1525"/>
                    <a:pt x="1069" y="1487"/>
                    <a:pt x="1147" y="1487"/>
                  </a:cubicBezTo>
                  <a:cubicBezTo>
                    <a:pt x="977" y="1795"/>
                    <a:pt x="861" y="2039"/>
                    <a:pt x="722" y="2379"/>
                  </a:cubicBezTo>
                  <a:cubicBezTo>
                    <a:pt x="552" y="2761"/>
                    <a:pt x="106" y="3484"/>
                    <a:pt x="457" y="3632"/>
                  </a:cubicBezTo>
                  <a:cubicBezTo>
                    <a:pt x="485" y="3644"/>
                    <a:pt x="512" y="3649"/>
                    <a:pt x="540" y="3649"/>
                  </a:cubicBezTo>
                  <a:cubicBezTo>
                    <a:pt x="887" y="3649"/>
                    <a:pt x="1250" y="2791"/>
                    <a:pt x="1477" y="2623"/>
                  </a:cubicBezTo>
                  <a:lnTo>
                    <a:pt x="1477" y="2623"/>
                  </a:lnTo>
                  <a:cubicBezTo>
                    <a:pt x="1455" y="2889"/>
                    <a:pt x="1423" y="3165"/>
                    <a:pt x="1434" y="3484"/>
                  </a:cubicBezTo>
                  <a:cubicBezTo>
                    <a:pt x="1434" y="3727"/>
                    <a:pt x="1413" y="4152"/>
                    <a:pt x="1668" y="4237"/>
                  </a:cubicBezTo>
                  <a:cubicBezTo>
                    <a:pt x="1694" y="4246"/>
                    <a:pt x="1719" y="4250"/>
                    <a:pt x="1742" y="4250"/>
                  </a:cubicBezTo>
                  <a:cubicBezTo>
                    <a:pt x="2070" y="4250"/>
                    <a:pt x="2138" y="3466"/>
                    <a:pt x="2178" y="3218"/>
                  </a:cubicBezTo>
                  <a:cubicBezTo>
                    <a:pt x="2307" y="3488"/>
                    <a:pt x="2768" y="4353"/>
                    <a:pt x="3078" y="4353"/>
                  </a:cubicBezTo>
                  <a:cubicBezTo>
                    <a:pt x="3097" y="4353"/>
                    <a:pt x="3116" y="4350"/>
                    <a:pt x="3133" y="4343"/>
                  </a:cubicBezTo>
                  <a:cubicBezTo>
                    <a:pt x="3356" y="4258"/>
                    <a:pt x="3228" y="3887"/>
                    <a:pt x="3292" y="3770"/>
                  </a:cubicBezTo>
                  <a:lnTo>
                    <a:pt x="3292" y="3770"/>
                  </a:lnTo>
                  <a:cubicBezTo>
                    <a:pt x="3411" y="3880"/>
                    <a:pt x="3638" y="4133"/>
                    <a:pt x="3811" y="4133"/>
                  </a:cubicBezTo>
                  <a:cubicBezTo>
                    <a:pt x="3855" y="4133"/>
                    <a:pt x="3895" y="4117"/>
                    <a:pt x="3929" y="4078"/>
                  </a:cubicBezTo>
                  <a:cubicBezTo>
                    <a:pt x="4184" y="3802"/>
                    <a:pt x="3568" y="3207"/>
                    <a:pt x="3431" y="3048"/>
                  </a:cubicBezTo>
                  <a:cubicBezTo>
                    <a:pt x="3420" y="2825"/>
                    <a:pt x="3303" y="2634"/>
                    <a:pt x="3292" y="2400"/>
                  </a:cubicBezTo>
                  <a:cubicBezTo>
                    <a:pt x="3590" y="2007"/>
                    <a:pt x="3940" y="1391"/>
                    <a:pt x="4014" y="903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4549675" y="1490900"/>
              <a:ext cx="22325" cy="65100"/>
            </a:xfrm>
            <a:custGeom>
              <a:rect b="b" l="l" r="r" t="t"/>
              <a:pathLst>
                <a:path extrusionOk="0" h="2604" w="893">
                  <a:moveTo>
                    <a:pt x="767" y="1"/>
                  </a:moveTo>
                  <a:cubicBezTo>
                    <a:pt x="766" y="1"/>
                    <a:pt x="766" y="1"/>
                    <a:pt x="765" y="2"/>
                  </a:cubicBezTo>
                  <a:cubicBezTo>
                    <a:pt x="616" y="331"/>
                    <a:pt x="361" y="650"/>
                    <a:pt x="64" y="810"/>
                  </a:cubicBezTo>
                  <a:cubicBezTo>
                    <a:pt x="54" y="831"/>
                    <a:pt x="43" y="862"/>
                    <a:pt x="33" y="883"/>
                  </a:cubicBezTo>
                  <a:cubicBezTo>
                    <a:pt x="0" y="990"/>
                    <a:pt x="54" y="1181"/>
                    <a:pt x="75" y="1329"/>
                  </a:cubicBezTo>
                  <a:cubicBezTo>
                    <a:pt x="96" y="1447"/>
                    <a:pt x="96" y="1669"/>
                    <a:pt x="149" y="1754"/>
                  </a:cubicBezTo>
                  <a:cubicBezTo>
                    <a:pt x="234" y="1882"/>
                    <a:pt x="542" y="2020"/>
                    <a:pt x="871" y="2604"/>
                  </a:cubicBezTo>
                  <a:cubicBezTo>
                    <a:pt x="892" y="2221"/>
                    <a:pt x="531" y="1956"/>
                    <a:pt x="309" y="1712"/>
                  </a:cubicBezTo>
                  <a:cubicBezTo>
                    <a:pt x="351" y="1478"/>
                    <a:pt x="170" y="1064"/>
                    <a:pt x="170" y="1064"/>
                  </a:cubicBezTo>
                  <a:cubicBezTo>
                    <a:pt x="287" y="968"/>
                    <a:pt x="425" y="735"/>
                    <a:pt x="531" y="555"/>
                  </a:cubicBezTo>
                  <a:cubicBezTo>
                    <a:pt x="633" y="361"/>
                    <a:pt x="774" y="1"/>
                    <a:pt x="767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473475" y="1479275"/>
              <a:ext cx="35600" cy="16625"/>
            </a:xfrm>
            <a:custGeom>
              <a:rect b="b" l="l" r="r" t="t"/>
              <a:pathLst>
                <a:path extrusionOk="0" h="665" w="1424">
                  <a:moveTo>
                    <a:pt x="1424" y="0"/>
                  </a:moveTo>
                  <a:lnTo>
                    <a:pt x="1424" y="0"/>
                  </a:lnTo>
                  <a:cubicBezTo>
                    <a:pt x="1193" y="252"/>
                    <a:pt x="931" y="425"/>
                    <a:pt x="608" y="425"/>
                  </a:cubicBezTo>
                  <a:cubicBezTo>
                    <a:pt x="427" y="425"/>
                    <a:pt x="226" y="370"/>
                    <a:pt x="1" y="244"/>
                  </a:cubicBezTo>
                  <a:lnTo>
                    <a:pt x="1" y="244"/>
                  </a:lnTo>
                  <a:cubicBezTo>
                    <a:pt x="54" y="425"/>
                    <a:pt x="298" y="563"/>
                    <a:pt x="500" y="626"/>
                  </a:cubicBezTo>
                  <a:cubicBezTo>
                    <a:pt x="583" y="654"/>
                    <a:pt x="663" y="664"/>
                    <a:pt x="739" y="664"/>
                  </a:cubicBezTo>
                  <a:cubicBezTo>
                    <a:pt x="866" y="664"/>
                    <a:pt x="980" y="636"/>
                    <a:pt x="1073" y="616"/>
                  </a:cubicBezTo>
                  <a:cubicBezTo>
                    <a:pt x="1158" y="393"/>
                    <a:pt x="1392" y="202"/>
                    <a:pt x="1424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486225" y="1499975"/>
              <a:ext cx="28175" cy="48600"/>
            </a:xfrm>
            <a:custGeom>
              <a:rect b="b" l="l" r="r" t="t"/>
              <a:pathLst>
                <a:path extrusionOk="0" h="1944" w="1127">
                  <a:moveTo>
                    <a:pt x="1126" y="1"/>
                  </a:moveTo>
                  <a:lnTo>
                    <a:pt x="1126" y="1"/>
                  </a:lnTo>
                  <a:cubicBezTo>
                    <a:pt x="860" y="329"/>
                    <a:pt x="648" y="903"/>
                    <a:pt x="414" y="1328"/>
                  </a:cubicBezTo>
                  <a:cubicBezTo>
                    <a:pt x="298" y="1551"/>
                    <a:pt x="117" y="1827"/>
                    <a:pt x="1" y="1943"/>
                  </a:cubicBezTo>
                  <a:cubicBezTo>
                    <a:pt x="4" y="1944"/>
                    <a:pt x="7" y="1944"/>
                    <a:pt x="10" y="1944"/>
                  </a:cubicBezTo>
                  <a:cubicBezTo>
                    <a:pt x="209" y="1944"/>
                    <a:pt x="747" y="1300"/>
                    <a:pt x="903" y="903"/>
                  </a:cubicBezTo>
                  <a:cubicBezTo>
                    <a:pt x="903" y="903"/>
                    <a:pt x="945" y="404"/>
                    <a:pt x="1126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513025" y="1510075"/>
              <a:ext cx="14375" cy="53375"/>
            </a:xfrm>
            <a:custGeom>
              <a:rect b="b" l="l" r="r" t="t"/>
              <a:pathLst>
                <a:path extrusionOk="0" h="2135" w="575">
                  <a:moveTo>
                    <a:pt x="319" y="0"/>
                  </a:moveTo>
                  <a:cubicBezTo>
                    <a:pt x="1" y="796"/>
                    <a:pt x="574" y="1306"/>
                    <a:pt x="149" y="2134"/>
                  </a:cubicBezTo>
                  <a:cubicBezTo>
                    <a:pt x="352" y="2070"/>
                    <a:pt x="394" y="1784"/>
                    <a:pt x="437" y="1635"/>
                  </a:cubicBezTo>
                  <a:cubicBezTo>
                    <a:pt x="489" y="1466"/>
                    <a:pt x="522" y="1263"/>
                    <a:pt x="522" y="1115"/>
                  </a:cubicBezTo>
                  <a:cubicBezTo>
                    <a:pt x="522" y="1115"/>
                    <a:pt x="394" y="732"/>
                    <a:pt x="352" y="520"/>
                  </a:cubicBezTo>
                  <a:cubicBezTo>
                    <a:pt x="309" y="319"/>
                    <a:pt x="309" y="201"/>
                    <a:pt x="319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529500" y="1518550"/>
              <a:ext cx="26300" cy="47550"/>
            </a:xfrm>
            <a:custGeom>
              <a:rect b="b" l="l" r="r" t="t"/>
              <a:pathLst>
                <a:path extrusionOk="0" h="1902" w="1052">
                  <a:moveTo>
                    <a:pt x="372" y="1"/>
                  </a:moveTo>
                  <a:cubicBezTo>
                    <a:pt x="0" y="787"/>
                    <a:pt x="977" y="1328"/>
                    <a:pt x="818" y="1901"/>
                  </a:cubicBezTo>
                  <a:cubicBezTo>
                    <a:pt x="1052" y="1795"/>
                    <a:pt x="1020" y="1488"/>
                    <a:pt x="998" y="1339"/>
                  </a:cubicBezTo>
                  <a:cubicBezTo>
                    <a:pt x="574" y="967"/>
                    <a:pt x="351" y="532"/>
                    <a:pt x="372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571175" y="1205000"/>
              <a:ext cx="197025" cy="277725"/>
            </a:xfrm>
            <a:custGeom>
              <a:rect b="b" l="l" r="r" t="t"/>
              <a:pathLst>
                <a:path extrusionOk="0" h="11109" w="7881">
                  <a:moveTo>
                    <a:pt x="1" y="11066"/>
                  </a:moveTo>
                  <a:cubicBezTo>
                    <a:pt x="1" y="10546"/>
                    <a:pt x="11" y="9835"/>
                    <a:pt x="1" y="9240"/>
                  </a:cubicBezTo>
                  <a:cubicBezTo>
                    <a:pt x="1243" y="8624"/>
                    <a:pt x="3537" y="8104"/>
                    <a:pt x="4514" y="8253"/>
                  </a:cubicBezTo>
                  <a:cubicBezTo>
                    <a:pt x="4440" y="7689"/>
                    <a:pt x="4227" y="7095"/>
                    <a:pt x="4068" y="6479"/>
                  </a:cubicBezTo>
                  <a:cubicBezTo>
                    <a:pt x="3930" y="5927"/>
                    <a:pt x="3792" y="5311"/>
                    <a:pt x="3654" y="4663"/>
                  </a:cubicBezTo>
                  <a:cubicBezTo>
                    <a:pt x="3526" y="4090"/>
                    <a:pt x="3388" y="3453"/>
                    <a:pt x="3335" y="2741"/>
                  </a:cubicBezTo>
                  <a:cubicBezTo>
                    <a:pt x="3239" y="1647"/>
                    <a:pt x="3218" y="1"/>
                    <a:pt x="4556" y="500"/>
                  </a:cubicBezTo>
                  <a:cubicBezTo>
                    <a:pt x="5523" y="862"/>
                    <a:pt x="6701" y="3686"/>
                    <a:pt x="7126" y="5035"/>
                  </a:cubicBezTo>
                  <a:cubicBezTo>
                    <a:pt x="7498" y="6214"/>
                    <a:pt x="7880" y="7562"/>
                    <a:pt x="7763" y="9197"/>
                  </a:cubicBezTo>
                  <a:cubicBezTo>
                    <a:pt x="7711" y="10047"/>
                    <a:pt x="7626" y="10663"/>
                    <a:pt x="6977" y="10918"/>
                  </a:cubicBezTo>
                  <a:cubicBezTo>
                    <a:pt x="6531" y="11088"/>
                    <a:pt x="6203" y="11088"/>
                    <a:pt x="5597" y="11088"/>
                  </a:cubicBezTo>
                  <a:cubicBezTo>
                    <a:pt x="3781" y="11109"/>
                    <a:pt x="1753" y="11088"/>
                    <a:pt x="1" y="11066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571175" y="1262625"/>
              <a:ext cx="197025" cy="220925"/>
            </a:xfrm>
            <a:custGeom>
              <a:rect b="b" l="l" r="r" t="t"/>
              <a:pathLst>
                <a:path extrusionOk="0" h="8837" w="7881">
                  <a:moveTo>
                    <a:pt x="6000" y="1"/>
                  </a:moveTo>
                  <a:cubicBezTo>
                    <a:pt x="6213" y="393"/>
                    <a:pt x="6319" y="627"/>
                    <a:pt x="6425" y="850"/>
                  </a:cubicBezTo>
                  <a:cubicBezTo>
                    <a:pt x="6977" y="2007"/>
                    <a:pt x="7413" y="3272"/>
                    <a:pt x="7678" y="4801"/>
                  </a:cubicBezTo>
                  <a:cubicBezTo>
                    <a:pt x="7827" y="5682"/>
                    <a:pt x="7880" y="6627"/>
                    <a:pt x="7742" y="7530"/>
                  </a:cubicBezTo>
                  <a:cubicBezTo>
                    <a:pt x="7657" y="8060"/>
                    <a:pt x="7445" y="8443"/>
                    <a:pt x="6977" y="8613"/>
                  </a:cubicBezTo>
                  <a:cubicBezTo>
                    <a:pt x="6755" y="8698"/>
                    <a:pt x="6553" y="8751"/>
                    <a:pt x="6139" y="8772"/>
                  </a:cubicBezTo>
                  <a:cubicBezTo>
                    <a:pt x="5332" y="8825"/>
                    <a:pt x="1233" y="8836"/>
                    <a:pt x="1" y="8761"/>
                  </a:cubicBezTo>
                  <a:lnTo>
                    <a:pt x="1" y="8379"/>
                  </a:lnTo>
                  <a:cubicBezTo>
                    <a:pt x="1020" y="8358"/>
                    <a:pt x="4355" y="8337"/>
                    <a:pt x="4886" y="8337"/>
                  </a:cubicBezTo>
                  <a:cubicBezTo>
                    <a:pt x="6064" y="8337"/>
                    <a:pt x="6627" y="8273"/>
                    <a:pt x="7073" y="7551"/>
                  </a:cubicBezTo>
                  <a:cubicBezTo>
                    <a:pt x="7381" y="7062"/>
                    <a:pt x="7466" y="6415"/>
                    <a:pt x="7466" y="5735"/>
                  </a:cubicBezTo>
                  <a:cubicBezTo>
                    <a:pt x="7477" y="4683"/>
                    <a:pt x="7222" y="3664"/>
                    <a:pt x="6977" y="2730"/>
                  </a:cubicBezTo>
                  <a:cubicBezTo>
                    <a:pt x="6734" y="1795"/>
                    <a:pt x="6224" y="510"/>
                    <a:pt x="6000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716925" y="1283875"/>
              <a:ext cx="16225" cy="23375"/>
            </a:xfrm>
            <a:custGeom>
              <a:rect b="b" l="l" r="r" t="t"/>
              <a:pathLst>
                <a:path extrusionOk="0" h="935" w="649">
                  <a:moveTo>
                    <a:pt x="0" y="64"/>
                  </a:moveTo>
                  <a:cubicBezTo>
                    <a:pt x="0" y="223"/>
                    <a:pt x="128" y="457"/>
                    <a:pt x="277" y="690"/>
                  </a:cubicBezTo>
                  <a:cubicBezTo>
                    <a:pt x="340" y="786"/>
                    <a:pt x="436" y="935"/>
                    <a:pt x="531" y="892"/>
                  </a:cubicBezTo>
                  <a:cubicBezTo>
                    <a:pt x="649" y="839"/>
                    <a:pt x="553" y="648"/>
                    <a:pt x="521" y="574"/>
                  </a:cubicBezTo>
                  <a:cubicBezTo>
                    <a:pt x="425" y="350"/>
                    <a:pt x="255" y="107"/>
                    <a:pt x="128" y="11"/>
                  </a:cubicBezTo>
                  <a:cubicBezTo>
                    <a:pt x="96" y="0"/>
                    <a:pt x="33" y="22"/>
                    <a:pt x="0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716925" y="1309900"/>
              <a:ext cx="12500" cy="14875"/>
            </a:xfrm>
            <a:custGeom>
              <a:rect b="b" l="l" r="r" t="t"/>
              <a:pathLst>
                <a:path extrusionOk="0" h="595" w="500">
                  <a:moveTo>
                    <a:pt x="245" y="10"/>
                  </a:moveTo>
                  <a:cubicBezTo>
                    <a:pt x="0" y="74"/>
                    <a:pt x="234" y="595"/>
                    <a:pt x="425" y="477"/>
                  </a:cubicBezTo>
                  <a:cubicBezTo>
                    <a:pt x="500" y="435"/>
                    <a:pt x="479" y="138"/>
                    <a:pt x="383" y="42"/>
                  </a:cubicBezTo>
                  <a:cubicBezTo>
                    <a:pt x="351" y="0"/>
                    <a:pt x="298" y="0"/>
                    <a:pt x="2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734975" y="1332975"/>
              <a:ext cx="8000" cy="15175"/>
            </a:xfrm>
            <a:custGeom>
              <a:rect b="b" l="l" r="r" t="t"/>
              <a:pathLst>
                <a:path extrusionOk="0" h="607" w="320">
                  <a:moveTo>
                    <a:pt x="128" y="22"/>
                  </a:moveTo>
                  <a:cubicBezTo>
                    <a:pt x="33" y="33"/>
                    <a:pt x="1" y="170"/>
                    <a:pt x="22" y="298"/>
                  </a:cubicBezTo>
                  <a:cubicBezTo>
                    <a:pt x="43" y="404"/>
                    <a:pt x="118" y="606"/>
                    <a:pt x="224" y="542"/>
                  </a:cubicBezTo>
                  <a:cubicBezTo>
                    <a:pt x="277" y="521"/>
                    <a:pt x="319" y="425"/>
                    <a:pt x="309" y="309"/>
                  </a:cubicBezTo>
                  <a:cubicBezTo>
                    <a:pt x="288" y="181"/>
                    <a:pt x="245" y="0"/>
                    <a:pt x="12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BF2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2"/>
          <p:cNvSpPr txBox="1"/>
          <p:nvPr/>
        </p:nvSpPr>
        <p:spPr>
          <a:xfrm>
            <a:off x="-228600" y="2415200"/>
            <a:ext cx="454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rgbClr val="223B5A"/>
                </a:solidFill>
              </a:rPr>
              <a:t>Docker</a:t>
            </a:r>
            <a:endParaRPr b="1" sz="4000">
              <a:solidFill>
                <a:srgbClr val="223B5A"/>
              </a:solidFill>
            </a:endParaRPr>
          </a:p>
        </p:txBody>
      </p:sp>
      <p:sp>
        <p:nvSpPr>
          <p:cNvPr id="574" name="Google Shape;574;p22"/>
          <p:cNvSpPr txBox="1"/>
          <p:nvPr/>
        </p:nvSpPr>
        <p:spPr>
          <a:xfrm flipH="1">
            <a:off x="2063950" y="1067075"/>
            <a:ext cx="22869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0">
                <a:solidFill>
                  <a:srgbClr val="E34E4B"/>
                </a:solidFill>
              </a:rPr>
              <a:t>06</a:t>
            </a:r>
            <a:endParaRPr sz="10000">
              <a:solidFill>
                <a:srgbClr val="E34E4B"/>
              </a:solidFill>
            </a:endParaRPr>
          </a:p>
        </p:txBody>
      </p:sp>
      <p:grpSp>
        <p:nvGrpSpPr>
          <p:cNvPr id="575" name="Google Shape;575;p22"/>
          <p:cNvGrpSpPr/>
          <p:nvPr/>
        </p:nvGrpSpPr>
        <p:grpSpPr>
          <a:xfrm>
            <a:off x="4571996" y="969376"/>
            <a:ext cx="2819125" cy="3009623"/>
            <a:chOff x="4151725" y="1035100"/>
            <a:chExt cx="839825" cy="896575"/>
          </a:xfrm>
        </p:grpSpPr>
        <p:sp>
          <p:nvSpPr>
            <p:cNvPr id="576" name="Google Shape;576;p22"/>
            <p:cNvSpPr/>
            <p:nvPr/>
          </p:nvSpPr>
          <p:spPr>
            <a:xfrm>
              <a:off x="4216500" y="1466000"/>
              <a:ext cx="671175" cy="465675"/>
            </a:xfrm>
            <a:custGeom>
              <a:rect b="b" l="l" r="r" t="t"/>
              <a:pathLst>
                <a:path extrusionOk="0" h="18627" w="26847">
                  <a:moveTo>
                    <a:pt x="24265" y="265"/>
                  </a:moveTo>
                  <a:cubicBezTo>
                    <a:pt x="24701" y="340"/>
                    <a:pt x="25274" y="510"/>
                    <a:pt x="25572" y="754"/>
                  </a:cubicBezTo>
                  <a:cubicBezTo>
                    <a:pt x="26474" y="1497"/>
                    <a:pt x="26389" y="3377"/>
                    <a:pt x="26421" y="4619"/>
                  </a:cubicBezTo>
                  <a:cubicBezTo>
                    <a:pt x="26453" y="6159"/>
                    <a:pt x="26389" y="7561"/>
                    <a:pt x="26410" y="8963"/>
                  </a:cubicBezTo>
                  <a:cubicBezTo>
                    <a:pt x="26443" y="10429"/>
                    <a:pt x="26549" y="11798"/>
                    <a:pt x="26686" y="13147"/>
                  </a:cubicBezTo>
                  <a:cubicBezTo>
                    <a:pt x="26761" y="13794"/>
                    <a:pt x="26835" y="14474"/>
                    <a:pt x="26846" y="15250"/>
                  </a:cubicBezTo>
                  <a:cubicBezTo>
                    <a:pt x="26846" y="15951"/>
                    <a:pt x="26814" y="16853"/>
                    <a:pt x="26421" y="17501"/>
                  </a:cubicBezTo>
                  <a:cubicBezTo>
                    <a:pt x="26018" y="18159"/>
                    <a:pt x="25200" y="18446"/>
                    <a:pt x="24308" y="18531"/>
                  </a:cubicBezTo>
                  <a:cubicBezTo>
                    <a:pt x="23416" y="18627"/>
                    <a:pt x="22417" y="18627"/>
                    <a:pt x="21568" y="18605"/>
                  </a:cubicBezTo>
                  <a:cubicBezTo>
                    <a:pt x="19646" y="18563"/>
                    <a:pt x="17724" y="18457"/>
                    <a:pt x="15918" y="18436"/>
                  </a:cubicBezTo>
                  <a:cubicBezTo>
                    <a:pt x="14018" y="18425"/>
                    <a:pt x="12128" y="18436"/>
                    <a:pt x="10248" y="18436"/>
                  </a:cubicBezTo>
                  <a:cubicBezTo>
                    <a:pt x="8442" y="18446"/>
                    <a:pt x="6648" y="18457"/>
                    <a:pt x="4832" y="18446"/>
                  </a:cubicBezTo>
                  <a:cubicBezTo>
                    <a:pt x="3876" y="18436"/>
                    <a:pt x="2889" y="18478"/>
                    <a:pt x="1901" y="18159"/>
                  </a:cubicBezTo>
                  <a:cubicBezTo>
                    <a:pt x="892" y="17830"/>
                    <a:pt x="404" y="17289"/>
                    <a:pt x="202" y="16513"/>
                  </a:cubicBezTo>
                  <a:cubicBezTo>
                    <a:pt x="0" y="15770"/>
                    <a:pt x="0" y="14931"/>
                    <a:pt x="11" y="14028"/>
                  </a:cubicBezTo>
                  <a:cubicBezTo>
                    <a:pt x="43" y="11448"/>
                    <a:pt x="138" y="8814"/>
                    <a:pt x="128" y="6191"/>
                  </a:cubicBezTo>
                  <a:cubicBezTo>
                    <a:pt x="128" y="4949"/>
                    <a:pt x="74" y="3653"/>
                    <a:pt x="192" y="2273"/>
                  </a:cubicBezTo>
                  <a:cubicBezTo>
                    <a:pt x="234" y="1784"/>
                    <a:pt x="329" y="1020"/>
                    <a:pt x="690" y="659"/>
                  </a:cubicBezTo>
                  <a:cubicBezTo>
                    <a:pt x="935" y="425"/>
                    <a:pt x="1476" y="265"/>
                    <a:pt x="1880" y="191"/>
                  </a:cubicBezTo>
                  <a:cubicBezTo>
                    <a:pt x="2304" y="106"/>
                    <a:pt x="2825" y="74"/>
                    <a:pt x="3271" y="53"/>
                  </a:cubicBezTo>
                  <a:cubicBezTo>
                    <a:pt x="4258" y="0"/>
                    <a:pt x="5363" y="138"/>
                    <a:pt x="6318" y="170"/>
                  </a:cubicBezTo>
                  <a:cubicBezTo>
                    <a:pt x="7317" y="202"/>
                    <a:pt x="8347" y="244"/>
                    <a:pt x="9367" y="276"/>
                  </a:cubicBezTo>
                  <a:cubicBezTo>
                    <a:pt x="10375" y="319"/>
                    <a:pt x="11395" y="298"/>
                    <a:pt x="12350" y="287"/>
                  </a:cubicBezTo>
                  <a:cubicBezTo>
                    <a:pt x="14294" y="265"/>
                    <a:pt x="16301" y="287"/>
                    <a:pt x="18266" y="244"/>
                  </a:cubicBezTo>
                  <a:cubicBezTo>
                    <a:pt x="19689" y="213"/>
                    <a:pt x="21218" y="170"/>
                    <a:pt x="22694" y="180"/>
                  </a:cubicBezTo>
                  <a:cubicBezTo>
                    <a:pt x="23214" y="180"/>
                    <a:pt x="23734" y="180"/>
                    <a:pt x="24265" y="265"/>
                  </a:cubicBezTo>
                  <a:close/>
                </a:path>
              </a:pathLst>
            </a:custGeom>
            <a:solidFill>
              <a:srgbClr val="A59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4876750" y="1571650"/>
              <a:ext cx="300" cy="6650"/>
            </a:xfrm>
            <a:custGeom>
              <a:rect b="b" l="l" r="r" t="t"/>
              <a:pathLst>
                <a:path extrusionOk="0" h="266" w="12">
                  <a:moveTo>
                    <a:pt x="0" y="1"/>
                  </a:moveTo>
                  <a:cubicBezTo>
                    <a:pt x="0" y="96"/>
                    <a:pt x="0" y="181"/>
                    <a:pt x="11" y="266"/>
                  </a:cubicBezTo>
                  <a:cubicBezTo>
                    <a:pt x="11" y="181"/>
                    <a:pt x="0" y="9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4216500" y="1467050"/>
              <a:ext cx="670350" cy="464350"/>
            </a:xfrm>
            <a:custGeom>
              <a:rect b="b" l="l" r="r" t="t"/>
              <a:pathLst>
                <a:path extrusionOk="0" h="18574" w="26814">
                  <a:moveTo>
                    <a:pt x="3940" y="1965"/>
                  </a:moveTo>
                  <a:lnTo>
                    <a:pt x="3940" y="4185"/>
                  </a:lnTo>
                  <a:lnTo>
                    <a:pt x="1561" y="4185"/>
                  </a:lnTo>
                  <a:lnTo>
                    <a:pt x="1561" y="1965"/>
                  </a:lnTo>
                  <a:close/>
                  <a:moveTo>
                    <a:pt x="6595" y="1965"/>
                  </a:moveTo>
                  <a:lnTo>
                    <a:pt x="6595" y="4185"/>
                  </a:lnTo>
                  <a:lnTo>
                    <a:pt x="4216" y="4185"/>
                  </a:lnTo>
                  <a:lnTo>
                    <a:pt x="4216" y="1965"/>
                  </a:lnTo>
                  <a:close/>
                  <a:moveTo>
                    <a:pt x="9249" y="1965"/>
                  </a:moveTo>
                  <a:lnTo>
                    <a:pt x="9249" y="4185"/>
                  </a:lnTo>
                  <a:lnTo>
                    <a:pt x="6871" y="4185"/>
                  </a:lnTo>
                  <a:lnTo>
                    <a:pt x="6871" y="1965"/>
                  </a:lnTo>
                  <a:close/>
                  <a:moveTo>
                    <a:pt x="11904" y="1965"/>
                  </a:moveTo>
                  <a:lnTo>
                    <a:pt x="11904" y="4185"/>
                  </a:lnTo>
                  <a:lnTo>
                    <a:pt x="9526" y="4185"/>
                  </a:lnTo>
                  <a:lnTo>
                    <a:pt x="9526" y="1965"/>
                  </a:lnTo>
                  <a:close/>
                  <a:moveTo>
                    <a:pt x="14559" y="1965"/>
                  </a:moveTo>
                  <a:lnTo>
                    <a:pt x="14559" y="4185"/>
                  </a:lnTo>
                  <a:lnTo>
                    <a:pt x="12180" y="4185"/>
                  </a:lnTo>
                  <a:lnTo>
                    <a:pt x="12180" y="1965"/>
                  </a:lnTo>
                  <a:close/>
                  <a:moveTo>
                    <a:pt x="17214" y="1965"/>
                  </a:moveTo>
                  <a:lnTo>
                    <a:pt x="17214" y="4185"/>
                  </a:lnTo>
                  <a:lnTo>
                    <a:pt x="14835" y="4185"/>
                  </a:lnTo>
                  <a:lnTo>
                    <a:pt x="14835" y="1965"/>
                  </a:lnTo>
                  <a:close/>
                  <a:moveTo>
                    <a:pt x="19869" y="1965"/>
                  </a:moveTo>
                  <a:lnTo>
                    <a:pt x="19869" y="4185"/>
                  </a:lnTo>
                  <a:lnTo>
                    <a:pt x="17490" y="4185"/>
                  </a:lnTo>
                  <a:lnTo>
                    <a:pt x="17490" y="1965"/>
                  </a:lnTo>
                  <a:close/>
                  <a:moveTo>
                    <a:pt x="22481" y="1965"/>
                  </a:moveTo>
                  <a:lnTo>
                    <a:pt x="22481" y="4185"/>
                  </a:lnTo>
                  <a:lnTo>
                    <a:pt x="20145" y="4185"/>
                  </a:lnTo>
                  <a:lnTo>
                    <a:pt x="20145" y="1965"/>
                  </a:lnTo>
                  <a:close/>
                  <a:moveTo>
                    <a:pt x="25136" y="1965"/>
                  </a:moveTo>
                  <a:lnTo>
                    <a:pt x="25136" y="4185"/>
                  </a:lnTo>
                  <a:lnTo>
                    <a:pt x="22757" y="4185"/>
                  </a:lnTo>
                  <a:lnTo>
                    <a:pt x="22757" y="1965"/>
                  </a:lnTo>
                  <a:close/>
                  <a:moveTo>
                    <a:pt x="3940" y="4450"/>
                  </a:moveTo>
                  <a:lnTo>
                    <a:pt x="3940" y="6670"/>
                  </a:lnTo>
                  <a:lnTo>
                    <a:pt x="1561" y="6670"/>
                  </a:lnTo>
                  <a:lnTo>
                    <a:pt x="1561" y="4450"/>
                  </a:lnTo>
                  <a:close/>
                  <a:moveTo>
                    <a:pt x="6595" y="4450"/>
                  </a:moveTo>
                  <a:lnTo>
                    <a:pt x="6595" y="6670"/>
                  </a:lnTo>
                  <a:lnTo>
                    <a:pt x="4216" y="6670"/>
                  </a:lnTo>
                  <a:lnTo>
                    <a:pt x="4216" y="4450"/>
                  </a:lnTo>
                  <a:close/>
                  <a:moveTo>
                    <a:pt x="9249" y="4450"/>
                  </a:moveTo>
                  <a:lnTo>
                    <a:pt x="9249" y="6670"/>
                  </a:lnTo>
                  <a:lnTo>
                    <a:pt x="6871" y="6670"/>
                  </a:lnTo>
                  <a:lnTo>
                    <a:pt x="6871" y="4450"/>
                  </a:lnTo>
                  <a:close/>
                  <a:moveTo>
                    <a:pt x="11904" y="4450"/>
                  </a:moveTo>
                  <a:lnTo>
                    <a:pt x="11904" y="6670"/>
                  </a:lnTo>
                  <a:lnTo>
                    <a:pt x="9526" y="6670"/>
                  </a:lnTo>
                  <a:lnTo>
                    <a:pt x="9526" y="4450"/>
                  </a:lnTo>
                  <a:close/>
                  <a:moveTo>
                    <a:pt x="14559" y="4450"/>
                  </a:moveTo>
                  <a:lnTo>
                    <a:pt x="14559" y="6670"/>
                  </a:lnTo>
                  <a:lnTo>
                    <a:pt x="12180" y="6670"/>
                  </a:lnTo>
                  <a:lnTo>
                    <a:pt x="12180" y="4450"/>
                  </a:lnTo>
                  <a:close/>
                  <a:moveTo>
                    <a:pt x="17214" y="4450"/>
                  </a:moveTo>
                  <a:lnTo>
                    <a:pt x="17214" y="6670"/>
                  </a:lnTo>
                  <a:lnTo>
                    <a:pt x="14835" y="6670"/>
                  </a:lnTo>
                  <a:lnTo>
                    <a:pt x="14835" y="4450"/>
                  </a:lnTo>
                  <a:close/>
                  <a:moveTo>
                    <a:pt x="19869" y="4450"/>
                  </a:moveTo>
                  <a:lnTo>
                    <a:pt x="19869" y="6670"/>
                  </a:lnTo>
                  <a:lnTo>
                    <a:pt x="17490" y="6670"/>
                  </a:lnTo>
                  <a:lnTo>
                    <a:pt x="17490" y="4450"/>
                  </a:lnTo>
                  <a:close/>
                  <a:moveTo>
                    <a:pt x="22481" y="4450"/>
                  </a:moveTo>
                  <a:lnTo>
                    <a:pt x="22481" y="6670"/>
                  </a:lnTo>
                  <a:lnTo>
                    <a:pt x="20145" y="6670"/>
                  </a:lnTo>
                  <a:lnTo>
                    <a:pt x="20145" y="4450"/>
                  </a:lnTo>
                  <a:close/>
                  <a:moveTo>
                    <a:pt x="25136" y="4450"/>
                  </a:moveTo>
                  <a:lnTo>
                    <a:pt x="25136" y="6670"/>
                  </a:lnTo>
                  <a:lnTo>
                    <a:pt x="22757" y="6670"/>
                  </a:lnTo>
                  <a:lnTo>
                    <a:pt x="22757" y="4450"/>
                  </a:lnTo>
                  <a:close/>
                  <a:moveTo>
                    <a:pt x="3940" y="6935"/>
                  </a:moveTo>
                  <a:lnTo>
                    <a:pt x="3940" y="9155"/>
                  </a:lnTo>
                  <a:lnTo>
                    <a:pt x="1561" y="9155"/>
                  </a:lnTo>
                  <a:lnTo>
                    <a:pt x="1561" y="6935"/>
                  </a:lnTo>
                  <a:close/>
                  <a:moveTo>
                    <a:pt x="6595" y="6935"/>
                  </a:moveTo>
                  <a:lnTo>
                    <a:pt x="6595" y="9155"/>
                  </a:lnTo>
                  <a:lnTo>
                    <a:pt x="4216" y="9155"/>
                  </a:lnTo>
                  <a:lnTo>
                    <a:pt x="4216" y="6935"/>
                  </a:lnTo>
                  <a:close/>
                  <a:moveTo>
                    <a:pt x="9249" y="6935"/>
                  </a:moveTo>
                  <a:lnTo>
                    <a:pt x="9249" y="9155"/>
                  </a:lnTo>
                  <a:lnTo>
                    <a:pt x="6871" y="9155"/>
                  </a:lnTo>
                  <a:lnTo>
                    <a:pt x="6871" y="6935"/>
                  </a:lnTo>
                  <a:close/>
                  <a:moveTo>
                    <a:pt x="11904" y="6935"/>
                  </a:moveTo>
                  <a:lnTo>
                    <a:pt x="11904" y="9155"/>
                  </a:lnTo>
                  <a:lnTo>
                    <a:pt x="9526" y="9155"/>
                  </a:lnTo>
                  <a:lnTo>
                    <a:pt x="9526" y="6935"/>
                  </a:lnTo>
                  <a:close/>
                  <a:moveTo>
                    <a:pt x="14559" y="6935"/>
                  </a:moveTo>
                  <a:lnTo>
                    <a:pt x="14559" y="9155"/>
                  </a:lnTo>
                  <a:lnTo>
                    <a:pt x="12180" y="9155"/>
                  </a:lnTo>
                  <a:lnTo>
                    <a:pt x="12180" y="6935"/>
                  </a:lnTo>
                  <a:close/>
                  <a:moveTo>
                    <a:pt x="17214" y="6935"/>
                  </a:moveTo>
                  <a:lnTo>
                    <a:pt x="17214" y="9155"/>
                  </a:lnTo>
                  <a:lnTo>
                    <a:pt x="14835" y="9155"/>
                  </a:lnTo>
                  <a:lnTo>
                    <a:pt x="14835" y="6935"/>
                  </a:lnTo>
                  <a:close/>
                  <a:moveTo>
                    <a:pt x="19869" y="6935"/>
                  </a:moveTo>
                  <a:lnTo>
                    <a:pt x="19869" y="9155"/>
                  </a:lnTo>
                  <a:lnTo>
                    <a:pt x="17490" y="9155"/>
                  </a:lnTo>
                  <a:lnTo>
                    <a:pt x="17490" y="6935"/>
                  </a:lnTo>
                  <a:close/>
                  <a:moveTo>
                    <a:pt x="22481" y="6935"/>
                  </a:moveTo>
                  <a:lnTo>
                    <a:pt x="22481" y="9155"/>
                  </a:lnTo>
                  <a:lnTo>
                    <a:pt x="20145" y="9155"/>
                  </a:lnTo>
                  <a:lnTo>
                    <a:pt x="20145" y="6935"/>
                  </a:lnTo>
                  <a:close/>
                  <a:moveTo>
                    <a:pt x="25136" y="6935"/>
                  </a:moveTo>
                  <a:lnTo>
                    <a:pt x="25136" y="9155"/>
                  </a:lnTo>
                  <a:lnTo>
                    <a:pt x="22757" y="9155"/>
                  </a:lnTo>
                  <a:lnTo>
                    <a:pt x="22757" y="6935"/>
                  </a:lnTo>
                  <a:close/>
                  <a:moveTo>
                    <a:pt x="3940" y="9410"/>
                  </a:moveTo>
                  <a:lnTo>
                    <a:pt x="3940" y="11629"/>
                  </a:lnTo>
                  <a:lnTo>
                    <a:pt x="1561" y="11629"/>
                  </a:lnTo>
                  <a:lnTo>
                    <a:pt x="1561" y="9410"/>
                  </a:lnTo>
                  <a:close/>
                  <a:moveTo>
                    <a:pt x="6595" y="9410"/>
                  </a:moveTo>
                  <a:lnTo>
                    <a:pt x="6595" y="11629"/>
                  </a:lnTo>
                  <a:lnTo>
                    <a:pt x="4216" y="11629"/>
                  </a:lnTo>
                  <a:lnTo>
                    <a:pt x="4216" y="9410"/>
                  </a:lnTo>
                  <a:close/>
                  <a:moveTo>
                    <a:pt x="9249" y="9410"/>
                  </a:moveTo>
                  <a:lnTo>
                    <a:pt x="9249" y="11629"/>
                  </a:lnTo>
                  <a:lnTo>
                    <a:pt x="6871" y="11629"/>
                  </a:lnTo>
                  <a:lnTo>
                    <a:pt x="6871" y="9410"/>
                  </a:lnTo>
                  <a:close/>
                  <a:moveTo>
                    <a:pt x="11904" y="9410"/>
                  </a:moveTo>
                  <a:lnTo>
                    <a:pt x="11904" y="11629"/>
                  </a:lnTo>
                  <a:lnTo>
                    <a:pt x="9526" y="11629"/>
                  </a:lnTo>
                  <a:lnTo>
                    <a:pt x="9526" y="9410"/>
                  </a:lnTo>
                  <a:close/>
                  <a:moveTo>
                    <a:pt x="14559" y="9410"/>
                  </a:moveTo>
                  <a:lnTo>
                    <a:pt x="14559" y="11629"/>
                  </a:lnTo>
                  <a:lnTo>
                    <a:pt x="12180" y="11629"/>
                  </a:lnTo>
                  <a:lnTo>
                    <a:pt x="12180" y="9410"/>
                  </a:lnTo>
                  <a:close/>
                  <a:moveTo>
                    <a:pt x="17214" y="9410"/>
                  </a:moveTo>
                  <a:lnTo>
                    <a:pt x="17214" y="11629"/>
                  </a:lnTo>
                  <a:lnTo>
                    <a:pt x="14835" y="11629"/>
                  </a:lnTo>
                  <a:lnTo>
                    <a:pt x="14835" y="9410"/>
                  </a:lnTo>
                  <a:close/>
                  <a:moveTo>
                    <a:pt x="19869" y="9410"/>
                  </a:moveTo>
                  <a:lnTo>
                    <a:pt x="19869" y="11629"/>
                  </a:lnTo>
                  <a:lnTo>
                    <a:pt x="17490" y="11629"/>
                  </a:lnTo>
                  <a:lnTo>
                    <a:pt x="17490" y="9410"/>
                  </a:lnTo>
                  <a:close/>
                  <a:moveTo>
                    <a:pt x="22481" y="9410"/>
                  </a:moveTo>
                  <a:lnTo>
                    <a:pt x="22481" y="11629"/>
                  </a:lnTo>
                  <a:lnTo>
                    <a:pt x="20145" y="11629"/>
                  </a:lnTo>
                  <a:lnTo>
                    <a:pt x="20145" y="9410"/>
                  </a:lnTo>
                  <a:close/>
                  <a:moveTo>
                    <a:pt x="25136" y="9410"/>
                  </a:moveTo>
                  <a:lnTo>
                    <a:pt x="25136" y="11629"/>
                  </a:lnTo>
                  <a:lnTo>
                    <a:pt x="22757" y="11629"/>
                  </a:lnTo>
                  <a:lnTo>
                    <a:pt x="22757" y="9410"/>
                  </a:lnTo>
                  <a:close/>
                  <a:moveTo>
                    <a:pt x="3940" y="11894"/>
                  </a:moveTo>
                  <a:lnTo>
                    <a:pt x="3940" y="14113"/>
                  </a:lnTo>
                  <a:lnTo>
                    <a:pt x="1561" y="14113"/>
                  </a:lnTo>
                  <a:lnTo>
                    <a:pt x="1561" y="11894"/>
                  </a:lnTo>
                  <a:close/>
                  <a:moveTo>
                    <a:pt x="6595" y="11894"/>
                  </a:moveTo>
                  <a:lnTo>
                    <a:pt x="6595" y="14113"/>
                  </a:lnTo>
                  <a:lnTo>
                    <a:pt x="4216" y="14113"/>
                  </a:lnTo>
                  <a:lnTo>
                    <a:pt x="4216" y="11894"/>
                  </a:lnTo>
                  <a:close/>
                  <a:moveTo>
                    <a:pt x="9249" y="11894"/>
                  </a:moveTo>
                  <a:lnTo>
                    <a:pt x="9249" y="14113"/>
                  </a:lnTo>
                  <a:lnTo>
                    <a:pt x="6871" y="14113"/>
                  </a:lnTo>
                  <a:lnTo>
                    <a:pt x="6871" y="11894"/>
                  </a:lnTo>
                  <a:close/>
                  <a:moveTo>
                    <a:pt x="11904" y="11894"/>
                  </a:moveTo>
                  <a:lnTo>
                    <a:pt x="11904" y="14113"/>
                  </a:lnTo>
                  <a:lnTo>
                    <a:pt x="9526" y="14113"/>
                  </a:lnTo>
                  <a:lnTo>
                    <a:pt x="9526" y="11894"/>
                  </a:lnTo>
                  <a:close/>
                  <a:moveTo>
                    <a:pt x="14559" y="11894"/>
                  </a:moveTo>
                  <a:lnTo>
                    <a:pt x="14559" y="14113"/>
                  </a:lnTo>
                  <a:lnTo>
                    <a:pt x="12180" y="14113"/>
                  </a:lnTo>
                  <a:lnTo>
                    <a:pt x="12180" y="11894"/>
                  </a:lnTo>
                  <a:close/>
                  <a:moveTo>
                    <a:pt x="17214" y="11894"/>
                  </a:moveTo>
                  <a:lnTo>
                    <a:pt x="17214" y="14113"/>
                  </a:lnTo>
                  <a:lnTo>
                    <a:pt x="14835" y="14113"/>
                  </a:lnTo>
                  <a:lnTo>
                    <a:pt x="14835" y="11894"/>
                  </a:lnTo>
                  <a:close/>
                  <a:moveTo>
                    <a:pt x="19869" y="11894"/>
                  </a:moveTo>
                  <a:lnTo>
                    <a:pt x="19869" y="14113"/>
                  </a:lnTo>
                  <a:lnTo>
                    <a:pt x="17490" y="14113"/>
                  </a:lnTo>
                  <a:lnTo>
                    <a:pt x="17490" y="11894"/>
                  </a:lnTo>
                  <a:close/>
                  <a:moveTo>
                    <a:pt x="22481" y="11894"/>
                  </a:moveTo>
                  <a:lnTo>
                    <a:pt x="22481" y="14113"/>
                  </a:lnTo>
                  <a:lnTo>
                    <a:pt x="20145" y="14113"/>
                  </a:lnTo>
                  <a:lnTo>
                    <a:pt x="20145" y="11894"/>
                  </a:lnTo>
                  <a:close/>
                  <a:moveTo>
                    <a:pt x="25136" y="11894"/>
                  </a:moveTo>
                  <a:lnTo>
                    <a:pt x="25136" y="14113"/>
                  </a:lnTo>
                  <a:lnTo>
                    <a:pt x="22757" y="14113"/>
                  </a:lnTo>
                  <a:lnTo>
                    <a:pt x="22757" y="11894"/>
                  </a:lnTo>
                  <a:close/>
                  <a:moveTo>
                    <a:pt x="3940" y="14379"/>
                  </a:moveTo>
                  <a:lnTo>
                    <a:pt x="3940" y="16556"/>
                  </a:lnTo>
                  <a:lnTo>
                    <a:pt x="1561" y="16556"/>
                  </a:lnTo>
                  <a:lnTo>
                    <a:pt x="1561" y="14379"/>
                  </a:lnTo>
                  <a:close/>
                  <a:moveTo>
                    <a:pt x="6595" y="14379"/>
                  </a:moveTo>
                  <a:lnTo>
                    <a:pt x="6595" y="16556"/>
                  </a:lnTo>
                  <a:lnTo>
                    <a:pt x="4216" y="16556"/>
                  </a:lnTo>
                  <a:lnTo>
                    <a:pt x="4216" y="14379"/>
                  </a:lnTo>
                  <a:close/>
                  <a:moveTo>
                    <a:pt x="9249" y="14379"/>
                  </a:moveTo>
                  <a:lnTo>
                    <a:pt x="9249" y="16556"/>
                  </a:lnTo>
                  <a:lnTo>
                    <a:pt x="6871" y="16556"/>
                  </a:lnTo>
                  <a:lnTo>
                    <a:pt x="6871" y="14379"/>
                  </a:lnTo>
                  <a:close/>
                  <a:moveTo>
                    <a:pt x="11904" y="14379"/>
                  </a:moveTo>
                  <a:lnTo>
                    <a:pt x="11904" y="16556"/>
                  </a:lnTo>
                  <a:lnTo>
                    <a:pt x="9526" y="16556"/>
                  </a:lnTo>
                  <a:lnTo>
                    <a:pt x="9526" y="14379"/>
                  </a:lnTo>
                  <a:close/>
                  <a:moveTo>
                    <a:pt x="14559" y="14379"/>
                  </a:moveTo>
                  <a:lnTo>
                    <a:pt x="14559" y="16556"/>
                  </a:lnTo>
                  <a:lnTo>
                    <a:pt x="12180" y="16556"/>
                  </a:lnTo>
                  <a:lnTo>
                    <a:pt x="12180" y="14379"/>
                  </a:lnTo>
                  <a:close/>
                  <a:moveTo>
                    <a:pt x="17214" y="14379"/>
                  </a:moveTo>
                  <a:lnTo>
                    <a:pt x="17214" y="16556"/>
                  </a:lnTo>
                  <a:lnTo>
                    <a:pt x="14835" y="16556"/>
                  </a:lnTo>
                  <a:lnTo>
                    <a:pt x="14835" y="14379"/>
                  </a:lnTo>
                  <a:close/>
                  <a:moveTo>
                    <a:pt x="19869" y="14379"/>
                  </a:moveTo>
                  <a:lnTo>
                    <a:pt x="19869" y="16556"/>
                  </a:lnTo>
                  <a:lnTo>
                    <a:pt x="17490" y="16556"/>
                  </a:lnTo>
                  <a:lnTo>
                    <a:pt x="17490" y="14379"/>
                  </a:lnTo>
                  <a:close/>
                  <a:moveTo>
                    <a:pt x="22481" y="14379"/>
                  </a:moveTo>
                  <a:lnTo>
                    <a:pt x="22481" y="16556"/>
                  </a:lnTo>
                  <a:lnTo>
                    <a:pt x="20145" y="16556"/>
                  </a:lnTo>
                  <a:lnTo>
                    <a:pt x="20145" y="14379"/>
                  </a:lnTo>
                  <a:close/>
                  <a:moveTo>
                    <a:pt x="25136" y="14379"/>
                  </a:moveTo>
                  <a:lnTo>
                    <a:pt x="25136" y="16556"/>
                  </a:lnTo>
                  <a:lnTo>
                    <a:pt x="22757" y="16556"/>
                  </a:lnTo>
                  <a:lnTo>
                    <a:pt x="22757" y="14379"/>
                  </a:lnTo>
                  <a:close/>
                  <a:moveTo>
                    <a:pt x="3940" y="1"/>
                  </a:moveTo>
                  <a:lnTo>
                    <a:pt x="3940" y="1700"/>
                  </a:lnTo>
                  <a:lnTo>
                    <a:pt x="1561" y="1700"/>
                  </a:lnTo>
                  <a:lnTo>
                    <a:pt x="1561" y="213"/>
                  </a:lnTo>
                  <a:cubicBezTo>
                    <a:pt x="1540" y="223"/>
                    <a:pt x="1519" y="234"/>
                    <a:pt x="1497" y="234"/>
                  </a:cubicBezTo>
                  <a:cubicBezTo>
                    <a:pt x="1423" y="256"/>
                    <a:pt x="1360" y="277"/>
                    <a:pt x="1285" y="298"/>
                  </a:cubicBezTo>
                  <a:lnTo>
                    <a:pt x="1285" y="1700"/>
                  </a:lnTo>
                  <a:lnTo>
                    <a:pt x="255" y="1700"/>
                  </a:lnTo>
                  <a:cubicBezTo>
                    <a:pt x="244" y="1795"/>
                    <a:pt x="234" y="1880"/>
                    <a:pt x="223" y="1965"/>
                  </a:cubicBezTo>
                  <a:lnTo>
                    <a:pt x="1285" y="1965"/>
                  </a:lnTo>
                  <a:lnTo>
                    <a:pt x="1285" y="4185"/>
                  </a:lnTo>
                  <a:lnTo>
                    <a:pt x="117" y="4185"/>
                  </a:lnTo>
                  <a:lnTo>
                    <a:pt x="117" y="4450"/>
                  </a:lnTo>
                  <a:lnTo>
                    <a:pt x="1285" y="4450"/>
                  </a:lnTo>
                  <a:lnTo>
                    <a:pt x="1285" y="6670"/>
                  </a:lnTo>
                  <a:lnTo>
                    <a:pt x="128" y="6670"/>
                  </a:lnTo>
                  <a:lnTo>
                    <a:pt x="128" y="6935"/>
                  </a:lnTo>
                  <a:lnTo>
                    <a:pt x="1285" y="6935"/>
                  </a:lnTo>
                  <a:lnTo>
                    <a:pt x="1285" y="9155"/>
                  </a:lnTo>
                  <a:lnTo>
                    <a:pt x="107" y="9155"/>
                  </a:lnTo>
                  <a:cubicBezTo>
                    <a:pt x="107" y="9240"/>
                    <a:pt x="96" y="9325"/>
                    <a:pt x="96" y="9410"/>
                  </a:cubicBezTo>
                  <a:lnTo>
                    <a:pt x="1285" y="9410"/>
                  </a:lnTo>
                  <a:lnTo>
                    <a:pt x="1285" y="11629"/>
                  </a:lnTo>
                  <a:lnTo>
                    <a:pt x="53" y="11629"/>
                  </a:lnTo>
                  <a:cubicBezTo>
                    <a:pt x="53" y="11725"/>
                    <a:pt x="43" y="11810"/>
                    <a:pt x="43" y="11894"/>
                  </a:cubicBezTo>
                  <a:lnTo>
                    <a:pt x="1285" y="11894"/>
                  </a:lnTo>
                  <a:lnTo>
                    <a:pt x="1285" y="14113"/>
                  </a:lnTo>
                  <a:lnTo>
                    <a:pt x="11" y="14113"/>
                  </a:lnTo>
                  <a:cubicBezTo>
                    <a:pt x="0" y="14198"/>
                    <a:pt x="0" y="14294"/>
                    <a:pt x="0" y="14379"/>
                  </a:cubicBezTo>
                  <a:lnTo>
                    <a:pt x="1285" y="14379"/>
                  </a:lnTo>
                  <a:lnTo>
                    <a:pt x="1285" y="16556"/>
                  </a:lnTo>
                  <a:lnTo>
                    <a:pt x="223" y="16556"/>
                  </a:lnTo>
                  <a:cubicBezTo>
                    <a:pt x="255" y="16652"/>
                    <a:pt x="287" y="16737"/>
                    <a:pt x="319" y="16822"/>
                  </a:cubicBezTo>
                  <a:lnTo>
                    <a:pt x="1285" y="16822"/>
                  </a:lnTo>
                  <a:lnTo>
                    <a:pt x="1285" y="17852"/>
                  </a:lnTo>
                  <a:cubicBezTo>
                    <a:pt x="1370" y="17905"/>
                    <a:pt x="1466" y="17948"/>
                    <a:pt x="1561" y="17990"/>
                  </a:cubicBezTo>
                  <a:lnTo>
                    <a:pt x="1561" y="16822"/>
                  </a:lnTo>
                  <a:lnTo>
                    <a:pt x="3940" y="16822"/>
                  </a:lnTo>
                  <a:lnTo>
                    <a:pt x="3940" y="18394"/>
                  </a:lnTo>
                  <a:lnTo>
                    <a:pt x="4216" y="18394"/>
                  </a:lnTo>
                  <a:lnTo>
                    <a:pt x="4216" y="16822"/>
                  </a:lnTo>
                  <a:lnTo>
                    <a:pt x="6595" y="16822"/>
                  </a:lnTo>
                  <a:lnTo>
                    <a:pt x="6595" y="18404"/>
                  </a:lnTo>
                  <a:lnTo>
                    <a:pt x="6871" y="18404"/>
                  </a:lnTo>
                  <a:lnTo>
                    <a:pt x="6871" y="16822"/>
                  </a:lnTo>
                  <a:lnTo>
                    <a:pt x="9249" y="16822"/>
                  </a:lnTo>
                  <a:lnTo>
                    <a:pt x="9249" y="18404"/>
                  </a:lnTo>
                  <a:lnTo>
                    <a:pt x="9526" y="18404"/>
                  </a:lnTo>
                  <a:lnTo>
                    <a:pt x="9526" y="16822"/>
                  </a:lnTo>
                  <a:lnTo>
                    <a:pt x="11904" y="16822"/>
                  </a:lnTo>
                  <a:lnTo>
                    <a:pt x="11904" y="18394"/>
                  </a:lnTo>
                  <a:lnTo>
                    <a:pt x="12180" y="18394"/>
                  </a:lnTo>
                  <a:lnTo>
                    <a:pt x="12180" y="16822"/>
                  </a:lnTo>
                  <a:lnTo>
                    <a:pt x="14559" y="16822"/>
                  </a:lnTo>
                  <a:lnTo>
                    <a:pt x="14559" y="18394"/>
                  </a:lnTo>
                  <a:lnTo>
                    <a:pt x="14835" y="18394"/>
                  </a:lnTo>
                  <a:lnTo>
                    <a:pt x="14835" y="16822"/>
                  </a:lnTo>
                  <a:lnTo>
                    <a:pt x="17214" y="16822"/>
                  </a:lnTo>
                  <a:lnTo>
                    <a:pt x="17214" y="18425"/>
                  </a:lnTo>
                  <a:lnTo>
                    <a:pt x="17490" y="18425"/>
                  </a:lnTo>
                  <a:lnTo>
                    <a:pt x="17490" y="16822"/>
                  </a:lnTo>
                  <a:lnTo>
                    <a:pt x="19869" y="16822"/>
                  </a:lnTo>
                  <a:lnTo>
                    <a:pt x="19869" y="18510"/>
                  </a:lnTo>
                  <a:cubicBezTo>
                    <a:pt x="19965" y="18521"/>
                    <a:pt x="20050" y="18521"/>
                    <a:pt x="20145" y="18521"/>
                  </a:cubicBezTo>
                  <a:lnTo>
                    <a:pt x="20145" y="16822"/>
                  </a:lnTo>
                  <a:lnTo>
                    <a:pt x="22481" y="16822"/>
                  </a:lnTo>
                  <a:lnTo>
                    <a:pt x="22481" y="18574"/>
                  </a:lnTo>
                  <a:lnTo>
                    <a:pt x="22757" y="18574"/>
                  </a:lnTo>
                  <a:lnTo>
                    <a:pt x="22757" y="16822"/>
                  </a:lnTo>
                  <a:lnTo>
                    <a:pt x="25136" y="16822"/>
                  </a:lnTo>
                  <a:lnTo>
                    <a:pt x="25136" y="18340"/>
                  </a:lnTo>
                  <a:cubicBezTo>
                    <a:pt x="25232" y="18309"/>
                    <a:pt x="25327" y="18276"/>
                    <a:pt x="25412" y="18245"/>
                  </a:cubicBezTo>
                  <a:lnTo>
                    <a:pt x="25412" y="16822"/>
                  </a:lnTo>
                  <a:lnTo>
                    <a:pt x="26686" y="16822"/>
                  </a:lnTo>
                  <a:cubicBezTo>
                    <a:pt x="26708" y="16737"/>
                    <a:pt x="26729" y="16652"/>
                    <a:pt x="26740" y="16556"/>
                  </a:cubicBezTo>
                  <a:lnTo>
                    <a:pt x="25412" y="16556"/>
                  </a:lnTo>
                  <a:lnTo>
                    <a:pt x="25412" y="14379"/>
                  </a:lnTo>
                  <a:lnTo>
                    <a:pt x="26814" y="14379"/>
                  </a:lnTo>
                  <a:cubicBezTo>
                    <a:pt x="26804" y="14283"/>
                    <a:pt x="26793" y="14198"/>
                    <a:pt x="26793" y="14113"/>
                  </a:cubicBezTo>
                  <a:lnTo>
                    <a:pt x="25412" y="14113"/>
                  </a:lnTo>
                  <a:lnTo>
                    <a:pt x="25412" y="11894"/>
                  </a:lnTo>
                  <a:lnTo>
                    <a:pt x="26570" y="11894"/>
                  </a:lnTo>
                  <a:cubicBezTo>
                    <a:pt x="26570" y="11810"/>
                    <a:pt x="26559" y="11725"/>
                    <a:pt x="26549" y="11629"/>
                  </a:cubicBezTo>
                  <a:lnTo>
                    <a:pt x="25412" y="11629"/>
                  </a:lnTo>
                  <a:lnTo>
                    <a:pt x="25412" y="9410"/>
                  </a:lnTo>
                  <a:lnTo>
                    <a:pt x="26421" y="9410"/>
                  </a:lnTo>
                  <a:lnTo>
                    <a:pt x="26421" y="9155"/>
                  </a:lnTo>
                  <a:lnTo>
                    <a:pt x="25412" y="9155"/>
                  </a:lnTo>
                  <a:lnTo>
                    <a:pt x="25412" y="6935"/>
                  </a:lnTo>
                  <a:lnTo>
                    <a:pt x="26421" y="6935"/>
                  </a:lnTo>
                  <a:lnTo>
                    <a:pt x="26421" y="6861"/>
                  </a:lnTo>
                  <a:lnTo>
                    <a:pt x="26421" y="6670"/>
                  </a:lnTo>
                  <a:lnTo>
                    <a:pt x="25412" y="6670"/>
                  </a:lnTo>
                  <a:lnTo>
                    <a:pt x="25412" y="4450"/>
                  </a:lnTo>
                  <a:lnTo>
                    <a:pt x="26421" y="4450"/>
                  </a:lnTo>
                  <a:cubicBezTo>
                    <a:pt x="26410" y="4365"/>
                    <a:pt x="26410" y="4280"/>
                    <a:pt x="26410" y="4185"/>
                  </a:cubicBezTo>
                  <a:lnTo>
                    <a:pt x="25412" y="4185"/>
                  </a:lnTo>
                  <a:lnTo>
                    <a:pt x="25412" y="1965"/>
                  </a:lnTo>
                  <a:lnTo>
                    <a:pt x="26240" y="1965"/>
                  </a:lnTo>
                  <a:cubicBezTo>
                    <a:pt x="26219" y="1880"/>
                    <a:pt x="26198" y="1785"/>
                    <a:pt x="26167" y="1700"/>
                  </a:cubicBezTo>
                  <a:lnTo>
                    <a:pt x="25412" y="1700"/>
                  </a:lnTo>
                  <a:lnTo>
                    <a:pt x="25412" y="595"/>
                  </a:lnTo>
                  <a:cubicBezTo>
                    <a:pt x="25338" y="553"/>
                    <a:pt x="25253" y="510"/>
                    <a:pt x="25157" y="478"/>
                  </a:cubicBezTo>
                  <a:cubicBezTo>
                    <a:pt x="25157" y="468"/>
                    <a:pt x="25147" y="468"/>
                    <a:pt x="25136" y="468"/>
                  </a:cubicBezTo>
                  <a:lnTo>
                    <a:pt x="25136" y="1700"/>
                  </a:lnTo>
                  <a:lnTo>
                    <a:pt x="22757" y="1700"/>
                  </a:lnTo>
                  <a:lnTo>
                    <a:pt x="22757" y="138"/>
                  </a:lnTo>
                  <a:lnTo>
                    <a:pt x="22481" y="138"/>
                  </a:lnTo>
                  <a:lnTo>
                    <a:pt x="22481" y="1700"/>
                  </a:lnTo>
                  <a:lnTo>
                    <a:pt x="20145" y="1700"/>
                  </a:lnTo>
                  <a:lnTo>
                    <a:pt x="20145" y="160"/>
                  </a:lnTo>
                  <a:cubicBezTo>
                    <a:pt x="20050" y="171"/>
                    <a:pt x="19965" y="171"/>
                    <a:pt x="19869" y="171"/>
                  </a:cubicBezTo>
                  <a:lnTo>
                    <a:pt x="19869" y="1700"/>
                  </a:lnTo>
                  <a:lnTo>
                    <a:pt x="17490" y="1700"/>
                  </a:lnTo>
                  <a:lnTo>
                    <a:pt x="17490" y="213"/>
                  </a:lnTo>
                  <a:cubicBezTo>
                    <a:pt x="17395" y="213"/>
                    <a:pt x="17310" y="223"/>
                    <a:pt x="17214" y="223"/>
                  </a:cubicBezTo>
                  <a:lnTo>
                    <a:pt x="17214" y="1700"/>
                  </a:lnTo>
                  <a:lnTo>
                    <a:pt x="14835" y="1700"/>
                  </a:lnTo>
                  <a:lnTo>
                    <a:pt x="14835" y="234"/>
                  </a:lnTo>
                  <a:lnTo>
                    <a:pt x="14559" y="234"/>
                  </a:lnTo>
                  <a:lnTo>
                    <a:pt x="14559" y="1700"/>
                  </a:lnTo>
                  <a:lnTo>
                    <a:pt x="12180" y="1700"/>
                  </a:lnTo>
                  <a:lnTo>
                    <a:pt x="12180" y="245"/>
                  </a:lnTo>
                  <a:lnTo>
                    <a:pt x="11904" y="245"/>
                  </a:lnTo>
                  <a:lnTo>
                    <a:pt x="11904" y="1700"/>
                  </a:lnTo>
                  <a:lnTo>
                    <a:pt x="9526" y="1700"/>
                  </a:lnTo>
                  <a:lnTo>
                    <a:pt x="9526" y="245"/>
                  </a:lnTo>
                  <a:cubicBezTo>
                    <a:pt x="9473" y="245"/>
                    <a:pt x="9419" y="245"/>
                    <a:pt x="9367" y="234"/>
                  </a:cubicBezTo>
                  <a:lnTo>
                    <a:pt x="9249" y="234"/>
                  </a:lnTo>
                  <a:lnTo>
                    <a:pt x="9249" y="1700"/>
                  </a:lnTo>
                  <a:lnTo>
                    <a:pt x="6871" y="1700"/>
                  </a:lnTo>
                  <a:lnTo>
                    <a:pt x="6871" y="149"/>
                  </a:lnTo>
                  <a:cubicBezTo>
                    <a:pt x="6776" y="138"/>
                    <a:pt x="6691" y="138"/>
                    <a:pt x="6595" y="138"/>
                  </a:cubicBezTo>
                  <a:lnTo>
                    <a:pt x="6595" y="1700"/>
                  </a:lnTo>
                  <a:lnTo>
                    <a:pt x="4216" y="1700"/>
                  </a:lnTo>
                  <a:lnTo>
                    <a:pt x="4216" y="11"/>
                  </a:lnTo>
                  <a:cubicBezTo>
                    <a:pt x="4121" y="11"/>
                    <a:pt x="4036" y="11"/>
                    <a:pt x="3940" y="1"/>
                  </a:cubicBezTo>
                  <a:close/>
                </a:path>
              </a:pathLst>
            </a:custGeom>
            <a:solidFill>
              <a:srgbClr val="B7A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4894550" y="1574500"/>
              <a:ext cx="25900" cy="46550"/>
            </a:xfrm>
            <a:custGeom>
              <a:rect b="b" l="l" r="r" t="t"/>
              <a:pathLst>
                <a:path extrusionOk="0" h="1862" w="1036">
                  <a:moveTo>
                    <a:pt x="716" y="1"/>
                  </a:moveTo>
                  <a:cubicBezTo>
                    <a:pt x="616" y="1"/>
                    <a:pt x="510" y="64"/>
                    <a:pt x="446" y="216"/>
                  </a:cubicBezTo>
                  <a:cubicBezTo>
                    <a:pt x="329" y="492"/>
                    <a:pt x="117" y="1246"/>
                    <a:pt x="64" y="1447"/>
                  </a:cubicBezTo>
                  <a:cubicBezTo>
                    <a:pt x="0" y="1650"/>
                    <a:pt x="64" y="1808"/>
                    <a:pt x="223" y="1851"/>
                  </a:cubicBezTo>
                  <a:cubicBezTo>
                    <a:pt x="248" y="1858"/>
                    <a:pt x="271" y="1862"/>
                    <a:pt x="294" y="1862"/>
                  </a:cubicBezTo>
                  <a:cubicBezTo>
                    <a:pt x="628" y="1862"/>
                    <a:pt x="717" y="1074"/>
                    <a:pt x="956" y="407"/>
                  </a:cubicBezTo>
                  <a:cubicBezTo>
                    <a:pt x="1036" y="175"/>
                    <a:pt x="883" y="1"/>
                    <a:pt x="716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926125" y="1598100"/>
              <a:ext cx="45450" cy="33775"/>
            </a:xfrm>
            <a:custGeom>
              <a:rect b="b" l="l" r="r" t="t"/>
              <a:pathLst>
                <a:path extrusionOk="0" h="1351" w="1818">
                  <a:moveTo>
                    <a:pt x="1391" y="1"/>
                  </a:moveTo>
                  <a:cubicBezTo>
                    <a:pt x="1348" y="1"/>
                    <a:pt x="1305" y="12"/>
                    <a:pt x="1265" y="36"/>
                  </a:cubicBezTo>
                  <a:cubicBezTo>
                    <a:pt x="861" y="302"/>
                    <a:pt x="510" y="631"/>
                    <a:pt x="149" y="939"/>
                  </a:cubicBezTo>
                  <a:cubicBezTo>
                    <a:pt x="1" y="1060"/>
                    <a:pt x="128" y="1351"/>
                    <a:pt x="347" y="1351"/>
                  </a:cubicBezTo>
                  <a:cubicBezTo>
                    <a:pt x="379" y="1351"/>
                    <a:pt x="412" y="1345"/>
                    <a:pt x="447" y="1332"/>
                  </a:cubicBezTo>
                  <a:cubicBezTo>
                    <a:pt x="553" y="1300"/>
                    <a:pt x="606" y="1247"/>
                    <a:pt x="1551" y="503"/>
                  </a:cubicBezTo>
                  <a:cubicBezTo>
                    <a:pt x="1817" y="282"/>
                    <a:pt x="1609" y="1"/>
                    <a:pt x="1391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952425" y="1638175"/>
              <a:ext cx="39125" cy="22800"/>
            </a:xfrm>
            <a:custGeom>
              <a:rect b="b" l="l" r="r" t="t"/>
              <a:pathLst>
                <a:path extrusionOk="0" h="912" w="1565">
                  <a:moveTo>
                    <a:pt x="1145" y="1"/>
                  </a:moveTo>
                  <a:cubicBezTo>
                    <a:pt x="1108" y="1"/>
                    <a:pt x="1069" y="8"/>
                    <a:pt x="1030" y="26"/>
                  </a:cubicBezTo>
                  <a:cubicBezTo>
                    <a:pt x="765" y="143"/>
                    <a:pt x="489" y="260"/>
                    <a:pt x="223" y="387"/>
                  </a:cubicBezTo>
                  <a:cubicBezTo>
                    <a:pt x="53" y="483"/>
                    <a:pt x="0" y="632"/>
                    <a:pt x="74" y="769"/>
                  </a:cubicBezTo>
                  <a:cubicBezTo>
                    <a:pt x="124" y="869"/>
                    <a:pt x="190" y="911"/>
                    <a:pt x="283" y="911"/>
                  </a:cubicBezTo>
                  <a:cubicBezTo>
                    <a:pt x="467" y="911"/>
                    <a:pt x="755" y="744"/>
                    <a:pt x="1221" y="526"/>
                  </a:cubicBezTo>
                  <a:cubicBezTo>
                    <a:pt x="1564" y="368"/>
                    <a:pt x="1398" y="1"/>
                    <a:pt x="1145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757800" y="1617775"/>
              <a:ext cx="204450" cy="196725"/>
            </a:xfrm>
            <a:custGeom>
              <a:rect b="b" l="l" r="r" t="t"/>
              <a:pathLst>
                <a:path extrusionOk="0" h="7869" w="8178">
                  <a:moveTo>
                    <a:pt x="3541" y="1"/>
                  </a:moveTo>
                  <a:cubicBezTo>
                    <a:pt x="2688" y="1"/>
                    <a:pt x="2047" y="258"/>
                    <a:pt x="1456" y="619"/>
                  </a:cubicBezTo>
                  <a:cubicBezTo>
                    <a:pt x="65" y="1479"/>
                    <a:pt x="1" y="3147"/>
                    <a:pt x="43" y="3624"/>
                  </a:cubicBezTo>
                  <a:cubicBezTo>
                    <a:pt x="54" y="3720"/>
                    <a:pt x="22" y="4495"/>
                    <a:pt x="447" y="5356"/>
                  </a:cubicBezTo>
                  <a:cubicBezTo>
                    <a:pt x="850" y="6173"/>
                    <a:pt x="1307" y="6619"/>
                    <a:pt x="1318" y="6673"/>
                  </a:cubicBezTo>
                  <a:cubicBezTo>
                    <a:pt x="1329" y="6715"/>
                    <a:pt x="999" y="7787"/>
                    <a:pt x="1105" y="7862"/>
                  </a:cubicBezTo>
                  <a:cubicBezTo>
                    <a:pt x="1112" y="7867"/>
                    <a:pt x="1121" y="7869"/>
                    <a:pt x="1132" y="7869"/>
                  </a:cubicBezTo>
                  <a:cubicBezTo>
                    <a:pt x="1293" y="7869"/>
                    <a:pt x="1886" y="7385"/>
                    <a:pt x="2125" y="7246"/>
                  </a:cubicBezTo>
                  <a:cubicBezTo>
                    <a:pt x="2337" y="7341"/>
                    <a:pt x="2634" y="7532"/>
                    <a:pt x="2974" y="7628"/>
                  </a:cubicBezTo>
                  <a:cubicBezTo>
                    <a:pt x="3368" y="7728"/>
                    <a:pt x="3603" y="7743"/>
                    <a:pt x="3784" y="7743"/>
                  </a:cubicBezTo>
                  <a:cubicBezTo>
                    <a:pt x="3865" y="7743"/>
                    <a:pt x="3935" y="7740"/>
                    <a:pt x="4003" y="7740"/>
                  </a:cubicBezTo>
                  <a:cubicBezTo>
                    <a:pt x="4042" y="7740"/>
                    <a:pt x="4081" y="7741"/>
                    <a:pt x="4121" y="7745"/>
                  </a:cubicBezTo>
                  <a:cubicBezTo>
                    <a:pt x="4137" y="7746"/>
                    <a:pt x="4156" y="7747"/>
                    <a:pt x="4179" y="7747"/>
                  </a:cubicBezTo>
                  <a:cubicBezTo>
                    <a:pt x="4539" y="7747"/>
                    <a:pt x="5739" y="7578"/>
                    <a:pt x="6479" y="6959"/>
                  </a:cubicBezTo>
                  <a:cubicBezTo>
                    <a:pt x="6861" y="6630"/>
                    <a:pt x="7594" y="6057"/>
                    <a:pt x="7785" y="4676"/>
                  </a:cubicBezTo>
                  <a:cubicBezTo>
                    <a:pt x="8178" y="1830"/>
                    <a:pt x="6309" y="587"/>
                    <a:pt x="5088" y="237"/>
                  </a:cubicBezTo>
                  <a:cubicBezTo>
                    <a:pt x="4498" y="72"/>
                    <a:pt x="3990" y="1"/>
                    <a:pt x="3541" y="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4847825" y="1796250"/>
              <a:ext cx="21250" cy="9600"/>
            </a:xfrm>
            <a:custGeom>
              <a:rect b="b" l="l" r="r" t="t"/>
              <a:pathLst>
                <a:path extrusionOk="0" h="384" w="850">
                  <a:moveTo>
                    <a:pt x="10" y="266"/>
                  </a:moveTo>
                  <a:cubicBezTo>
                    <a:pt x="0" y="160"/>
                    <a:pt x="138" y="138"/>
                    <a:pt x="276" y="117"/>
                  </a:cubicBezTo>
                  <a:cubicBezTo>
                    <a:pt x="425" y="86"/>
                    <a:pt x="850" y="1"/>
                    <a:pt x="839" y="202"/>
                  </a:cubicBezTo>
                  <a:cubicBezTo>
                    <a:pt x="829" y="351"/>
                    <a:pt x="510" y="372"/>
                    <a:pt x="276" y="383"/>
                  </a:cubicBezTo>
                  <a:cubicBezTo>
                    <a:pt x="180" y="383"/>
                    <a:pt x="21" y="372"/>
                    <a:pt x="10" y="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4852325" y="1786700"/>
              <a:ext cx="9575" cy="8525"/>
            </a:xfrm>
            <a:custGeom>
              <a:rect b="b" l="l" r="r" t="t"/>
              <a:pathLst>
                <a:path extrusionOk="0" h="341" w="383">
                  <a:moveTo>
                    <a:pt x="33" y="192"/>
                  </a:moveTo>
                  <a:cubicBezTo>
                    <a:pt x="0" y="22"/>
                    <a:pt x="383" y="0"/>
                    <a:pt x="372" y="159"/>
                  </a:cubicBezTo>
                  <a:cubicBezTo>
                    <a:pt x="361" y="277"/>
                    <a:pt x="64" y="340"/>
                    <a:pt x="33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868000" y="1785900"/>
              <a:ext cx="13300" cy="8525"/>
            </a:xfrm>
            <a:custGeom>
              <a:rect b="b" l="l" r="r" t="t"/>
              <a:pathLst>
                <a:path extrusionOk="0" h="341" w="532">
                  <a:moveTo>
                    <a:pt x="11" y="213"/>
                  </a:moveTo>
                  <a:cubicBezTo>
                    <a:pt x="0" y="181"/>
                    <a:pt x="0" y="160"/>
                    <a:pt x="11" y="128"/>
                  </a:cubicBezTo>
                  <a:cubicBezTo>
                    <a:pt x="53" y="75"/>
                    <a:pt x="361" y="0"/>
                    <a:pt x="468" y="43"/>
                  </a:cubicBezTo>
                  <a:cubicBezTo>
                    <a:pt x="499" y="64"/>
                    <a:pt x="520" y="106"/>
                    <a:pt x="520" y="128"/>
                  </a:cubicBezTo>
                  <a:cubicBezTo>
                    <a:pt x="531" y="202"/>
                    <a:pt x="468" y="245"/>
                    <a:pt x="372" y="276"/>
                  </a:cubicBezTo>
                  <a:cubicBezTo>
                    <a:pt x="234" y="309"/>
                    <a:pt x="32" y="340"/>
                    <a:pt x="11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4813550" y="1654750"/>
              <a:ext cx="44100" cy="45950"/>
            </a:xfrm>
            <a:custGeom>
              <a:rect b="b" l="l" r="r" t="t"/>
              <a:pathLst>
                <a:path extrusionOk="0" h="1838" w="1764">
                  <a:moveTo>
                    <a:pt x="808" y="43"/>
                  </a:moveTo>
                  <a:cubicBezTo>
                    <a:pt x="1265" y="0"/>
                    <a:pt x="1754" y="340"/>
                    <a:pt x="1754" y="840"/>
                  </a:cubicBezTo>
                  <a:cubicBezTo>
                    <a:pt x="1764" y="1137"/>
                    <a:pt x="1573" y="1402"/>
                    <a:pt x="1350" y="1519"/>
                  </a:cubicBezTo>
                  <a:cubicBezTo>
                    <a:pt x="755" y="1838"/>
                    <a:pt x="1" y="1392"/>
                    <a:pt x="65" y="722"/>
                  </a:cubicBezTo>
                  <a:cubicBezTo>
                    <a:pt x="97" y="340"/>
                    <a:pt x="404" y="85"/>
                    <a:pt x="808" y="43"/>
                  </a:cubicBezTo>
                  <a:close/>
                  <a:moveTo>
                    <a:pt x="1127" y="850"/>
                  </a:moveTo>
                  <a:cubicBezTo>
                    <a:pt x="1138" y="691"/>
                    <a:pt x="957" y="627"/>
                    <a:pt x="808" y="680"/>
                  </a:cubicBezTo>
                  <a:cubicBezTo>
                    <a:pt x="373" y="818"/>
                    <a:pt x="1095" y="1222"/>
                    <a:pt x="1127" y="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4815150" y="1656875"/>
              <a:ext cx="72525" cy="108325"/>
            </a:xfrm>
            <a:custGeom>
              <a:rect b="b" l="l" r="r" t="t"/>
              <a:pathLst>
                <a:path extrusionOk="0" h="4333" w="2901">
                  <a:moveTo>
                    <a:pt x="2560" y="11"/>
                  </a:moveTo>
                  <a:cubicBezTo>
                    <a:pt x="2677" y="0"/>
                    <a:pt x="2815" y="85"/>
                    <a:pt x="2836" y="191"/>
                  </a:cubicBezTo>
                  <a:cubicBezTo>
                    <a:pt x="2900" y="415"/>
                    <a:pt x="2688" y="637"/>
                    <a:pt x="2603" y="786"/>
                  </a:cubicBezTo>
                  <a:cubicBezTo>
                    <a:pt x="2475" y="988"/>
                    <a:pt x="2401" y="1158"/>
                    <a:pt x="2305" y="1317"/>
                  </a:cubicBezTo>
                  <a:cubicBezTo>
                    <a:pt x="2093" y="1710"/>
                    <a:pt x="1912" y="1933"/>
                    <a:pt x="1657" y="2336"/>
                  </a:cubicBezTo>
                  <a:cubicBezTo>
                    <a:pt x="1339" y="2846"/>
                    <a:pt x="1041" y="3335"/>
                    <a:pt x="744" y="3919"/>
                  </a:cubicBezTo>
                  <a:cubicBezTo>
                    <a:pt x="649" y="4099"/>
                    <a:pt x="564" y="4333"/>
                    <a:pt x="319" y="4323"/>
                  </a:cubicBezTo>
                  <a:cubicBezTo>
                    <a:pt x="224" y="4312"/>
                    <a:pt x="75" y="4227"/>
                    <a:pt x="43" y="4110"/>
                  </a:cubicBezTo>
                  <a:cubicBezTo>
                    <a:pt x="1" y="3919"/>
                    <a:pt x="160" y="3674"/>
                    <a:pt x="255" y="3494"/>
                  </a:cubicBezTo>
                  <a:cubicBezTo>
                    <a:pt x="819" y="2464"/>
                    <a:pt x="1509" y="1434"/>
                    <a:pt x="2146" y="446"/>
                  </a:cubicBezTo>
                  <a:cubicBezTo>
                    <a:pt x="2252" y="276"/>
                    <a:pt x="2348" y="21"/>
                    <a:pt x="256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4848350" y="1713675"/>
              <a:ext cx="47525" cy="41975"/>
            </a:xfrm>
            <a:custGeom>
              <a:rect b="b" l="l" r="r" t="t"/>
              <a:pathLst>
                <a:path extrusionOk="0" h="1679" w="1901">
                  <a:moveTo>
                    <a:pt x="871" y="97"/>
                  </a:moveTo>
                  <a:cubicBezTo>
                    <a:pt x="1508" y="1"/>
                    <a:pt x="1901" y="649"/>
                    <a:pt x="1625" y="1211"/>
                  </a:cubicBezTo>
                  <a:cubicBezTo>
                    <a:pt x="1487" y="1477"/>
                    <a:pt x="1190" y="1657"/>
                    <a:pt x="935" y="1657"/>
                  </a:cubicBezTo>
                  <a:cubicBezTo>
                    <a:pt x="298" y="1679"/>
                    <a:pt x="0" y="956"/>
                    <a:pt x="319" y="447"/>
                  </a:cubicBezTo>
                  <a:cubicBezTo>
                    <a:pt x="425" y="267"/>
                    <a:pt x="638" y="128"/>
                    <a:pt x="871" y="97"/>
                  </a:cubicBezTo>
                  <a:close/>
                  <a:moveTo>
                    <a:pt x="829" y="1010"/>
                  </a:moveTo>
                  <a:cubicBezTo>
                    <a:pt x="1009" y="1084"/>
                    <a:pt x="1136" y="893"/>
                    <a:pt x="1073" y="723"/>
                  </a:cubicBezTo>
                  <a:cubicBezTo>
                    <a:pt x="914" y="617"/>
                    <a:pt x="754" y="829"/>
                    <a:pt x="829" y="1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4260025" y="1536600"/>
              <a:ext cx="481150" cy="385000"/>
            </a:xfrm>
            <a:custGeom>
              <a:rect b="b" l="l" r="r" t="t"/>
              <a:pathLst>
                <a:path extrusionOk="0" h="15400" w="19246">
                  <a:moveTo>
                    <a:pt x="16185" y="1"/>
                  </a:moveTo>
                  <a:cubicBezTo>
                    <a:pt x="16068" y="1"/>
                    <a:pt x="15951" y="22"/>
                    <a:pt x="15845" y="43"/>
                  </a:cubicBezTo>
                  <a:cubicBezTo>
                    <a:pt x="14517" y="372"/>
                    <a:pt x="13753" y="1455"/>
                    <a:pt x="12946" y="2613"/>
                  </a:cubicBezTo>
                  <a:cubicBezTo>
                    <a:pt x="12787" y="2847"/>
                    <a:pt x="12638" y="3070"/>
                    <a:pt x="12468" y="3282"/>
                  </a:cubicBezTo>
                  <a:cubicBezTo>
                    <a:pt x="12415" y="3367"/>
                    <a:pt x="12351" y="3452"/>
                    <a:pt x="12287" y="3548"/>
                  </a:cubicBezTo>
                  <a:cubicBezTo>
                    <a:pt x="11629" y="4471"/>
                    <a:pt x="10631" y="5852"/>
                    <a:pt x="9367" y="5852"/>
                  </a:cubicBezTo>
                  <a:lnTo>
                    <a:pt x="9346" y="5852"/>
                  </a:lnTo>
                  <a:cubicBezTo>
                    <a:pt x="8305" y="5831"/>
                    <a:pt x="7572" y="4832"/>
                    <a:pt x="7084" y="4164"/>
                  </a:cubicBezTo>
                  <a:lnTo>
                    <a:pt x="6904" y="3919"/>
                  </a:lnTo>
                  <a:cubicBezTo>
                    <a:pt x="6330" y="3133"/>
                    <a:pt x="5693" y="2241"/>
                    <a:pt x="4769" y="2241"/>
                  </a:cubicBezTo>
                  <a:cubicBezTo>
                    <a:pt x="4535" y="2241"/>
                    <a:pt x="4291" y="2305"/>
                    <a:pt x="4025" y="2422"/>
                  </a:cubicBezTo>
                  <a:cubicBezTo>
                    <a:pt x="3537" y="2635"/>
                    <a:pt x="2996" y="3187"/>
                    <a:pt x="2496" y="3962"/>
                  </a:cubicBezTo>
                  <a:cubicBezTo>
                    <a:pt x="1190" y="6001"/>
                    <a:pt x="723" y="8943"/>
                    <a:pt x="415" y="11820"/>
                  </a:cubicBezTo>
                  <a:lnTo>
                    <a:pt x="393" y="12032"/>
                  </a:lnTo>
                  <a:cubicBezTo>
                    <a:pt x="266" y="13190"/>
                    <a:pt x="150" y="14262"/>
                    <a:pt x="1" y="15272"/>
                  </a:cubicBezTo>
                  <a:lnTo>
                    <a:pt x="160" y="15335"/>
                  </a:lnTo>
                  <a:lnTo>
                    <a:pt x="415" y="15399"/>
                  </a:lnTo>
                  <a:cubicBezTo>
                    <a:pt x="563" y="14517"/>
                    <a:pt x="691" y="13594"/>
                    <a:pt x="787" y="12648"/>
                  </a:cubicBezTo>
                  <a:cubicBezTo>
                    <a:pt x="1105" y="9643"/>
                    <a:pt x="1445" y="6532"/>
                    <a:pt x="2772" y="4397"/>
                  </a:cubicBezTo>
                  <a:cubicBezTo>
                    <a:pt x="3202" y="3699"/>
                    <a:pt x="3904" y="2868"/>
                    <a:pt x="4736" y="2868"/>
                  </a:cubicBezTo>
                  <a:cubicBezTo>
                    <a:pt x="4789" y="2868"/>
                    <a:pt x="4842" y="2871"/>
                    <a:pt x="4896" y="2878"/>
                  </a:cubicBezTo>
                  <a:cubicBezTo>
                    <a:pt x="5544" y="2963"/>
                    <a:pt x="6064" y="3718"/>
                    <a:pt x="6468" y="4334"/>
                  </a:cubicBezTo>
                  <a:cubicBezTo>
                    <a:pt x="6574" y="4493"/>
                    <a:pt x="6680" y="4641"/>
                    <a:pt x="6765" y="4759"/>
                  </a:cubicBezTo>
                  <a:cubicBezTo>
                    <a:pt x="7350" y="5523"/>
                    <a:pt x="7965" y="6075"/>
                    <a:pt x="8518" y="6309"/>
                  </a:cubicBezTo>
                  <a:cubicBezTo>
                    <a:pt x="8804" y="6435"/>
                    <a:pt x="9098" y="6498"/>
                    <a:pt x="9394" y="6498"/>
                  </a:cubicBezTo>
                  <a:cubicBezTo>
                    <a:pt x="9769" y="6498"/>
                    <a:pt x="10147" y="6398"/>
                    <a:pt x="10514" y="6203"/>
                  </a:cubicBezTo>
                  <a:cubicBezTo>
                    <a:pt x="11523" y="5661"/>
                    <a:pt x="12298" y="4525"/>
                    <a:pt x="13052" y="3431"/>
                  </a:cubicBezTo>
                  <a:cubicBezTo>
                    <a:pt x="13488" y="2805"/>
                    <a:pt x="13934" y="2156"/>
                    <a:pt x="14411" y="1625"/>
                  </a:cubicBezTo>
                  <a:cubicBezTo>
                    <a:pt x="14889" y="1105"/>
                    <a:pt x="15484" y="574"/>
                    <a:pt x="16227" y="574"/>
                  </a:cubicBezTo>
                  <a:cubicBezTo>
                    <a:pt x="16323" y="574"/>
                    <a:pt x="16429" y="585"/>
                    <a:pt x="16525" y="606"/>
                  </a:cubicBezTo>
                  <a:cubicBezTo>
                    <a:pt x="17278" y="755"/>
                    <a:pt x="17757" y="1604"/>
                    <a:pt x="18011" y="3197"/>
                  </a:cubicBezTo>
                  <a:cubicBezTo>
                    <a:pt x="18192" y="4355"/>
                    <a:pt x="18234" y="5714"/>
                    <a:pt x="18276" y="7020"/>
                  </a:cubicBezTo>
                  <a:cubicBezTo>
                    <a:pt x="18330" y="8464"/>
                    <a:pt x="18383" y="9930"/>
                    <a:pt x="18606" y="11140"/>
                  </a:cubicBezTo>
                  <a:cubicBezTo>
                    <a:pt x="18669" y="11356"/>
                    <a:pt x="18801" y="11446"/>
                    <a:pt x="18924" y="11446"/>
                  </a:cubicBezTo>
                  <a:cubicBezTo>
                    <a:pt x="19092" y="11446"/>
                    <a:pt x="19245" y="11279"/>
                    <a:pt x="19190" y="11034"/>
                  </a:cubicBezTo>
                  <a:cubicBezTo>
                    <a:pt x="19147" y="10801"/>
                    <a:pt x="19116" y="10567"/>
                    <a:pt x="19084" y="10344"/>
                  </a:cubicBezTo>
                  <a:cubicBezTo>
                    <a:pt x="18956" y="9399"/>
                    <a:pt x="18914" y="8433"/>
                    <a:pt x="18871" y="7487"/>
                  </a:cubicBezTo>
                  <a:lnTo>
                    <a:pt x="18840" y="6723"/>
                  </a:lnTo>
                  <a:cubicBezTo>
                    <a:pt x="18734" y="4705"/>
                    <a:pt x="18585" y="1658"/>
                    <a:pt x="17544" y="585"/>
                  </a:cubicBezTo>
                  <a:cubicBezTo>
                    <a:pt x="17278" y="309"/>
                    <a:pt x="16737" y="1"/>
                    <a:pt x="16185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4693550" y="1783925"/>
              <a:ext cx="70650" cy="44750"/>
            </a:xfrm>
            <a:custGeom>
              <a:rect b="b" l="l" r="r" t="t"/>
              <a:pathLst>
                <a:path extrusionOk="0" h="1790" w="2826">
                  <a:moveTo>
                    <a:pt x="2508" y="0"/>
                  </a:moveTo>
                  <a:cubicBezTo>
                    <a:pt x="2416" y="0"/>
                    <a:pt x="2326" y="42"/>
                    <a:pt x="2274" y="122"/>
                  </a:cubicBezTo>
                  <a:lnTo>
                    <a:pt x="1573" y="1173"/>
                  </a:lnTo>
                  <a:lnTo>
                    <a:pt x="416" y="759"/>
                  </a:lnTo>
                  <a:cubicBezTo>
                    <a:pt x="383" y="747"/>
                    <a:pt x="350" y="742"/>
                    <a:pt x="318" y="742"/>
                  </a:cubicBezTo>
                  <a:cubicBezTo>
                    <a:pt x="202" y="742"/>
                    <a:pt x="96" y="812"/>
                    <a:pt x="54" y="929"/>
                  </a:cubicBezTo>
                  <a:cubicBezTo>
                    <a:pt x="1" y="1067"/>
                    <a:pt x="86" y="1237"/>
                    <a:pt x="224" y="1290"/>
                  </a:cubicBezTo>
                  <a:lnTo>
                    <a:pt x="1584" y="1778"/>
                  </a:lnTo>
                  <a:cubicBezTo>
                    <a:pt x="1615" y="1789"/>
                    <a:pt x="1647" y="1789"/>
                    <a:pt x="1679" y="1789"/>
                  </a:cubicBezTo>
                  <a:cubicBezTo>
                    <a:pt x="1775" y="1789"/>
                    <a:pt x="1860" y="1747"/>
                    <a:pt x="1912" y="1662"/>
                  </a:cubicBezTo>
                  <a:lnTo>
                    <a:pt x="2741" y="440"/>
                  </a:lnTo>
                  <a:cubicBezTo>
                    <a:pt x="2826" y="313"/>
                    <a:pt x="2794" y="133"/>
                    <a:pt x="2667" y="48"/>
                  </a:cubicBezTo>
                  <a:cubicBezTo>
                    <a:pt x="2619" y="16"/>
                    <a:pt x="2563" y="0"/>
                    <a:pt x="2508" y="0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4813825" y="1398550"/>
              <a:ext cx="121100" cy="135425"/>
            </a:xfrm>
            <a:custGeom>
              <a:rect b="b" l="l" r="r" t="t"/>
              <a:pathLst>
                <a:path extrusionOk="0" h="5417" w="4844">
                  <a:moveTo>
                    <a:pt x="4832" y="3187"/>
                  </a:moveTo>
                  <a:cubicBezTo>
                    <a:pt x="4822" y="2953"/>
                    <a:pt x="4620" y="2677"/>
                    <a:pt x="4429" y="2401"/>
                  </a:cubicBezTo>
                  <a:cubicBezTo>
                    <a:pt x="4227" y="2104"/>
                    <a:pt x="4047" y="1870"/>
                    <a:pt x="3855" y="1594"/>
                  </a:cubicBezTo>
                  <a:cubicBezTo>
                    <a:pt x="3579" y="1200"/>
                    <a:pt x="3303" y="787"/>
                    <a:pt x="3017" y="404"/>
                  </a:cubicBezTo>
                  <a:cubicBezTo>
                    <a:pt x="2836" y="160"/>
                    <a:pt x="2677" y="1"/>
                    <a:pt x="2432" y="107"/>
                  </a:cubicBezTo>
                  <a:cubicBezTo>
                    <a:pt x="2369" y="128"/>
                    <a:pt x="1233" y="893"/>
                    <a:pt x="1" y="1742"/>
                  </a:cubicBezTo>
                  <a:cubicBezTo>
                    <a:pt x="245" y="1795"/>
                    <a:pt x="478" y="1870"/>
                    <a:pt x="659" y="2029"/>
                  </a:cubicBezTo>
                  <a:cubicBezTo>
                    <a:pt x="957" y="2295"/>
                    <a:pt x="797" y="2645"/>
                    <a:pt x="691" y="2963"/>
                  </a:cubicBezTo>
                  <a:cubicBezTo>
                    <a:pt x="447" y="3654"/>
                    <a:pt x="1158" y="3303"/>
                    <a:pt x="1392" y="3600"/>
                  </a:cubicBezTo>
                  <a:cubicBezTo>
                    <a:pt x="1477" y="3707"/>
                    <a:pt x="1455" y="3909"/>
                    <a:pt x="1403" y="4025"/>
                  </a:cubicBezTo>
                  <a:cubicBezTo>
                    <a:pt x="1392" y="4068"/>
                    <a:pt x="1233" y="4408"/>
                    <a:pt x="1424" y="4397"/>
                  </a:cubicBezTo>
                  <a:cubicBezTo>
                    <a:pt x="1530" y="4386"/>
                    <a:pt x="1625" y="4376"/>
                    <a:pt x="1731" y="4376"/>
                  </a:cubicBezTo>
                  <a:cubicBezTo>
                    <a:pt x="1785" y="4376"/>
                    <a:pt x="1849" y="4429"/>
                    <a:pt x="1859" y="4482"/>
                  </a:cubicBezTo>
                  <a:cubicBezTo>
                    <a:pt x="1901" y="4801"/>
                    <a:pt x="1912" y="5108"/>
                    <a:pt x="1923" y="5417"/>
                  </a:cubicBezTo>
                  <a:cubicBezTo>
                    <a:pt x="3102" y="4610"/>
                    <a:pt x="4195" y="3855"/>
                    <a:pt x="4280" y="3803"/>
                  </a:cubicBezTo>
                  <a:cubicBezTo>
                    <a:pt x="4556" y="3633"/>
                    <a:pt x="4843" y="3431"/>
                    <a:pt x="4832" y="318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4824975" y="1416075"/>
              <a:ext cx="90300" cy="106750"/>
            </a:xfrm>
            <a:custGeom>
              <a:rect b="b" l="l" r="r" t="t"/>
              <a:pathLst>
                <a:path extrusionOk="0" h="4270" w="3612">
                  <a:moveTo>
                    <a:pt x="3612" y="2602"/>
                  </a:moveTo>
                  <a:cubicBezTo>
                    <a:pt x="3601" y="2411"/>
                    <a:pt x="3431" y="2188"/>
                    <a:pt x="3272" y="1955"/>
                  </a:cubicBezTo>
                  <a:cubicBezTo>
                    <a:pt x="3112" y="1721"/>
                    <a:pt x="2963" y="1530"/>
                    <a:pt x="2815" y="1307"/>
                  </a:cubicBezTo>
                  <a:cubicBezTo>
                    <a:pt x="2592" y="988"/>
                    <a:pt x="2369" y="638"/>
                    <a:pt x="2125" y="330"/>
                  </a:cubicBezTo>
                  <a:cubicBezTo>
                    <a:pt x="1976" y="128"/>
                    <a:pt x="1849" y="1"/>
                    <a:pt x="1647" y="86"/>
                  </a:cubicBezTo>
                  <a:cubicBezTo>
                    <a:pt x="1604" y="107"/>
                    <a:pt x="872" y="606"/>
                    <a:pt x="1" y="1190"/>
                  </a:cubicBezTo>
                  <a:cubicBezTo>
                    <a:pt x="75" y="1233"/>
                    <a:pt x="150" y="1275"/>
                    <a:pt x="213" y="1328"/>
                  </a:cubicBezTo>
                  <a:cubicBezTo>
                    <a:pt x="511" y="1594"/>
                    <a:pt x="351" y="1944"/>
                    <a:pt x="245" y="2262"/>
                  </a:cubicBezTo>
                  <a:cubicBezTo>
                    <a:pt x="1" y="2953"/>
                    <a:pt x="712" y="2602"/>
                    <a:pt x="946" y="2899"/>
                  </a:cubicBezTo>
                  <a:cubicBezTo>
                    <a:pt x="1031" y="3006"/>
                    <a:pt x="1009" y="3208"/>
                    <a:pt x="957" y="3324"/>
                  </a:cubicBezTo>
                  <a:cubicBezTo>
                    <a:pt x="946" y="3367"/>
                    <a:pt x="787" y="3707"/>
                    <a:pt x="978" y="3696"/>
                  </a:cubicBezTo>
                  <a:cubicBezTo>
                    <a:pt x="1084" y="3685"/>
                    <a:pt x="1179" y="3675"/>
                    <a:pt x="1285" y="3675"/>
                  </a:cubicBezTo>
                  <a:cubicBezTo>
                    <a:pt x="1339" y="3675"/>
                    <a:pt x="1403" y="3728"/>
                    <a:pt x="1413" y="3781"/>
                  </a:cubicBezTo>
                  <a:cubicBezTo>
                    <a:pt x="1434" y="3951"/>
                    <a:pt x="1445" y="4110"/>
                    <a:pt x="1455" y="4270"/>
                  </a:cubicBezTo>
                  <a:cubicBezTo>
                    <a:pt x="2326" y="3664"/>
                    <a:pt x="3091" y="3144"/>
                    <a:pt x="3155" y="3102"/>
                  </a:cubicBezTo>
                  <a:cubicBezTo>
                    <a:pt x="3388" y="2963"/>
                    <a:pt x="3612" y="2793"/>
                    <a:pt x="3612" y="2602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4901175" y="1466250"/>
              <a:ext cx="20475" cy="30025"/>
            </a:xfrm>
            <a:custGeom>
              <a:rect b="b" l="l" r="r" t="t"/>
              <a:pathLst>
                <a:path extrusionOk="0" h="1201" w="819">
                  <a:moveTo>
                    <a:pt x="637" y="436"/>
                  </a:moveTo>
                  <a:cubicBezTo>
                    <a:pt x="701" y="521"/>
                    <a:pt x="755" y="616"/>
                    <a:pt x="818" y="701"/>
                  </a:cubicBezTo>
                  <a:cubicBezTo>
                    <a:pt x="691" y="765"/>
                    <a:pt x="585" y="840"/>
                    <a:pt x="479" y="914"/>
                  </a:cubicBezTo>
                  <a:cubicBezTo>
                    <a:pt x="361" y="1010"/>
                    <a:pt x="255" y="1105"/>
                    <a:pt x="149" y="1201"/>
                  </a:cubicBezTo>
                  <a:cubicBezTo>
                    <a:pt x="0" y="744"/>
                    <a:pt x="11" y="288"/>
                    <a:pt x="351" y="0"/>
                  </a:cubicBezTo>
                  <a:cubicBezTo>
                    <a:pt x="404" y="54"/>
                    <a:pt x="457" y="96"/>
                    <a:pt x="510" y="139"/>
                  </a:cubicBezTo>
                  <a:cubicBezTo>
                    <a:pt x="531" y="245"/>
                    <a:pt x="574" y="340"/>
                    <a:pt x="637" y="43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4856050" y="1409175"/>
              <a:ext cx="30550" cy="20200"/>
            </a:xfrm>
            <a:custGeom>
              <a:rect b="b" l="l" r="r" t="t"/>
              <a:pathLst>
                <a:path extrusionOk="0" h="808" w="1222">
                  <a:moveTo>
                    <a:pt x="340" y="213"/>
                  </a:moveTo>
                  <a:cubicBezTo>
                    <a:pt x="467" y="138"/>
                    <a:pt x="606" y="75"/>
                    <a:pt x="733" y="1"/>
                  </a:cubicBezTo>
                  <a:cubicBezTo>
                    <a:pt x="765" y="53"/>
                    <a:pt x="797" y="107"/>
                    <a:pt x="828" y="171"/>
                  </a:cubicBezTo>
                  <a:cubicBezTo>
                    <a:pt x="946" y="372"/>
                    <a:pt x="1073" y="553"/>
                    <a:pt x="1222" y="733"/>
                  </a:cubicBezTo>
                  <a:cubicBezTo>
                    <a:pt x="988" y="808"/>
                    <a:pt x="691" y="787"/>
                    <a:pt x="319" y="617"/>
                  </a:cubicBezTo>
                  <a:cubicBezTo>
                    <a:pt x="191" y="563"/>
                    <a:pt x="96" y="489"/>
                    <a:pt x="0" y="404"/>
                  </a:cubicBezTo>
                  <a:cubicBezTo>
                    <a:pt x="117" y="341"/>
                    <a:pt x="223" y="277"/>
                    <a:pt x="340" y="21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4881525" y="1493600"/>
              <a:ext cx="16750" cy="14900"/>
            </a:xfrm>
            <a:custGeom>
              <a:rect b="b" l="l" r="r" t="t"/>
              <a:pathLst>
                <a:path extrusionOk="0" h="596" w="670">
                  <a:moveTo>
                    <a:pt x="606" y="22"/>
                  </a:moveTo>
                  <a:cubicBezTo>
                    <a:pt x="468" y="1"/>
                    <a:pt x="0" y="319"/>
                    <a:pt x="118" y="468"/>
                  </a:cubicBezTo>
                  <a:cubicBezTo>
                    <a:pt x="213" y="595"/>
                    <a:pt x="627" y="298"/>
                    <a:pt x="659" y="138"/>
                  </a:cubicBezTo>
                  <a:cubicBezTo>
                    <a:pt x="670" y="96"/>
                    <a:pt x="659" y="75"/>
                    <a:pt x="60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881525" y="1438925"/>
              <a:ext cx="15175" cy="11700"/>
            </a:xfrm>
            <a:custGeom>
              <a:rect b="b" l="l" r="r" t="t"/>
              <a:pathLst>
                <a:path extrusionOk="0" h="468" w="607">
                  <a:moveTo>
                    <a:pt x="234" y="10"/>
                  </a:moveTo>
                  <a:cubicBezTo>
                    <a:pt x="0" y="31"/>
                    <a:pt x="277" y="467"/>
                    <a:pt x="415" y="446"/>
                  </a:cubicBezTo>
                  <a:cubicBezTo>
                    <a:pt x="606" y="435"/>
                    <a:pt x="446" y="0"/>
                    <a:pt x="23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4868000" y="1504475"/>
              <a:ext cx="12775" cy="10925"/>
            </a:xfrm>
            <a:custGeom>
              <a:rect b="b" l="l" r="r" t="t"/>
              <a:pathLst>
                <a:path extrusionOk="0" h="437" w="511">
                  <a:moveTo>
                    <a:pt x="446" y="149"/>
                  </a:moveTo>
                  <a:cubicBezTo>
                    <a:pt x="350" y="1"/>
                    <a:pt x="0" y="255"/>
                    <a:pt x="107" y="383"/>
                  </a:cubicBezTo>
                  <a:cubicBezTo>
                    <a:pt x="149" y="436"/>
                    <a:pt x="191" y="425"/>
                    <a:pt x="276" y="394"/>
                  </a:cubicBezTo>
                  <a:cubicBezTo>
                    <a:pt x="393" y="340"/>
                    <a:pt x="510" y="255"/>
                    <a:pt x="446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4824975" y="1460950"/>
              <a:ext cx="48075" cy="54175"/>
            </a:xfrm>
            <a:custGeom>
              <a:rect b="b" l="l" r="r" t="t"/>
              <a:pathLst>
                <a:path extrusionOk="0" h="2167" w="1923">
                  <a:moveTo>
                    <a:pt x="245" y="467"/>
                  </a:moveTo>
                  <a:cubicBezTo>
                    <a:pt x="1" y="1158"/>
                    <a:pt x="712" y="807"/>
                    <a:pt x="946" y="1104"/>
                  </a:cubicBezTo>
                  <a:cubicBezTo>
                    <a:pt x="1031" y="1211"/>
                    <a:pt x="1009" y="1413"/>
                    <a:pt x="957" y="1529"/>
                  </a:cubicBezTo>
                  <a:cubicBezTo>
                    <a:pt x="946" y="1572"/>
                    <a:pt x="787" y="1912"/>
                    <a:pt x="978" y="1901"/>
                  </a:cubicBezTo>
                  <a:cubicBezTo>
                    <a:pt x="1084" y="1890"/>
                    <a:pt x="1179" y="1880"/>
                    <a:pt x="1285" y="1880"/>
                  </a:cubicBezTo>
                  <a:cubicBezTo>
                    <a:pt x="1339" y="1880"/>
                    <a:pt x="1403" y="1933"/>
                    <a:pt x="1413" y="1986"/>
                  </a:cubicBezTo>
                  <a:cubicBezTo>
                    <a:pt x="1424" y="2050"/>
                    <a:pt x="1434" y="2103"/>
                    <a:pt x="1434" y="2166"/>
                  </a:cubicBezTo>
                  <a:cubicBezTo>
                    <a:pt x="1923" y="1381"/>
                    <a:pt x="1233" y="308"/>
                    <a:pt x="383" y="0"/>
                  </a:cubicBezTo>
                  <a:cubicBezTo>
                    <a:pt x="362" y="160"/>
                    <a:pt x="298" y="319"/>
                    <a:pt x="245" y="46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4733650" y="1482975"/>
              <a:ext cx="127200" cy="137550"/>
            </a:xfrm>
            <a:custGeom>
              <a:rect b="b" l="l" r="r" t="t"/>
              <a:pathLst>
                <a:path extrusionOk="0" h="5502" w="5088">
                  <a:moveTo>
                    <a:pt x="4620" y="2167"/>
                  </a:moveTo>
                  <a:cubicBezTo>
                    <a:pt x="4577" y="2167"/>
                    <a:pt x="4535" y="2177"/>
                    <a:pt x="4492" y="2177"/>
                  </a:cubicBezTo>
                  <a:cubicBezTo>
                    <a:pt x="4259" y="2252"/>
                    <a:pt x="4036" y="2273"/>
                    <a:pt x="3930" y="2104"/>
                  </a:cubicBezTo>
                  <a:cubicBezTo>
                    <a:pt x="3855" y="1965"/>
                    <a:pt x="3898" y="1764"/>
                    <a:pt x="3898" y="1625"/>
                  </a:cubicBezTo>
                  <a:cubicBezTo>
                    <a:pt x="3909" y="1498"/>
                    <a:pt x="3973" y="1169"/>
                    <a:pt x="3749" y="1179"/>
                  </a:cubicBezTo>
                  <a:cubicBezTo>
                    <a:pt x="3590" y="1190"/>
                    <a:pt x="3452" y="1243"/>
                    <a:pt x="3303" y="1264"/>
                  </a:cubicBezTo>
                  <a:cubicBezTo>
                    <a:pt x="2868" y="1349"/>
                    <a:pt x="2985" y="776"/>
                    <a:pt x="3048" y="563"/>
                  </a:cubicBezTo>
                  <a:cubicBezTo>
                    <a:pt x="3091" y="447"/>
                    <a:pt x="3218" y="181"/>
                    <a:pt x="3006" y="117"/>
                  </a:cubicBezTo>
                  <a:cubicBezTo>
                    <a:pt x="2826" y="65"/>
                    <a:pt x="2656" y="32"/>
                    <a:pt x="2475" y="22"/>
                  </a:cubicBezTo>
                  <a:cubicBezTo>
                    <a:pt x="2358" y="11"/>
                    <a:pt x="2231" y="1"/>
                    <a:pt x="2114" y="1"/>
                  </a:cubicBezTo>
                  <a:cubicBezTo>
                    <a:pt x="1190" y="1190"/>
                    <a:pt x="319" y="2295"/>
                    <a:pt x="266" y="2380"/>
                  </a:cubicBezTo>
                  <a:cubicBezTo>
                    <a:pt x="139" y="2550"/>
                    <a:pt x="22" y="2730"/>
                    <a:pt x="11" y="2878"/>
                  </a:cubicBezTo>
                  <a:cubicBezTo>
                    <a:pt x="1" y="3112"/>
                    <a:pt x="287" y="3346"/>
                    <a:pt x="574" y="3558"/>
                  </a:cubicBezTo>
                  <a:cubicBezTo>
                    <a:pt x="1137" y="4004"/>
                    <a:pt x="1679" y="4376"/>
                    <a:pt x="2231" y="4832"/>
                  </a:cubicBezTo>
                  <a:cubicBezTo>
                    <a:pt x="2528" y="5077"/>
                    <a:pt x="2911" y="5502"/>
                    <a:pt x="3187" y="5342"/>
                  </a:cubicBezTo>
                  <a:cubicBezTo>
                    <a:pt x="3239" y="5300"/>
                    <a:pt x="3303" y="5236"/>
                    <a:pt x="3357" y="5151"/>
                  </a:cubicBezTo>
                  <a:cubicBezTo>
                    <a:pt x="3431" y="5056"/>
                    <a:pt x="4216" y="4025"/>
                    <a:pt x="5087" y="2911"/>
                  </a:cubicBezTo>
                  <a:cubicBezTo>
                    <a:pt x="5023" y="2730"/>
                    <a:pt x="4992" y="2550"/>
                    <a:pt x="4960" y="2358"/>
                  </a:cubicBezTo>
                  <a:cubicBezTo>
                    <a:pt x="4886" y="2241"/>
                    <a:pt x="4790" y="2177"/>
                    <a:pt x="4620" y="216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4751425" y="1483775"/>
              <a:ext cx="106500" cy="116575"/>
            </a:xfrm>
            <a:custGeom>
              <a:rect b="b" l="l" r="r" t="t"/>
              <a:pathLst>
                <a:path extrusionOk="0" h="4663" w="4260">
                  <a:moveTo>
                    <a:pt x="3909" y="2135"/>
                  </a:moveTo>
                  <a:cubicBezTo>
                    <a:pt x="3866" y="2135"/>
                    <a:pt x="3824" y="2145"/>
                    <a:pt x="3781" y="2145"/>
                  </a:cubicBezTo>
                  <a:cubicBezTo>
                    <a:pt x="3548" y="2220"/>
                    <a:pt x="3325" y="2241"/>
                    <a:pt x="3219" y="2072"/>
                  </a:cubicBezTo>
                  <a:cubicBezTo>
                    <a:pt x="3144" y="1933"/>
                    <a:pt x="3187" y="1732"/>
                    <a:pt x="3187" y="1593"/>
                  </a:cubicBezTo>
                  <a:cubicBezTo>
                    <a:pt x="3198" y="1466"/>
                    <a:pt x="3262" y="1137"/>
                    <a:pt x="3038" y="1147"/>
                  </a:cubicBezTo>
                  <a:cubicBezTo>
                    <a:pt x="2879" y="1158"/>
                    <a:pt x="2741" y="1211"/>
                    <a:pt x="2592" y="1232"/>
                  </a:cubicBezTo>
                  <a:cubicBezTo>
                    <a:pt x="2157" y="1317"/>
                    <a:pt x="2274" y="744"/>
                    <a:pt x="2337" y="531"/>
                  </a:cubicBezTo>
                  <a:cubicBezTo>
                    <a:pt x="2380" y="415"/>
                    <a:pt x="2507" y="149"/>
                    <a:pt x="2295" y="85"/>
                  </a:cubicBezTo>
                  <a:cubicBezTo>
                    <a:pt x="2146" y="43"/>
                    <a:pt x="2008" y="11"/>
                    <a:pt x="1860" y="0"/>
                  </a:cubicBezTo>
                  <a:cubicBezTo>
                    <a:pt x="1053" y="1031"/>
                    <a:pt x="267" y="2050"/>
                    <a:pt x="213" y="2114"/>
                  </a:cubicBezTo>
                  <a:cubicBezTo>
                    <a:pt x="118" y="2263"/>
                    <a:pt x="22" y="2400"/>
                    <a:pt x="12" y="2528"/>
                  </a:cubicBezTo>
                  <a:cubicBezTo>
                    <a:pt x="1" y="2719"/>
                    <a:pt x="235" y="2910"/>
                    <a:pt x="468" y="3080"/>
                  </a:cubicBezTo>
                  <a:cubicBezTo>
                    <a:pt x="925" y="3441"/>
                    <a:pt x="1371" y="3749"/>
                    <a:pt x="1817" y="4121"/>
                  </a:cubicBezTo>
                  <a:cubicBezTo>
                    <a:pt x="2051" y="4323"/>
                    <a:pt x="2370" y="4663"/>
                    <a:pt x="2592" y="4535"/>
                  </a:cubicBezTo>
                  <a:cubicBezTo>
                    <a:pt x="2646" y="4503"/>
                    <a:pt x="2688" y="4439"/>
                    <a:pt x="2741" y="4376"/>
                  </a:cubicBezTo>
                  <a:cubicBezTo>
                    <a:pt x="2794" y="4302"/>
                    <a:pt x="3516" y="3367"/>
                    <a:pt x="4260" y="2400"/>
                  </a:cubicBezTo>
                  <a:cubicBezTo>
                    <a:pt x="4249" y="2379"/>
                    <a:pt x="4249" y="2358"/>
                    <a:pt x="4249" y="2326"/>
                  </a:cubicBezTo>
                  <a:cubicBezTo>
                    <a:pt x="4175" y="2209"/>
                    <a:pt x="4079" y="2145"/>
                    <a:pt x="3909" y="2135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4742150" y="1528650"/>
              <a:ext cx="25775" cy="35600"/>
            </a:xfrm>
            <a:custGeom>
              <a:rect b="b" l="l" r="r" t="t"/>
              <a:pathLst>
                <a:path extrusionOk="0" h="1424" w="1031">
                  <a:moveTo>
                    <a:pt x="11" y="796"/>
                  </a:moveTo>
                  <a:lnTo>
                    <a:pt x="627" y="0"/>
                  </a:lnTo>
                  <a:cubicBezTo>
                    <a:pt x="924" y="468"/>
                    <a:pt x="1030" y="1030"/>
                    <a:pt x="787" y="1423"/>
                  </a:cubicBezTo>
                  <a:cubicBezTo>
                    <a:pt x="521" y="1221"/>
                    <a:pt x="266" y="1009"/>
                    <a:pt x="1" y="807"/>
                  </a:cubicBezTo>
                  <a:cubicBezTo>
                    <a:pt x="11" y="807"/>
                    <a:pt x="11" y="807"/>
                    <a:pt x="11" y="79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4796325" y="1579625"/>
              <a:ext cx="37175" cy="26575"/>
            </a:xfrm>
            <a:custGeom>
              <a:rect b="b" l="l" r="r" t="t"/>
              <a:pathLst>
                <a:path extrusionOk="0" h="1063" w="1487">
                  <a:moveTo>
                    <a:pt x="234" y="584"/>
                  </a:moveTo>
                  <a:cubicBezTo>
                    <a:pt x="159" y="531"/>
                    <a:pt x="85" y="478"/>
                    <a:pt x="0" y="425"/>
                  </a:cubicBezTo>
                  <a:cubicBezTo>
                    <a:pt x="106" y="340"/>
                    <a:pt x="223" y="255"/>
                    <a:pt x="382" y="180"/>
                  </a:cubicBezTo>
                  <a:cubicBezTo>
                    <a:pt x="754" y="0"/>
                    <a:pt x="1147" y="64"/>
                    <a:pt x="1487" y="265"/>
                  </a:cubicBezTo>
                  <a:cubicBezTo>
                    <a:pt x="1285" y="531"/>
                    <a:pt x="1072" y="807"/>
                    <a:pt x="850" y="1062"/>
                  </a:cubicBezTo>
                  <a:cubicBezTo>
                    <a:pt x="658" y="892"/>
                    <a:pt x="456" y="733"/>
                    <a:pt x="234" y="58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4760750" y="1512200"/>
              <a:ext cx="15400" cy="18075"/>
            </a:xfrm>
            <a:custGeom>
              <a:rect b="b" l="l" r="r" t="t"/>
              <a:pathLst>
                <a:path extrusionOk="0" h="723" w="616">
                  <a:moveTo>
                    <a:pt x="319" y="584"/>
                  </a:moveTo>
                  <a:cubicBezTo>
                    <a:pt x="446" y="456"/>
                    <a:pt x="616" y="234"/>
                    <a:pt x="531" y="127"/>
                  </a:cubicBezTo>
                  <a:cubicBezTo>
                    <a:pt x="414" y="0"/>
                    <a:pt x="308" y="159"/>
                    <a:pt x="201" y="276"/>
                  </a:cubicBezTo>
                  <a:cubicBezTo>
                    <a:pt x="106" y="382"/>
                    <a:pt x="0" y="520"/>
                    <a:pt x="95" y="616"/>
                  </a:cubicBezTo>
                  <a:cubicBezTo>
                    <a:pt x="201" y="722"/>
                    <a:pt x="265" y="637"/>
                    <a:pt x="319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4774550" y="1501025"/>
              <a:ext cx="13550" cy="12500"/>
            </a:xfrm>
            <a:custGeom>
              <a:rect b="b" l="l" r="r" t="t"/>
              <a:pathLst>
                <a:path extrusionOk="0" h="500" w="542">
                  <a:moveTo>
                    <a:pt x="372" y="426"/>
                  </a:moveTo>
                  <a:cubicBezTo>
                    <a:pt x="478" y="330"/>
                    <a:pt x="541" y="202"/>
                    <a:pt x="446" y="128"/>
                  </a:cubicBezTo>
                  <a:cubicBezTo>
                    <a:pt x="298" y="1"/>
                    <a:pt x="0" y="341"/>
                    <a:pt x="159" y="457"/>
                  </a:cubicBezTo>
                  <a:cubicBezTo>
                    <a:pt x="213" y="500"/>
                    <a:pt x="287" y="500"/>
                    <a:pt x="372" y="4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770825" y="1484825"/>
              <a:ext cx="84175" cy="76775"/>
            </a:xfrm>
            <a:custGeom>
              <a:rect b="b" l="l" r="r" t="t"/>
              <a:pathLst>
                <a:path extrusionOk="0" h="3071" w="3367">
                  <a:moveTo>
                    <a:pt x="3133" y="2093"/>
                  </a:moveTo>
                  <a:cubicBezTo>
                    <a:pt x="3090" y="2093"/>
                    <a:pt x="3048" y="2103"/>
                    <a:pt x="3005" y="2103"/>
                  </a:cubicBezTo>
                  <a:cubicBezTo>
                    <a:pt x="2772" y="2178"/>
                    <a:pt x="2549" y="2199"/>
                    <a:pt x="2443" y="2030"/>
                  </a:cubicBezTo>
                  <a:cubicBezTo>
                    <a:pt x="2368" y="1891"/>
                    <a:pt x="2411" y="1690"/>
                    <a:pt x="2411" y="1551"/>
                  </a:cubicBezTo>
                  <a:cubicBezTo>
                    <a:pt x="2422" y="1424"/>
                    <a:pt x="2486" y="1095"/>
                    <a:pt x="2262" y="1105"/>
                  </a:cubicBezTo>
                  <a:cubicBezTo>
                    <a:pt x="2103" y="1116"/>
                    <a:pt x="1965" y="1169"/>
                    <a:pt x="1816" y="1190"/>
                  </a:cubicBezTo>
                  <a:cubicBezTo>
                    <a:pt x="1381" y="1275"/>
                    <a:pt x="1498" y="702"/>
                    <a:pt x="1561" y="489"/>
                  </a:cubicBezTo>
                  <a:cubicBezTo>
                    <a:pt x="1604" y="373"/>
                    <a:pt x="1731" y="107"/>
                    <a:pt x="1519" y="43"/>
                  </a:cubicBezTo>
                  <a:cubicBezTo>
                    <a:pt x="1455" y="22"/>
                    <a:pt x="1391" y="12"/>
                    <a:pt x="1328" y="1"/>
                  </a:cubicBezTo>
                  <a:cubicBezTo>
                    <a:pt x="1" y="1053"/>
                    <a:pt x="2188" y="3070"/>
                    <a:pt x="3367" y="2167"/>
                  </a:cubicBezTo>
                  <a:cubicBezTo>
                    <a:pt x="3303" y="2125"/>
                    <a:pt x="3229" y="2103"/>
                    <a:pt x="3133" y="2093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4303300" y="1709175"/>
              <a:ext cx="217475" cy="189575"/>
            </a:xfrm>
            <a:custGeom>
              <a:rect b="b" l="l" r="r" t="t"/>
              <a:pathLst>
                <a:path extrusionOk="0" h="7583" w="8699">
                  <a:moveTo>
                    <a:pt x="3006" y="404"/>
                  </a:moveTo>
                  <a:cubicBezTo>
                    <a:pt x="2740" y="192"/>
                    <a:pt x="2454" y="1"/>
                    <a:pt x="2231" y="96"/>
                  </a:cubicBezTo>
                  <a:cubicBezTo>
                    <a:pt x="2018" y="181"/>
                    <a:pt x="1827" y="468"/>
                    <a:pt x="1636" y="754"/>
                  </a:cubicBezTo>
                  <a:cubicBezTo>
                    <a:pt x="1435" y="1041"/>
                    <a:pt x="1275" y="1296"/>
                    <a:pt x="1084" y="1561"/>
                  </a:cubicBezTo>
                  <a:cubicBezTo>
                    <a:pt x="808" y="1955"/>
                    <a:pt x="510" y="2358"/>
                    <a:pt x="255" y="2772"/>
                  </a:cubicBezTo>
                  <a:cubicBezTo>
                    <a:pt x="85" y="3027"/>
                    <a:pt x="0" y="3229"/>
                    <a:pt x="181" y="3420"/>
                  </a:cubicBezTo>
                  <a:cubicBezTo>
                    <a:pt x="277" y="3526"/>
                    <a:pt x="5523" y="7232"/>
                    <a:pt x="5704" y="7349"/>
                  </a:cubicBezTo>
                  <a:cubicBezTo>
                    <a:pt x="5884" y="7466"/>
                    <a:pt x="6065" y="7572"/>
                    <a:pt x="6213" y="7572"/>
                  </a:cubicBezTo>
                  <a:cubicBezTo>
                    <a:pt x="6447" y="7583"/>
                    <a:pt x="6669" y="7286"/>
                    <a:pt x="6872" y="6988"/>
                  </a:cubicBezTo>
                  <a:cubicBezTo>
                    <a:pt x="7285" y="6394"/>
                    <a:pt x="7636" y="5841"/>
                    <a:pt x="8061" y="5268"/>
                  </a:cubicBezTo>
                  <a:cubicBezTo>
                    <a:pt x="8295" y="4971"/>
                    <a:pt x="8698" y="4556"/>
                    <a:pt x="8528" y="4301"/>
                  </a:cubicBezTo>
                  <a:cubicBezTo>
                    <a:pt x="8486" y="4237"/>
                    <a:pt x="8411" y="4185"/>
                    <a:pt x="8326" y="4131"/>
                  </a:cubicBezTo>
                  <a:cubicBezTo>
                    <a:pt x="8125" y="3994"/>
                    <a:pt x="3176" y="532"/>
                    <a:pt x="3006" y="40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4323225" y="1726950"/>
              <a:ext cx="177100" cy="154550"/>
            </a:xfrm>
            <a:custGeom>
              <a:rect b="b" l="l" r="r" t="t"/>
              <a:pathLst>
                <a:path extrusionOk="0" h="6182" w="7084">
                  <a:moveTo>
                    <a:pt x="2443" y="319"/>
                  </a:moveTo>
                  <a:cubicBezTo>
                    <a:pt x="2230" y="160"/>
                    <a:pt x="1997" y="1"/>
                    <a:pt x="1816" y="75"/>
                  </a:cubicBezTo>
                  <a:cubicBezTo>
                    <a:pt x="1646" y="149"/>
                    <a:pt x="1487" y="383"/>
                    <a:pt x="1327" y="606"/>
                  </a:cubicBezTo>
                  <a:cubicBezTo>
                    <a:pt x="1169" y="840"/>
                    <a:pt x="1030" y="1052"/>
                    <a:pt x="881" y="1275"/>
                  </a:cubicBezTo>
                  <a:cubicBezTo>
                    <a:pt x="659" y="1594"/>
                    <a:pt x="414" y="1923"/>
                    <a:pt x="202" y="2252"/>
                  </a:cubicBezTo>
                  <a:cubicBezTo>
                    <a:pt x="74" y="2464"/>
                    <a:pt x="0" y="2634"/>
                    <a:pt x="138" y="2783"/>
                  </a:cubicBezTo>
                  <a:cubicBezTo>
                    <a:pt x="223" y="2868"/>
                    <a:pt x="4503" y="5895"/>
                    <a:pt x="4641" y="5990"/>
                  </a:cubicBezTo>
                  <a:cubicBezTo>
                    <a:pt x="4789" y="6086"/>
                    <a:pt x="4938" y="6171"/>
                    <a:pt x="5065" y="6171"/>
                  </a:cubicBezTo>
                  <a:cubicBezTo>
                    <a:pt x="5257" y="6181"/>
                    <a:pt x="5437" y="5937"/>
                    <a:pt x="5596" y="5693"/>
                  </a:cubicBezTo>
                  <a:cubicBezTo>
                    <a:pt x="5936" y="5215"/>
                    <a:pt x="6223" y="4758"/>
                    <a:pt x="6573" y="4291"/>
                  </a:cubicBezTo>
                  <a:cubicBezTo>
                    <a:pt x="6754" y="4047"/>
                    <a:pt x="7083" y="3717"/>
                    <a:pt x="6945" y="3505"/>
                  </a:cubicBezTo>
                  <a:cubicBezTo>
                    <a:pt x="6913" y="3452"/>
                    <a:pt x="6849" y="3410"/>
                    <a:pt x="6786" y="3367"/>
                  </a:cubicBezTo>
                  <a:cubicBezTo>
                    <a:pt x="6616" y="3250"/>
                    <a:pt x="2580" y="425"/>
                    <a:pt x="2443" y="319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431275" y="1864750"/>
              <a:ext cx="35325" cy="25775"/>
            </a:xfrm>
            <a:custGeom>
              <a:rect b="b" l="l" r="r" t="t"/>
              <a:pathLst>
                <a:path extrusionOk="0" h="1031" w="1413">
                  <a:moveTo>
                    <a:pt x="828" y="1030"/>
                  </a:moveTo>
                  <a:lnTo>
                    <a:pt x="0" y="457"/>
                  </a:lnTo>
                  <a:cubicBezTo>
                    <a:pt x="457" y="138"/>
                    <a:pt x="1009" y="1"/>
                    <a:pt x="1413" y="234"/>
                  </a:cubicBezTo>
                  <a:lnTo>
                    <a:pt x="839" y="1030"/>
                  </a:ln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4479325" y="1797850"/>
              <a:ext cx="26825" cy="36650"/>
            </a:xfrm>
            <a:custGeom>
              <a:rect b="b" l="l" r="r" t="t"/>
              <a:pathLst>
                <a:path extrusionOk="0" h="1466" w="1073">
                  <a:moveTo>
                    <a:pt x="616" y="1232"/>
                  </a:moveTo>
                  <a:cubicBezTo>
                    <a:pt x="563" y="1306"/>
                    <a:pt x="520" y="1391"/>
                    <a:pt x="468" y="1466"/>
                  </a:cubicBezTo>
                  <a:cubicBezTo>
                    <a:pt x="372" y="1370"/>
                    <a:pt x="287" y="1254"/>
                    <a:pt x="213" y="1105"/>
                  </a:cubicBezTo>
                  <a:cubicBezTo>
                    <a:pt x="1" y="744"/>
                    <a:pt x="53" y="351"/>
                    <a:pt x="244" y="1"/>
                  </a:cubicBezTo>
                  <a:cubicBezTo>
                    <a:pt x="520" y="192"/>
                    <a:pt x="797" y="393"/>
                    <a:pt x="1073" y="595"/>
                  </a:cubicBezTo>
                  <a:cubicBezTo>
                    <a:pt x="903" y="786"/>
                    <a:pt x="754" y="1009"/>
                    <a:pt x="616" y="123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4356400" y="1721650"/>
              <a:ext cx="30025" cy="22600"/>
            </a:xfrm>
            <a:custGeom>
              <a:rect b="b" l="l" r="r" t="t"/>
              <a:pathLst>
                <a:path extrusionOk="0" h="904" w="1201">
                  <a:moveTo>
                    <a:pt x="309" y="266"/>
                  </a:moveTo>
                  <a:cubicBezTo>
                    <a:pt x="372" y="181"/>
                    <a:pt x="436" y="96"/>
                    <a:pt x="500" y="0"/>
                  </a:cubicBezTo>
                  <a:cubicBezTo>
                    <a:pt x="595" y="96"/>
                    <a:pt x="712" y="181"/>
                    <a:pt x="818" y="245"/>
                  </a:cubicBezTo>
                  <a:cubicBezTo>
                    <a:pt x="946" y="319"/>
                    <a:pt x="1073" y="394"/>
                    <a:pt x="1201" y="457"/>
                  </a:cubicBezTo>
                  <a:cubicBezTo>
                    <a:pt x="829" y="755"/>
                    <a:pt x="394" y="903"/>
                    <a:pt x="0" y="691"/>
                  </a:cubicBezTo>
                  <a:cubicBezTo>
                    <a:pt x="33" y="627"/>
                    <a:pt x="64" y="553"/>
                    <a:pt x="75" y="489"/>
                  </a:cubicBezTo>
                  <a:cubicBezTo>
                    <a:pt x="170" y="436"/>
                    <a:pt x="245" y="361"/>
                    <a:pt x="309" y="266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4315250" y="1774200"/>
              <a:ext cx="18875" cy="31375"/>
            </a:xfrm>
            <a:custGeom>
              <a:rect b="b" l="l" r="r" t="t"/>
              <a:pathLst>
                <a:path extrusionOk="0" h="1255" w="755">
                  <a:moveTo>
                    <a:pt x="341" y="1010"/>
                  </a:moveTo>
                  <a:cubicBezTo>
                    <a:pt x="234" y="914"/>
                    <a:pt x="117" y="808"/>
                    <a:pt x="1" y="713"/>
                  </a:cubicBezTo>
                  <a:cubicBezTo>
                    <a:pt x="43" y="659"/>
                    <a:pt x="86" y="617"/>
                    <a:pt x="128" y="564"/>
                  </a:cubicBezTo>
                  <a:cubicBezTo>
                    <a:pt x="277" y="394"/>
                    <a:pt x="404" y="203"/>
                    <a:pt x="521" y="1"/>
                  </a:cubicBezTo>
                  <a:cubicBezTo>
                    <a:pt x="680" y="203"/>
                    <a:pt x="754" y="489"/>
                    <a:pt x="733" y="883"/>
                  </a:cubicBezTo>
                  <a:cubicBezTo>
                    <a:pt x="723" y="1020"/>
                    <a:pt x="691" y="1148"/>
                    <a:pt x="638" y="1254"/>
                  </a:cubicBezTo>
                  <a:cubicBezTo>
                    <a:pt x="542" y="1180"/>
                    <a:pt x="436" y="1095"/>
                    <a:pt x="341" y="101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4414275" y="1858100"/>
              <a:ext cx="18350" cy="15175"/>
            </a:xfrm>
            <a:custGeom>
              <a:rect b="b" l="l" r="r" t="t"/>
              <a:pathLst>
                <a:path extrusionOk="0" h="607" w="734">
                  <a:moveTo>
                    <a:pt x="585" y="288"/>
                  </a:moveTo>
                  <a:cubicBezTo>
                    <a:pt x="457" y="171"/>
                    <a:pt x="213" y="1"/>
                    <a:pt x="118" y="97"/>
                  </a:cubicBezTo>
                  <a:cubicBezTo>
                    <a:pt x="0" y="213"/>
                    <a:pt x="160" y="319"/>
                    <a:pt x="276" y="415"/>
                  </a:cubicBezTo>
                  <a:cubicBezTo>
                    <a:pt x="394" y="500"/>
                    <a:pt x="542" y="606"/>
                    <a:pt x="627" y="510"/>
                  </a:cubicBezTo>
                  <a:cubicBezTo>
                    <a:pt x="734" y="394"/>
                    <a:pt x="638" y="341"/>
                    <a:pt x="585" y="2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4402600" y="1846950"/>
              <a:ext cx="12750" cy="13300"/>
            </a:xfrm>
            <a:custGeom>
              <a:rect b="b" l="l" r="r" t="t"/>
              <a:pathLst>
                <a:path extrusionOk="0" h="532" w="510">
                  <a:moveTo>
                    <a:pt x="415" y="149"/>
                  </a:moveTo>
                  <a:cubicBezTo>
                    <a:pt x="330" y="54"/>
                    <a:pt x="191" y="1"/>
                    <a:pt x="117" y="97"/>
                  </a:cubicBezTo>
                  <a:cubicBezTo>
                    <a:pt x="0" y="256"/>
                    <a:pt x="351" y="532"/>
                    <a:pt x="467" y="373"/>
                  </a:cubicBezTo>
                  <a:cubicBezTo>
                    <a:pt x="510" y="309"/>
                    <a:pt x="489" y="234"/>
                    <a:pt x="415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4387200" y="1738625"/>
              <a:ext cx="17000" cy="14650"/>
            </a:xfrm>
            <a:custGeom>
              <a:rect b="b" l="l" r="r" t="t"/>
              <a:pathLst>
                <a:path extrusionOk="0" h="586" w="680">
                  <a:moveTo>
                    <a:pt x="0" y="118"/>
                  </a:moveTo>
                  <a:cubicBezTo>
                    <a:pt x="32" y="256"/>
                    <a:pt x="489" y="585"/>
                    <a:pt x="595" y="416"/>
                  </a:cubicBezTo>
                  <a:cubicBezTo>
                    <a:pt x="680" y="288"/>
                    <a:pt x="266" y="1"/>
                    <a:pt x="96" y="22"/>
                  </a:cubicBezTo>
                  <a:cubicBezTo>
                    <a:pt x="54" y="33"/>
                    <a:pt x="32" y="43"/>
                    <a:pt x="0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4336750" y="1757225"/>
              <a:ext cx="12525" cy="17550"/>
            </a:xfrm>
            <a:custGeom>
              <a:rect b="b" l="l" r="r" t="t"/>
              <a:pathLst>
                <a:path extrusionOk="0" h="702" w="501">
                  <a:moveTo>
                    <a:pt x="85" y="489"/>
                  </a:moveTo>
                  <a:cubicBezTo>
                    <a:pt x="192" y="701"/>
                    <a:pt x="500" y="287"/>
                    <a:pt x="436" y="160"/>
                  </a:cubicBezTo>
                  <a:cubicBezTo>
                    <a:pt x="351" y="0"/>
                    <a:pt x="1" y="298"/>
                    <a:pt x="85" y="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4403925" y="1750600"/>
              <a:ext cx="11975" cy="11950"/>
            </a:xfrm>
            <a:custGeom>
              <a:rect b="b" l="l" r="r" t="t"/>
              <a:pathLst>
                <a:path extrusionOk="0" h="478" w="479">
                  <a:moveTo>
                    <a:pt x="107" y="106"/>
                  </a:moveTo>
                  <a:cubicBezTo>
                    <a:pt x="1" y="244"/>
                    <a:pt x="362" y="478"/>
                    <a:pt x="447" y="340"/>
                  </a:cubicBezTo>
                  <a:cubicBezTo>
                    <a:pt x="478" y="276"/>
                    <a:pt x="457" y="234"/>
                    <a:pt x="393" y="170"/>
                  </a:cubicBezTo>
                  <a:cubicBezTo>
                    <a:pt x="298" y="74"/>
                    <a:pt x="192" y="0"/>
                    <a:pt x="107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4363825" y="1752975"/>
              <a:ext cx="107550" cy="114700"/>
            </a:xfrm>
            <a:custGeom>
              <a:rect b="b" l="l" r="r" t="t"/>
              <a:pathLst>
                <a:path extrusionOk="0" h="4588" w="4302">
                  <a:moveTo>
                    <a:pt x="850" y="3144"/>
                  </a:moveTo>
                  <a:cubicBezTo>
                    <a:pt x="2072" y="4588"/>
                    <a:pt x="4302" y="1647"/>
                    <a:pt x="2539" y="712"/>
                  </a:cubicBezTo>
                  <a:cubicBezTo>
                    <a:pt x="1201" y="0"/>
                    <a:pt x="1" y="2157"/>
                    <a:pt x="850" y="314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4151725" y="1481400"/>
              <a:ext cx="213725" cy="186650"/>
            </a:xfrm>
            <a:custGeom>
              <a:rect b="b" l="l" r="r" t="t"/>
              <a:pathLst>
                <a:path extrusionOk="0" h="7466" w="8549">
                  <a:moveTo>
                    <a:pt x="595" y="3590"/>
                  </a:moveTo>
                  <a:cubicBezTo>
                    <a:pt x="298" y="3748"/>
                    <a:pt x="10" y="3929"/>
                    <a:pt x="10" y="4173"/>
                  </a:cubicBezTo>
                  <a:cubicBezTo>
                    <a:pt x="0" y="4407"/>
                    <a:pt x="191" y="4694"/>
                    <a:pt x="372" y="4980"/>
                  </a:cubicBezTo>
                  <a:cubicBezTo>
                    <a:pt x="563" y="5278"/>
                    <a:pt x="722" y="5532"/>
                    <a:pt x="902" y="5809"/>
                  </a:cubicBezTo>
                  <a:cubicBezTo>
                    <a:pt x="1157" y="6212"/>
                    <a:pt x="1402" y="6648"/>
                    <a:pt x="1678" y="7051"/>
                  </a:cubicBezTo>
                  <a:cubicBezTo>
                    <a:pt x="1848" y="7306"/>
                    <a:pt x="1997" y="7465"/>
                    <a:pt x="2252" y="7370"/>
                  </a:cubicBezTo>
                  <a:cubicBezTo>
                    <a:pt x="2379" y="7328"/>
                    <a:pt x="7869" y="3972"/>
                    <a:pt x="8039" y="3855"/>
                  </a:cubicBezTo>
                  <a:cubicBezTo>
                    <a:pt x="8220" y="3738"/>
                    <a:pt x="8390" y="3621"/>
                    <a:pt x="8453" y="3472"/>
                  </a:cubicBezTo>
                  <a:cubicBezTo>
                    <a:pt x="8548" y="3260"/>
                    <a:pt x="8357" y="2941"/>
                    <a:pt x="8166" y="2644"/>
                  </a:cubicBezTo>
                  <a:cubicBezTo>
                    <a:pt x="7795" y="2028"/>
                    <a:pt x="7423" y="1487"/>
                    <a:pt x="7073" y="860"/>
                  </a:cubicBezTo>
                  <a:cubicBezTo>
                    <a:pt x="6882" y="531"/>
                    <a:pt x="6669" y="0"/>
                    <a:pt x="6361" y="53"/>
                  </a:cubicBezTo>
                  <a:cubicBezTo>
                    <a:pt x="6287" y="64"/>
                    <a:pt x="6202" y="117"/>
                    <a:pt x="6127" y="170"/>
                  </a:cubicBezTo>
                  <a:cubicBezTo>
                    <a:pt x="5915" y="308"/>
                    <a:pt x="786" y="3483"/>
                    <a:pt x="595" y="359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4171375" y="1498925"/>
              <a:ext cx="174175" cy="152125"/>
            </a:xfrm>
            <a:custGeom>
              <a:rect b="b" l="l" r="r" t="t"/>
              <a:pathLst>
                <a:path extrusionOk="0" h="6085" w="6967">
                  <a:moveTo>
                    <a:pt x="478" y="2920"/>
                  </a:moveTo>
                  <a:cubicBezTo>
                    <a:pt x="244" y="3047"/>
                    <a:pt x="10" y="3196"/>
                    <a:pt x="0" y="3398"/>
                  </a:cubicBezTo>
                  <a:cubicBezTo>
                    <a:pt x="0" y="3578"/>
                    <a:pt x="159" y="3823"/>
                    <a:pt x="297" y="4057"/>
                  </a:cubicBezTo>
                  <a:cubicBezTo>
                    <a:pt x="456" y="4300"/>
                    <a:pt x="595" y="4503"/>
                    <a:pt x="732" y="4725"/>
                  </a:cubicBezTo>
                  <a:cubicBezTo>
                    <a:pt x="945" y="5065"/>
                    <a:pt x="1147" y="5416"/>
                    <a:pt x="1370" y="5745"/>
                  </a:cubicBezTo>
                  <a:cubicBezTo>
                    <a:pt x="1508" y="5947"/>
                    <a:pt x="1635" y="6085"/>
                    <a:pt x="1837" y="6000"/>
                  </a:cubicBezTo>
                  <a:cubicBezTo>
                    <a:pt x="1943" y="5968"/>
                    <a:pt x="6414" y="3239"/>
                    <a:pt x="6552" y="3143"/>
                  </a:cubicBezTo>
                  <a:cubicBezTo>
                    <a:pt x="6700" y="3037"/>
                    <a:pt x="6839" y="2941"/>
                    <a:pt x="6892" y="2825"/>
                  </a:cubicBezTo>
                  <a:cubicBezTo>
                    <a:pt x="6966" y="2655"/>
                    <a:pt x="6818" y="2389"/>
                    <a:pt x="6658" y="2145"/>
                  </a:cubicBezTo>
                  <a:cubicBezTo>
                    <a:pt x="6350" y="1646"/>
                    <a:pt x="6053" y="1211"/>
                    <a:pt x="5766" y="701"/>
                  </a:cubicBezTo>
                  <a:cubicBezTo>
                    <a:pt x="5607" y="425"/>
                    <a:pt x="5437" y="0"/>
                    <a:pt x="5182" y="43"/>
                  </a:cubicBezTo>
                  <a:cubicBezTo>
                    <a:pt x="5119" y="53"/>
                    <a:pt x="5065" y="85"/>
                    <a:pt x="4991" y="138"/>
                  </a:cubicBezTo>
                  <a:cubicBezTo>
                    <a:pt x="4821" y="244"/>
                    <a:pt x="637" y="2835"/>
                    <a:pt x="478" y="2920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4328775" y="1549875"/>
              <a:ext cx="24450" cy="34800"/>
            </a:xfrm>
            <a:custGeom>
              <a:rect b="b" l="l" r="r" t="t"/>
              <a:pathLst>
                <a:path extrusionOk="0" h="1392" w="978">
                  <a:moveTo>
                    <a:pt x="968" y="851"/>
                  </a:moveTo>
                  <a:lnTo>
                    <a:pt x="107" y="1392"/>
                  </a:lnTo>
                  <a:cubicBezTo>
                    <a:pt x="1" y="839"/>
                    <a:pt x="97" y="277"/>
                    <a:pt x="458" y="1"/>
                  </a:cubicBezTo>
                  <a:cubicBezTo>
                    <a:pt x="638" y="287"/>
                    <a:pt x="808" y="563"/>
                    <a:pt x="978" y="85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4281000" y="1490675"/>
              <a:ext cx="36125" cy="26050"/>
            </a:xfrm>
            <a:custGeom>
              <a:rect b="b" l="l" r="r" t="t"/>
              <a:pathLst>
                <a:path extrusionOk="0" h="1042" w="1445">
                  <a:moveTo>
                    <a:pt x="1286" y="670"/>
                  </a:moveTo>
                  <a:cubicBezTo>
                    <a:pt x="1339" y="755"/>
                    <a:pt x="1392" y="829"/>
                    <a:pt x="1445" y="903"/>
                  </a:cubicBezTo>
                  <a:cubicBezTo>
                    <a:pt x="1317" y="946"/>
                    <a:pt x="1180" y="977"/>
                    <a:pt x="1010" y="999"/>
                  </a:cubicBezTo>
                  <a:cubicBezTo>
                    <a:pt x="595" y="1041"/>
                    <a:pt x="245" y="840"/>
                    <a:pt x="0" y="531"/>
                  </a:cubicBezTo>
                  <a:cubicBezTo>
                    <a:pt x="288" y="351"/>
                    <a:pt x="585" y="170"/>
                    <a:pt x="871" y="0"/>
                  </a:cubicBezTo>
                  <a:cubicBezTo>
                    <a:pt x="988" y="234"/>
                    <a:pt x="1137" y="457"/>
                    <a:pt x="1286" y="67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4165250" y="1569250"/>
              <a:ext cx="20475" cy="29775"/>
            </a:xfrm>
            <a:custGeom>
              <a:rect b="b" l="l" r="r" t="t"/>
              <a:pathLst>
                <a:path extrusionOk="0" h="1191" w="819">
                  <a:moveTo>
                    <a:pt x="160" y="744"/>
                  </a:moveTo>
                  <a:lnTo>
                    <a:pt x="0" y="458"/>
                  </a:lnTo>
                  <a:cubicBezTo>
                    <a:pt x="118" y="404"/>
                    <a:pt x="234" y="341"/>
                    <a:pt x="351" y="267"/>
                  </a:cubicBezTo>
                  <a:cubicBezTo>
                    <a:pt x="468" y="182"/>
                    <a:pt x="574" y="86"/>
                    <a:pt x="691" y="1"/>
                  </a:cubicBezTo>
                  <a:cubicBezTo>
                    <a:pt x="819" y="458"/>
                    <a:pt x="786" y="914"/>
                    <a:pt x="425" y="1190"/>
                  </a:cubicBezTo>
                  <a:cubicBezTo>
                    <a:pt x="383" y="1137"/>
                    <a:pt x="330" y="1084"/>
                    <a:pt x="266" y="1041"/>
                  </a:cubicBezTo>
                  <a:cubicBezTo>
                    <a:pt x="255" y="935"/>
                    <a:pt x="224" y="840"/>
                    <a:pt x="160" y="744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4197375" y="1637225"/>
              <a:ext cx="30025" cy="20475"/>
            </a:xfrm>
            <a:custGeom>
              <a:rect b="b" l="l" r="r" t="t"/>
              <a:pathLst>
                <a:path extrusionOk="0" h="819" w="1201">
                  <a:moveTo>
                    <a:pt x="850" y="627"/>
                  </a:moveTo>
                  <a:cubicBezTo>
                    <a:pt x="723" y="691"/>
                    <a:pt x="584" y="755"/>
                    <a:pt x="447" y="818"/>
                  </a:cubicBezTo>
                  <a:cubicBezTo>
                    <a:pt x="415" y="765"/>
                    <a:pt x="383" y="701"/>
                    <a:pt x="362" y="649"/>
                  </a:cubicBezTo>
                  <a:cubicBezTo>
                    <a:pt x="256" y="446"/>
                    <a:pt x="128" y="255"/>
                    <a:pt x="1" y="64"/>
                  </a:cubicBezTo>
                  <a:cubicBezTo>
                    <a:pt x="234" y="0"/>
                    <a:pt x="532" y="43"/>
                    <a:pt x="893" y="224"/>
                  </a:cubicBezTo>
                  <a:cubicBezTo>
                    <a:pt x="1009" y="287"/>
                    <a:pt x="1115" y="361"/>
                    <a:pt x="1200" y="457"/>
                  </a:cubicBezTo>
                  <a:cubicBezTo>
                    <a:pt x="1084" y="521"/>
                    <a:pt x="967" y="574"/>
                    <a:pt x="850" y="627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4310475" y="1580150"/>
              <a:ext cx="17275" cy="15150"/>
            </a:xfrm>
            <a:custGeom>
              <a:rect b="b" l="l" r="r" t="t"/>
              <a:pathLst>
                <a:path extrusionOk="0" h="606" w="691">
                  <a:moveTo>
                    <a:pt x="414" y="96"/>
                  </a:moveTo>
                  <a:cubicBezTo>
                    <a:pt x="244" y="170"/>
                    <a:pt x="1" y="319"/>
                    <a:pt x="53" y="447"/>
                  </a:cubicBezTo>
                  <a:cubicBezTo>
                    <a:pt x="107" y="605"/>
                    <a:pt x="277" y="499"/>
                    <a:pt x="404" y="425"/>
                  </a:cubicBezTo>
                  <a:cubicBezTo>
                    <a:pt x="532" y="351"/>
                    <a:pt x="690" y="266"/>
                    <a:pt x="627" y="138"/>
                  </a:cubicBezTo>
                  <a:cubicBezTo>
                    <a:pt x="563" y="1"/>
                    <a:pt x="478" y="64"/>
                    <a:pt x="414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4295325" y="1590250"/>
              <a:ext cx="13850" cy="11700"/>
            </a:xfrm>
            <a:custGeom>
              <a:rect b="b" l="l" r="r" t="t"/>
              <a:pathLst>
                <a:path extrusionOk="0" h="468" w="554">
                  <a:moveTo>
                    <a:pt x="224" y="43"/>
                  </a:moveTo>
                  <a:cubicBezTo>
                    <a:pt x="97" y="85"/>
                    <a:pt x="1" y="191"/>
                    <a:pt x="54" y="286"/>
                  </a:cubicBezTo>
                  <a:cubicBezTo>
                    <a:pt x="150" y="467"/>
                    <a:pt x="553" y="255"/>
                    <a:pt x="447" y="85"/>
                  </a:cubicBezTo>
                  <a:cubicBezTo>
                    <a:pt x="404" y="21"/>
                    <a:pt x="331" y="0"/>
                    <a:pt x="22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4189150" y="1557850"/>
              <a:ext cx="17000" cy="14625"/>
            </a:xfrm>
            <a:custGeom>
              <a:rect b="b" l="l" r="r" t="t"/>
              <a:pathLst>
                <a:path extrusionOk="0" h="585" w="680">
                  <a:moveTo>
                    <a:pt x="54" y="553"/>
                  </a:moveTo>
                  <a:cubicBezTo>
                    <a:pt x="191" y="584"/>
                    <a:pt x="680" y="298"/>
                    <a:pt x="563" y="138"/>
                  </a:cubicBezTo>
                  <a:cubicBezTo>
                    <a:pt x="478" y="1"/>
                    <a:pt x="54" y="277"/>
                    <a:pt x="11" y="436"/>
                  </a:cubicBezTo>
                  <a:cubicBezTo>
                    <a:pt x="0" y="478"/>
                    <a:pt x="0" y="499"/>
                    <a:pt x="54" y="5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4188350" y="1615725"/>
              <a:ext cx="14625" cy="11425"/>
            </a:xfrm>
            <a:custGeom>
              <a:rect b="b" l="l" r="r" t="t"/>
              <a:pathLst>
                <a:path extrusionOk="0" h="457" w="585">
                  <a:moveTo>
                    <a:pt x="351" y="457"/>
                  </a:moveTo>
                  <a:cubicBezTo>
                    <a:pt x="584" y="447"/>
                    <a:pt x="330" y="1"/>
                    <a:pt x="192" y="11"/>
                  </a:cubicBezTo>
                  <a:cubicBezTo>
                    <a:pt x="1" y="22"/>
                    <a:pt x="138" y="457"/>
                    <a:pt x="351" y="4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4207475" y="1551725"/>
              <a:ext cx="12475" cy="10650"/>
            </a:xfrm>
            <a:custGeom>
              <a:rect b="b" l="l" r="r" t="t"/>
              <a:pathLst>
                <a:path extrusionOk="0" h="426" w="499">
                  <a:moveTo>
                    <a:pt x="53" y="277"/>
                  </a:moveTo>
                  <a:cubicBezTo>
                    <a:pt x="138" y="426"/>
                    <a:pt x="499" y="192"/>
                    <a:pt x="404" y="54"/>
                  </a:cubicBezTo>
                  <a:cubicBezTo>
                    <a:pt x="361" y="1"/>
                    <a:pt x="319" y="12"/>
                    <a:pt x="234" y="43"/>
                  </a:cubicBezTo>
                  <a:cubicBezTo>
                    <a:pt x="117" y="86"/>
                    <a:pt x="0" y="161"/>
                    <a:pt x="53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4203750" y="1515375"/>
              <a:ext cx="113900" cy="103825"/>
            </a:xfrm>
            <a:custGeom>
              <a:rect b="b" l="l" r="r" t="t"/>
              <a:pathLst>
                <a:path extrusionOk="0" h="4153" w="4556">
                  <a:moveTo>
                    <a:pt x="2751" y="3770"/>
                  </a:moveTo>
                  <a:cubicBezTo>
                    <a:pt x="4556" y="3208"/>
                    <a:pt x="2729" y="0"/>
                    <a:pt x="1179" y="1242"/>
                  </a:cubicBezTo>
                  <a:cubicBezTo>
                    <a:pt x="1" y="2188"/>
                    <a:pt x="1498" y="4152"/>
                    <a:pt x="2751" y="377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4260575" y="1205550"/>
              <a:ext cx="501500" cy="268150"/>
            </a:xfrm>
            <a:custGeom>
              <a:rect b="b" l="l" r="r" t="t"/>
              <a:pathLst>
                <a:path extrusionOk="0" h="10726" w="20060">
                  <a:moveTo>
                    <a:pt x="10035" y="43"/>
                  </a:moveTo>
                  <a:cubicBezTo>
                    <a:pt x="10078" y="722"/>
                    <a:pt x="10332" y="1286"/>
                    <a:pt x="10757" y="1583"/>
                  </a:cubicBezTo>
                  <a:cubicBezTo>
                    <a:pt x="11522" y="2135"/>
                    <a:pt x="12584" y="1805"/>
                    <a:pt x="13157" y="1168"/>
                  </a:cubicBezTo>
                  <a:cubicBezTo>
                    <a:pt x="13359" y="946"/>
                    <a:pt x="13561" y="712"/>
                    <a:pt x="13720" y="478"/>
                  </a:cubicBezTo>
                  <a:cubicBezTo>
                    <a:pt x="14782" y="478"/>
                    <a:pt x="15706" y="478"/>
                    <a:pt x="16418" y="670"/>
                  </a:cubicBezTo>
                  <a:cubicBezTo>
                    <a:pt x="17246" y="903"/>
                    <a:pt x="17735" y="1614"/>
                    <a:pt x="18138" y="2369"/>
                  </a:cubicBezTo>
                  <a:cubicBezTo>
                    <a:pt x="18552" y="3122"/>
                    <a:pt x="18743" y="4057"/>
                    <a:pt x="18955" y="4981"/>
                  </a:cubicBezTo>
                  <a:cubicBezTo>
                    <a:pt x="19168" y="5905"/>
                    <a:pt x="19423" y="6723"/>
                    <a:pt x="19625" y="7742"/>
                  </a:cubicBezTo>
                  <a:cubicBezTo>
                    <a:pt x="19741" y="8358"/>
                    <a:pt x="20060" y="10312"/>
                    <a:pt x="19401" y="10577"/>
                  </a:cubicBezTo>
                  <a:cubicBezTo>
                    <a:pt x="19168" y="10662"/>
                    <a:pt x="18573" y="10598"/>
                    <a:pt x="18191" y="10598"/>
                  </a:cubicBezTo>
                  <a:cubicBezTo>
                    <a:pt x="15408" y="10598"/>
                    <a:pt x="12435" y="10726"/>
                    <a:pt x="9695" y="10726"/>
                  </a:cubicBezTo>
                  <a:cubicBezTo>
                    <a:pt x="6382" y="10726"/>
                    <a:pt x="637" y="10461"/>
                    <a:pt x="0" y="10631"/>
                  </a:cubicBezTo>
                  <a:cubicBezTo>
                    <a:pt x="286" y="10556"/>
                    <a:pt x="722" y="8496"/>
                    <a:pt x="998" y="7763"/>
                  </a:cubicBezTo>
                  <a:cubicBezTo>
                    <a:pt x="1370" y="6808"/>
                    <a:pt x="1742" y="5852"/>
                    <a:pt x="2188" y="4906"/>
                  </a:cubicBezTo>
                  <a:cubicBezTo>
                    <a:pt x="2580" y="4047"/>
                    <a:pt x="3026" y="3155"/>
                    <a:pt x="3611" y="2294"/>
                  </a:cubicBezTo>
                  <a:cubicBezTo>
                    <a:pt x="4142" y="1519"/>
                    <a:pt x="4853" y="722"/>
                    <a:pt x="5756" y="404"/>
                  </a:cubicBezTo>
                  <a:cubicBezTo>
                    <a:pt x="6223" y="234"/>
                    <a:pt x="6775" y="170"/>
                    <a:pt x="7328" y="106"/>
                  </a:cubicBezTo>
                  <a:cubicBezTo>
                    <a:pt x="8220" y="0"/>
                    <a:pt x="9069" y="0"/>
                    <a:pt x="10035" y="43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4311550" y="1283875"/>
              <a:ext cx="56550" cy="190650"/>
            </a:xfrm>
            <a:custGeom>
              <a:rect b="b" l="l" r="r" t="t"/>
              <a:pathLst>
                <a:path extrusionOk="0" h="7626" w="2262">
                  <a:moveTo>
                    <a:pt x="1051" y="0"/>
                  </a:moveTo>
                  <a:cubicBezTo>
                    <a:pt x="1072" y="0"/>
                    <a:pt x="1412" y="5575"/>
                    <a:pt x="2262" y="7625"/>
                  </a:cubicBezTo>
                  <a:cubicBezTo>
                    <a:pt x="2262" y="7625"/>
                    <a:pt x="0" y="6510"/>
                    <a:pt x="85" y="1901"/>
                  </a:cubicBezTo>
                  <a:cubicBezTo>
                    <a:pt x="85" y="1901"/>
                    <a:pt x="871" y="234"/>
                    <a:pt x="1051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4570900" y="1219875"/>
              <a:ext cx="114200" cy="218000"/>
            </a:xfrm>
            <a:custGeom>
              <a:rect b="b" l="l" r="r" t="t"/>
              <a:pathLst>
                <a:path extrusionOk="0" h="8720" w="4568">
                  <a:moveTo>
                    <a:pt x="3835" y="4652"/>
                  </a:moveTo>
                  <a:cubicBezTo>
                    <a:pt x="3580" y="3590"/>
                    <a:pt x="3314" y="2475"/>
                    <a:pt x="3314" y="1360"/>
                  </a:cubicBezTo>
                  <a:cubicBezTo>
                    <a:pt x="3314" y="850"/>
                    <a:pt x="3453" y="234"/>
                    <a:pt x="3665" y="1"/>
                  </a:cubicBezTo>
                  <a:cubicBezTo>
                    <a:pt x="2815" y="723"/>
                    <a:pt x="2719" y="2114"/>
                    <a:pt x="2900" y="3495"/>
                  </a:cubicBezTo>
                  <a:cubicBezTo>
                    <a:pt x="3070" y="4833"/>
                    <a:pt x="3420" y="6043"/>
                    <a:pt x="3739" y="7148"/>
                  </a:cubicBezTo>
                  <a:cubicBezTo>
                    <a:pt x="2443" y="7212"/>
                    <a:pt x="43" y="8156"/>
                    <a:pt x="1" y="8720"/>
                  </a:cubicBezTo>
                  <a:lnTo>
                    <a:pt x="12" y="8720"/>
                  </a:lnTo>
                  <a:cubicBezTo>
                    <a:pt x="139" y="8465"/>
                    <a:pt x="3123" y="7540"/>
                    <a:pt x="4567" y="7710"/>
                  </a:cubicBezTo>
                  <a:cubicBezTo>
                    <a:pt x="4355" y="6755"/>
                    <a:pt x="4090" y="5725"/>
                    <a:pt x="3835" y="465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4510125" y="1056875"/>
              <a:ext cx="171525" cy="207375"/>
            </a:xfrm>
            <a:custGeom>
              <a:rect b="b" l="l" r="r" t="t"/>
              <a:pathLst>
                <a:path extrusionOk="0" h="8295" w="6861">
                  <a:moveTo>
                    <a:pt x="3908" y="6043"/>
                  </a:moveTo>
                  <a:cubicBezTo>
                    <a:pt x="3908" y="6043"/>
                    <a:pt x="3196" y="8252"/>
                    <a:pt x="1657" y="8273"/>
                  </a:cubicBezTo>
                  <a:cubicBezTo>
                    <a:pt x="1073" y="8294"/>
                    <a:pt x="595" y="7891"/>
                    <a:pt x="298" y="7424"/>
                  </a:cubicBezTo>
                  <a:cubicBezTo>
                    <a:pt x="170" y="7243"/>
                    <a:pt x="0" y="6882"/>
                    <a:pt x="0" y="6617"/>
                  </a:cubicBezTo>
                  <a:cubicBezTo>
                    <a:pt x="11" y="6425"/>
                    <a:pt x="1816" y="3431"/>
                    <a:pt x="1816" y="3431"/>
                  </a:cubicBezTo>
                  <a:cubicBezTo>
                    <a:pt x="1657" y="3399"/>
                    <a:pt x="1455" y="3303"/>
                    <a:pt x="1275" y="3133"/>
                  </a:cubicBezTo>
                  <a:cubicBezTo>
                    <a:pt x="914" y="2794"/>
                    <a:pt x="754" y="1997"/>
                    <a:pt x="1264" y="1838"/>
                  </a:cubicBezTo>
                  <a:cubicBezTo>
                    <a:pt x="1530" y="1763"/>
                    <a:pt x="1657" y="1869"/>
                    <a:pt x="1848" y="1933"/>
                  </a:cubicBezTo>
                  <a:cubicBezTo>
                    <a:pt x="2219" y="1010"/>
                    <a:pt x="2793" y="118"/>
                    <a:pt x="4237" y="54"/>
                  </a:cubicBezTo>
                  <a:cubicBezTo>
                    <a:pt x="5426" y="0"/>
                    <a:pt x="6680" y="1010"/>
                    <a:pt x="6828" y="2294"/>
                  </a:cubicBezTo>
                  <a:cubicBezTo>
                    <a:pt x="6861" y="2613"/>
                    <a:pt x="6818" y="3070"/>
                    <a:pt x="6733" y="3399"/>
                  </a:cubicBezTo>
                  <a:cubicBezTo>
                    <a:pt x="6616" y="3887"/>
                    <a:pt x="6297" y="4535"/>
                    <a:pt x="5947" y="5002"/>
                  </a:cubicBezTo>
                  <a:cubicBezTo>
                    <a:pt x="5501" y="5597"/>
                    <a:pt x="4822" y="6149"/>
                    <a:pt x="3908" y="6043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4609150" y="1116875"/>
              <a:ext cx="26550" cy="19950"/>
            </a:xfrm>
            <a:custGeom>
              <a:rect b="b" l="l" r="r" t="t"/>
              <a:pathLst>
                <a:path extrusionOk="0" h="798" w="1062">
                  <a:moveTo>
                    <a:pt x="0" y="330"/>
                  </a:moveTo>
                  <a:cubicBezTo>
                    <a:pt x="765" y="0"/>
                    <a:pt x="1062" y="648"/>
                    <a:pt x="1062" y="648"/>
                  </a:cubicBezTo>
                  <a:cubicBezTo>
                    <a:pt x="1062" y="648"/>
                    <a:pt x="850" y="797"/>
                    <a:pt x="467" y="701"/>
                  </a:cubicBezTo>
                  <a:cubicBezTo>
                    <a:pt x="191" y="637"/>
                    <a:pt x="0" y="330"/>
                    <a:pt x="0" y="3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4619750" y="1123250"/>
              <a:ext cx="15950" cy="12750"/>
            </a:xfrm>
            <a:custGeom>
              <a:rect b="b" l="l" r="r" t="t"/>
              <a:pathLst>
                <a:path extrusionOk="0" h="510" w="638">
                  <a:moveTo>
                    <a:pt x="638" y="393"/>
                  </a:moveTo>
                  <a:cubicBezTo>
                    <a:pt x="638" y="393"/>
                    <a:pt x="500" y="85"/>
                    <a:pt x="149" y="0"/>
                  </a:cubicBezTo>
                  <a:cubicBezTo>
                    <a:pt x="128" y="21"/>
                    <a:pt x="76" y="64"/>
                    <a:pt x="64" y="96"/>
                  </a:cubicBezTo>
                  <a:cubicBezTo>
                    <a:pt x="1" y="213"/>
                    <a:pt x="43" y="372"/>
                    <a:pt x="160" y="467"/>
                  </a:cubicBezTo>
                  <a:cubicBezTo>
                    <a:pt x="468" y="510"/>
                    <a:pt x="638" y="393"/>
                    <a:pt x="638" y="393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4608875" y="1110750"/>
              <a:ext cx="34800" cy="14100"/>
            </a:xfrm>
            <a:custGeom>
              <a:rect b="b" l="l" r="r" t="t"/>
              <a:pathLst>
                <a:path extrusionOk="0" h="564" w="1392">
                  <a:moveTo>
                    <a:pt x="391" y="0"/>
                  </a:moveTo>
                  <a:cubicBezTo>
                    <a:pt x="263" y="0"/>
                    <a:pt x="132" y="20"/>
                    <a:pt x="1" y="65"/>
                  </a:cubicBezTo>
                  <a:lnTo>
                    <a:pt x="65" y="245"/>
                  </a:lnTo>
                  <a:cubicBezTo>
                    <a:pt x="180" y="205"/>
                    <a:pt x="293" y="188"/>
                    <a:pt x="401" y="188"/>
                  </a:cubicBezTo>
                  <a:cubicBezTo>
                    <a:pt x="802" y="188"/>
                    <a:pt x="1137" y="422"/>
                    <a:pt x="1254" y="564"/>
                  </a:cubicBezTo>
                  <a:lnTo>
                    <a:pt x="1392" y="447"/>
                  </a:lnTo>
                  <a:cubicBezTo>
                    <a:pt x="1219" y="233"/>
                    <a:pt x="829" y="0"/>
                    <a:pt x="391" y="0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4655875" y="1134675"/>
              <a:ext cx="24725" cy="18600"/>
            </a:xfrm>
            <a:custGeom>
              <a:rect b="b" l="l" r="r" t="t"/>
              <a:pathLst>
                <a:path extrusionOk="0" h="744" w="989">
                  <a:moveTo>
                    <a:pt x="0" y="308"/>
                  </a:moveTo>
                  <a:cubicBezTo>
                    <a:pt x="712" y="0"/>
                    <a:pt x="988" y="605"/>
                    <a:pt x="988" y="605"/>
                  </a:cubicBezTo>
                  <a:cubicBezTo>
                    <a:pt x="988" y="605"/>
                    <a:pt x="786" y="744"/>
                    <a:pt x="436" y="659"/>
                  </a:cubicBezTo>
                  <a:cubicBezTo>
                    <a:pt x="170" y="595"/>
                    <a:pt x="0" y="308"/>
                    <a:pt x="0" y="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4665700" y="1140775"/>
              <a:ext cx="14900" cy="11700"/>
            </a:xfrm>
            <a:custGeom>
              <a:rect b="b" l="l" r="r" t="t"/>
              <a:pathLst>
                <a:path extrusionOk="0" h="468" w="596">
                  <a:moveTo>
                    <a:pt x="595" y="361"/>
                  </a:moveTo>
                  <a:cubicBezTo>
                    <a:pt x="595" y="361"/>
                    <a:pt x="457" y="64"/>
                    <a:pt x="138" y="0"/>
                  </a:cubicBezTo>
                  <a:cubicBezTo>
                    <a:pt x="117" y="11"/>
                    <a:pt x="74" y="54"/>
                    <a:pt x="64" y="75"/>
                  </a:cubicBezTo>
                  <a:cubicBezTo>
                    <a:pt x="0" y="191"/>
                    <a:pt x="43" y="340"/>
                    <a:pt x="149" y="436"/>
                  </a:cubicBezTo>
                  <a:cubicBezTo>
                    <a:pt x="435" y="467"/>
                    <a:pt x="595" y="361"/>
                    <a:pt x="595" y="361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4655600" y="1128850"/>
              <a:ext cx="32425" cy="13275"/>
            </a:xfrm>
            <a:custGeom>
              <a:rect b="b" l="l" r="r" t="t"/>
              <a:pathLst>
                <a:path extrusionOk="0" h="531" w="1297">
                  <a:moveTo>
                    <a:pt x="367" y="1"/>
                  </a:moveTo>
                  <a:cubicBezTo>
                    <a:pt x="247" y="1"/>
                    <a:pt x="124" y="20"/>
                    <a:pt x="1" y="63"/>
                  </a:cubicBezTo>
                  <a:lnTo>
                    <a:pt x="65" y="233"/>
                  </a:lnTo>
                  <a:cubicBezTo>
                    <a:pt x="165" y="198"/>
                    <a:pt x="265" y="184"/>
                    <a:pt x="360" y="184"/>
                  </a:cubicBezTo>
                  <a:cubicBezTo>
                    <a:pt x="731" y="184"/>
                    <a:pt x="1049" y="404"/>
                    <a:pt x="1158" y="531"/>
                  </a:cubicBezTo>
                  <a:lnTo>
                    <a:pt x="1296" y="413"/>
                  </a:lnTo>
                  <a:cubicBezTo>
                    <a:pt x="1132" y="217"/>
                    <a:pt x="772" y="1"/>
                    <a:pt x="367" y="1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4563225" y="1172900"/>
              <a:ext cx="44625" cy="57900"/>
            </a:xfrm>
            <a:custGeom>
              <a:rect b="b" l="l" r="r" t="t"/>
              <a:pathLst>
                <a:path extrusionOk="0" h="2316" w="1785">
                  <a:moveTo>
                    <a:pt x="425" y="0"/>
                  </a:moveTo>
                  <a:cubicBezTo>
                    <a:pt x="552" y="733"/>
                    <a:pt x="1041" y="1190"/>
                    <a:pt x="1784" y="1402"/>
                  </a:cubicBezTo>
                  <a:cubicBezTo>
                    <a:pt x="1784" y="1402"/>
                    <a:pt x="1678" y="1700"/>
                    <a:pt x="1625" y="1795"/>
                  </a:cubicBezTo>
                  <a:cubicBezTo>
                    <a:pt x="1551" y="1922"/>
                    <a:pt x="1275" y="2315"/>
                    <a:pt x="1275" y="2315"/>
                  </a:cubicBezTo>
                  <a:cubicBezTo>
                    <a:pt x="690" y="2028"/>
                    <a:pt x="0" y="1190"/>
                    <a:pt x="425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35425" y="1134400"/>
              <a:ext cx="17550" cy="28700"/>
            </a:xfrm>
            <a:custGeom>
              <a:rect b="b" l="l" r="r" t="t"/>
              <a:pathLst>
                <a:path extrusionOk="0" h="1148" w="702">
                  <a:moveTo>
                    <a:pt x="606" y="43"/>
                  </a:moveTo>
                  <a:cubicBezTo>
                    <a:pt x="702" y="64"/>
                    <a:pt x="563" y="977"/>
                    <a:pt x="499" y="1052"/>
                  </a:cubicBezTo>
                  <a:cubicBezTo>
                    <a:pt x="426" y="1147"/>
                    <a:pt x="32" y="1020"/>
                    <a:pt x="22" y="967"/>
                  </a:cubicBezTo>
                  <a:cubicBezTo>
                    <a:pt x="1" y="807"/>
                    <a:pt x="468" y="0"/>
                    <a:pt x="606" y="43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4610725" y="1166850"/>
              <a:ext cx="31350" cy="12175"/>
            </a:xfrm>
            <a:custGeom>
              <a:rect b="b" l="l" r="r" t="t"/>
              <a:pathLst>
                <a:path extrusionOk="0" h="487" w="1254">
                  <a:moveTo>
                    <a:pt x="479" y="1"/>
                  </a:moveTo>
                  <a:cubicBezTo>
                    <a:pt x="317" y="1"/>
                    <a:pt x="153" y="47"/>
                    <a:pt x="1" y="157"/>
                  </a:cubicBezTo>
                  <a:lnTo>
                    <a:pt x="107" y="306"/>
                  </a:lnTo>
                  <a:cubicBezTo>
                    <a:pt x="223" y="223"/>
                    <a:pt x="349" y="187"/>
                    <a:pt x="475" y="187"/>
                  </a:cubicBezTo>
                  <a:cubicBezTo>
                    <a:pt x="717" y="187"/>
                    <a:pt x="959" y="318"/>
                    <a:pt x="1126" y="486"/>
                  </a:cubicBezTo>
                  <a:lnTo>
                    <a:pt x="1254" y="349"/>
                  </a:lnTo>
                  <a:cubicBezTo>
                    <a:pt x="1056" y="150"/>
                    <a:pt x="771" y="1"/>
                    <a:pt x="479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4588700" y="1132175"/>
              <a:ext cx="25525" cy="23900"/>
            </a:xfrm>
            <a:custGeom>
              <a:rect b="b" l="l" r="r" t="t"/>
              <a:pathLst>
                <a:path extrusionOk="0" h="956" w="1021">
                  <a:moveTo>
                    <a:pt x="505" y="1"/>
                  </a:moveTo>
                  <a:cubicBezTo>
                    <a:pt x="486" y="1"/>
                    <a:pt x="466" y="2"/>
                    <a:pt x="447" y="4"/>
                  </a:cubicBezTo>
                  <a:cubicBezTo>
                    <a:pt x="181" y="47"/>
                    <a:pt x="1" y="291"/>
                    <a:pt x="43" y="546"/>
                  </a:cubicBezTo>
                  <a:cubicBezTo>
                    <a:pt x="72" y="785"/>
                    <a:pt x="273" y="956"/>
                    <a:pt x="500" y="956"/>
                  </a:cubicBezTo>
                  <a:cubicBezTo>
                    <a:pt x="524" y="956"/>
                    <a:pt x="549" y="954"/>
                    <a:pt x="574" y="950"/>
                  </a:cubicBezTo>
                  <a:cubicBezTo>
                    <a:pt x="839" y="917"/>
                    <a:pt x="1020" y="674"/>
                    <a:pt x="978" y="408"/>
                  </a:cubicBezTo>
                  <a:cubicBezTo>
                    <a:pt x="948" y="172"/>
                    <a:pt x="738" y="1"/>
                    <a:pt x="505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4652150" y="1160075"/>
              <a:ext cx="18875" cy="21875"/>
            </a:xfrm>
            <a:custGeom>
              <a:rect b="b" l="l" r="r" t="t"/>
              <a:pathLst>
                <a:path extrusionOk="0" h="875" w="755">
                  <a:moveTo>
                    <a:pt x="501" y="1"/>
                  </a:moveTo>
                  <a:cubicBezTo>
                    <a:pt x="483" y="1"/>
                    <a:pt x="465" y="2"/>
                    <a:pt x="446" y="4"/>
                  </a:cubicBezTo>
                  <a:cubicBezTo>
                    <a:pt x="181" y="35"/>
                    <a:pt x="0" y="280"/>
                    <a:pt x="43" y="545"/>
                  </a:cubicBezTo>
                  <a:cubicBezTo>
                    <a:pt x="64" y="683"/>
                    <a:pt x="149" y="800"/>
                    <a:pt x="266" y="874"/>
                  </a:cubicBezTo>
                  <a:cubicBezTo>
                    <a:pt x="446" y="641"/>
                    <a:pt x="616" y="354"/>
                    <a:pt x="755" y="67"/>
                  </a:cubicBezTo>
                  <a:cubicBezTo>
                    <a:pt x="675" y="23"/>
                    <a:pt x="589" y="1"/>
                    <a:pt x="501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4545425" y="1035100"/>
              <a:ext cx="197275" cy="108350"/>
            </a:xfrm>
            <a:custGeom>
              <a:rect b="b" l="l" r="r" t="t"/>
              <a:pathLst>
                <a:path extrusionOk="0" h="4334" w="7891">
                  <a:moveTo>
                    <a:pt x="1296" y="298"/>
                  </a:moveTo>
                  <a:cubicBezTo>
                    <a:pt x="1508" y="224"/>
                    <a:pt x="1891" y="203"/>
                    <a:pt x="2093" y="255"/>
                  </a:cubicBezTo>
                  <a:cubicBezTo>
                    <a:pt x="2411" y="340"/>
                    <a:pt x="2613" y="638"/>
                    <a:pt x="2931" y="606"/>
                  </a:cubicBezTo>
                  <a:cubicBezTo>
                    <a:pt x="3282" y="574"/>
                    <a:pt x="3441" y="277"/>
                    <a:pt x="3675" y="203"/>
                  </a:cubicBezTo>
                  <a:cubicBezTo>
                    <a:pt x="4312" y="0"/>
                    <a:pt x="4833" y="373"/>
                    <a:pt x="5087" y="701"/>
                  </a:cubicBezTo>
                  <a:cubicBezTo>
                    <a:pt x="5257" y="914"/>
                    <a:pt x="5289" y="1201"/>
                    <a:pt x="5533" y="1360"/>
                  </a:cubicBezTo>
                  <a:cubicBezTo>
                    <a:pt x="5895" y="1583"/>
                    <a:pt x="6542" y="1402"/>
                    <a:pt x="6978" y="1593"/>
                  </a:cubicBezTo>
                  <a:cubicBezTo>
                    <a:pt x="7360" y="1763"/>
                    <a:pt x="7679" y="2157"/>
                    <a:pt x="7752" y="2655"/>
                  </a:cubicBezTo>
                  <a:cubicBezTo>
                    <a:pt x="7891" y="3643"/>
                    <a:pt x="6702" y="4333"/>
                    <a:pt x="5873" y="3792"/>
                  </a:cubicBezTo>
                  <a:cubicBezTo>
                    <a:pt x="5682" y="3675"/>
                    <a:pt x="5576" y="3473"/>
                    <a:pt x="5491" y="3325"/>
                  </a:cubicBezTo>
                  <a:cubicBezTo>
                    <a:pt x="5395" y="3165"/>
                    <a:pt x="5353" y="2931"/>
                    <a:pt x="5183" y="2773"/>
                  </a:cubicBezTo>
                  <a:cubicBezTo>
                    <a:pt x="4939" y="2549"/>
                    <a:pt x="4408" y="2666"/>
                    <a:pt x="4057" y="2507"/>
                  </a:cubicBezTo>
                  <a:cubicBezTo>
                    <a:pt x="3877" y="2433"/>
                    <a:pt x="3717" y="2273"/>
                    <a:pt x="3601" y="2157"/>
                  </a:cubicBezTo>
                  <a:cubicBezTo>
                    <a:pt x="3462" y="2008"/>
                    <a:pt x="3420" y="1838"/>
                    <a:pt x="3155" y="1796"/>
                  </a:cubicBezTo>
                  <a:cubicBezTo>
                    <a:pt x="2910" y="1753"/>
                    <a:pt x="2687" y="1848"/>
                    <a:pt x="2528" y="1933"/>
                  </a:cubicBezTo>
                  <a:cubicBezTo>
                    <a:pt x="1987" y="2231"/>
                    <a:pt x="1710" y="2900"/>
                    <a:pt x="1402" y="3462"/>
                  </a:cubicBezTo>
                  <a:cubicBezTo>
                    <a:pt x="1317" y="3611"/>
                    <a:pt x="1158" y="3930"/>
                    <a:pt x="967" y="3919"/>
                  </a:cubicBezTo>
                  <a:cubicBezTo>
                    <a:pt x="691" y="3908"/>
                    <a:pt x="776" y="3441"/>
                    <a:pt x="680" y="3144"/>
                  </a:cubicBezTo>
                  <a:cubicBezTo>
                    <a:pt x="627" y="2942"/>
                    <a:pt x="446" y="2836"/>
                    <a:pt x="361" y="2634"/>
                  </a:cubicBezTo>
                  <a:cubicBezTo>
                    <a:pt x="0" y="1732"/>
                    <a:pt x="436" y="564"/>
                    <a:pt x="1296" y="298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4561100" y="1068550"/>
              <a:ext cx="10100" cy="18075"/>
            </a:xfrm>
            <a:custGeom>
              <a:rect b="b" l="l" r="r" t="t"/>
              <a:pathLst>
                <a:path extrusionOk="0" h="723" w="404">
                  <a:moveTo>
                    <a:pt x="85" y="723"/>
                  </a:moveTo>
                  <a:cubicBezTo>
                    <a:pt x="180" y="649"/>
                    <a:pt x="255" y="468"/>
                    <a:pt x="329" y="288"/>
                  </a:cubicBezTo>
                  <a:cubicBezTo>
                    <a:pt x="350" y="203"/>
                    <a:pt x="404" y="75"/>
                    <a:pt x="329" y="43"/>
                  </a:cubicBezTo>
                  <a:cubicBezTo>
                    <a:pt x="244" y="1"/>
                    <a:pt x="180" y="139"/>
                    <a:pt x="149" y="192"/>
                  </a:cubicBezTo>
                  <a:cubicBezTo>
                    <a:pt x="64" y="351"/>
                    <a:pt x="0" y="553"/>
                    <a:pt x="0" y="670"/>
                  </a:cubicBezTo>
                  <a:cubicBezTo>
                    <a:pt x="11" y="701"/>
                    <a:pt x="53" y="723"/>
                    <a:pt x="85" y="7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4578075" y="1062175"/>
              <a:ext cx="9600" cy="11450"/>
            </a:xfrm>
            <a:custGeom>
              <a:rect b="b" l="l" r="r" t="t"/>
              <a:pathLst>
                <a:path extrusionOk="0" h="458" w="384">
                  <a:moveTo>
                    <a:pt x="43" y="340"/>
                  </a:moveTo>
                  <a:cubicBezTo>
                    <a:pt x="192" y="458"/>
                    <a:pt x="383" y="86"/>
                    <a:pt x="245" y="33"/>
                  </a:cubicBezTo>
                  <a:cubicBezTo>
                    <a:pt x="181" y="1"/>
                    <a:pt x="11" y="149"/>
                    <a:pt x="1" y="245"/>
                  </a:cubicBezTo>
                  <a:cubicBezTo>
                    <a:pt x="1" y="288"/>
                    <a:pt x="22" y="319"/>
                    <a:pt x="43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4578625" y="1050250"/>
              <a:ext cx="10350" cy="9050"/>
            </a:xfrm>
            <a:custGeom>
              <a:rect b="b" l="l" r="r" t="t"/>
              <a:pathLst>
                <a:path extrusionOk="0" h="362" w="414">
                  <a:moveTo>
                    <a:pt x="64" y="319"/>
                  </a:moveTo>
                  <a:cubicBezTo>
                    <a:pt x="117" y="361"/>
                    <a:pt x="202" y="319"/>
                    <a:pt x="276" y="255"/>
                  </a:cubicBezTo>
                  <a:cubicBezTo>
                    <a:pt x="329" y="191"/>
                    <a:pt x="414" y="64"/>
                    <a:pt x="329" y="21"/>
                  </a:cubicBezTo>
                  <a:cubicBezTo>
                    <a:pt x="298" y="0"/>
                    <a:pt x="213" y="21"/>
                    <a:pt x="159" y="85"/>
                  </a:cubicBezTo>
                  <a:cubicBezTo>
                    <a:pt x="85" y="149"/>
                    <a:pt x="0" y="255"/>
                    <a:pt x="64" y="3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4709225" y="1083175"/>
              <a:ext cx="23125" cy="14875"/>
            </a:xfrm>
            <a:custGeom>
              <a:rect b="b" l="l" r="r" t="t"/>
              <a:pathLst>
                <a:path extrusionOk="0" h="595" w="925">
                  <a:moveTo>
                    <a:pt x="1" y="106"/>
                  </a:moveTo>
                  <a:cubicBezTo>
                    <a:pt x="86" y="244"/>
                    <a:pt x="320" y="361"/>
                    <a:pt x="553" y="467"/>
                  </a:cubicBezTo>
                  <a:cubicBezTo>
                    <a:pt x="648" y="520"/>
                    <a:pt x="818" y="595"/>
                    <a:pt x="861" y="499"/>
                  </a:cubicBezTo>
                  <a:cubicBezTo>
                    <a:pt x="924" y="404"/>
                    <a:pt x="754" y="286"/>
                    <a:pt x="691" y="255"/>
                  </a:cubicBezTo>
                  <a:cubicBezTo>
                    <a:pt x="500" y="127"/>
                    <a:pt x="235" y="10"/>
                    <a:pt x="75" y="0"/>
                  </a:cubicBezTo>
                  <a:cubicBezTo>
                    <a:pt x="43" y="10"/>
                    <a:pt x="11" y="64"/>
                    <a:pt x="1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4715850" y="1099100"/>
              <a:ext cx="14900" cy="13300"/>
            </a:xfrm>
            <a:custGeom>
              <a:rect b="b" l="l" r="r" t="t"/>
              <a:pathLst>
                <a:path extrusionOk="0" h="532" w="596">
                  <a:moveTo>
                    <a:pt x="171" y="53"/>
                  </a:moveTo>
                  <a:cubicBezTo>
                    <a:pt x="1" y="244"/>
                    <a:pt x="458" y="531"/>
                    <a:pt x="553" y="350"/>
                  </a:cubicBezTo>
                  <a:cubicBezTo>
                    <a:pt x="596" y="265"/>
                    <a:pt x="426" y="43"/>
                    <a:pt x="288" y="10"/>
                  </a:cubicBezTo>
                  <a:cubicBezTo>
                    <a:pt x="246" y="0"/>
                    <a:pt x="192" y="21"/>
                    <a:pt x="171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4492325" y="1199450"/>
              <a:ext cx="66400" cy="71700"/>
            </a:xfrm>
            <a:custGeom>
              <a:rect b="b" l="l" r="r" t="t"/>
              <a:pathLst>
                <a:path extrusionOk="0" h="2868" w="2656">
                  <a:moveTo>
                    <a:pt x="2613" y="1922"/>
                  </a:moveTo>
                  <a:cubicBezTo>
                    <a:pt x="2103" y="1657"/>
                    <a:pt x="1732" y="1317"/>
                    <a:pt x="1466" y="796"/>
                  </a:cubicBezTo>
                  <a:cubicBezTo>
                    <a:pt x="1339" y="563"/>
                    <a:pt x="1254" y="319"/>
                    <a:pt x="1169" y="74"/>
                  </a:cubicBezTo>
                  <a:cubicBezTo>
                    <a:pt x="1147" y="64"/>
                    <a:pt x="1137" y="64"/>
                    <a:pt x="1126" y="53"/>
                  </a:cubicBezTo>
                  <a:cubicBezTo>
                    <a:pt x="786" y="0"/>
                    <a:pt x="96" y="298"/>
                    <a:pt x="43" y="520"/>
                  </a:cubicBezTo>
                  <a:cubicBezTo>
                    <a:pt x="0" y="722"/>
                    <a:pt x="755" y="1965"/>
                    <a:pt x="1041" y="2368"/>
                  </a:cubicBezTo>
                  <a:cubicBezTo>
                    <a:pt x="1147" y="2517"/>
                    <a:pt x="1317" y="2793"/>
                    <a:pt x="1583" y="2825"/>
                  </a:cubicBezTo>
                  <a:cubicBezTo>
                    <a:pt x="1965" y="2868"/>
                    <a:pt x="2496" y="2389"/>
                    <a:pt x="2592" y="2230"/>
                  </a:cubicBezTo>
                  <a:cubicBezTo>
                    <a:pt x="2645" y="2134"/>
                    <a:pt x="2655" y="2028"/>
                    <a:pt x="2634" y="1933"/>
                  </a:cubicBezTo>
                  <a:cubicBezTo>
                    <a:pt x="2634" y="1933"/>
                    <a:pt x="2624" y="1933"/>
                    <a:pt x="2613" y="1922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4551250" y="1216150"/>
              <a:ext cx="69600" cy="58975"/>
            </a:xfrm>
            <a:custGeom>
              <a:rect b="b" l="l" r="r" t="t"/>
              <a:pathLst>
                <a:path extrusionOk="0" h="2359" w="2784">
                  <a:moveTo>
                    <a:pt x="2136" y="1"/>
                  </a:moveTo>
                  <a:cubicBezTo>
                    <a:pt x="1785" y="638"/>
                    <a:pt x="989" y="1095"/>
                    <a:pt x="309" y="1244"/>
                  </a:cubicBezTo>
                  <a:cubicBezTo>
                    <a:pt x="213" y="1265"/>
                    <a:pt x="118" y="1265"/>
                    <a:pt x="22" y="1254"/>
                  </a:cubicBezTo>
                  <a:cubicBezTo>
                    <a:pt x="12" y="1275"/>
                    <a:pt x="12" y="1308"/>
                    <a:pt x="12" y="1339"/>
                  </a:cubicBezTo>
                  <a:cubicBezTo>
                    <a:pt x="1" y="1509"/>
                    <a:pt x="171" y="2157"/>
                    <a:pt x="479" y="2273"/>
                  </a:cubicBezTo>
                  <a:cubicBezTo>
                    <a:pt x="692" y="2358"/>
                    <a:pt x="947" y="2189"/>
                    <a:pt x="1095" y="2093"/>
                  </a:cubicBezTo>
                  <a:cubicBezTo>
                    <a:pt x="1499" y="1870"/>
                    <a:pt x="2656" y="1084"/>
                    <a:pt x="2720" y="883"/>
                  </a:cubicBezTo>
                  <a:cubicBezTo>
                    <a:pt x="2783" y="670"/>
                    <a:pt x="2412" y="107"/>
                    <a:pt x="2136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4515675" y="1264475"/>
              <a:ext cx="44375" cy="182950"/>
            </a:xfrm>
            <a:custGeom>
              <a:rect b="b" l="l" r="r" t="t"/>
              <a:pathLst>
                <a:path extrusionOk="0" h="7318" w="1775">
                  <a:moveTo>
                    <a:pt x="1775" y="97"/>
                  </a:moveTo>
                  <a:cubicBezTo>
                    <a:pt x="1764" y="585"/>
                    <a:pt x="1690" y="1084"/>
                    <a:pt x="1658" y="1583"/>
                  </a:cubicBezTo>
                  <a:cubicBezTo>
                    <a:pt x="1594" y="2560"/>
                    <a:pt x="1573" y="3537"/>
                    <a:pt x="1499" y="4525"/>
                  </a:cubicBezTo>
                  <a:cubicBezTo>
                    <a:pt x="1456" y="5034"/>
                    <a:pt x="1435" y="5555"/>
                    <a:pt x="1286" y="6033"/>
                  </a:cubicBezTo>
                  <a:cubicBezTo>
                    <a:pt x="1212" y="6256"/>
                    <a:pt x="1084" y="6500"/>
                    <a:pt x="957" y="6744"/>
                  </a:cubicBezTo>
                  <a:cubicBezTo>
                    <a:pt x="883" y="6893"/>
                    <a:pt x="659" y="7318"/>
                    <a:pt x="532" y="7307"/>
                  </a:cubicBezTo>
                  <a:cubicBezTo>
                    <a:pt x="394" y="7297"/>
                    <a:pt x="277" y="6808"/>
                    <a:pt x="213" y="6617"/>
                  </a:cubicBezTo>
                  <a:cubicBezTo>
                    <a:pt x="118" y="6330"/>
                    <a:pt x="43" y="6107"/>
                    <a:pt x="33" y="5841"/>
                  </a:cubicBezTo>
                  <a:cubicBezTo>
                    <a:pt x="1" y="5194"/>
                    <a:pt x="213" y="4472"/>
                    <a:pt x="341" y="3866"/>
                  </a:cubicBezTo>
                  <a:cubicBezTo>
                    <a:pt x="585" y="2719"/>
                    <a:pt x="840" y="1636"/>
                    <a:pt x="1159" y="564"/>
                  </a:cubicBezTo>
                  <a:cubicBezTo>
                    <a:pt x="1212" y="404"/>
                    <a:pt x="1233" y="203"/>
                    <a:pt x="1286" y="128"/>
                  </a:cubicBezTo>
                  <a:cubicBezTo>
                    <a:pt x="1371" y="1"/>
                    <a:pt x="1636" y="1"/>
                    <a:pt x="1775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4539850" y="1248825"/>
              <a:ext cx="30025" cy="31875"/>
            </a:xfrm>
            <a:custGeom>
              <a:rect b="b" l="l" r="r" t="t"/>
              <a:pathLst>
                <a:path extrusionOk="0" h="1275" w="1201">
                  <a:moveTo>
                    <a:pt x="595" y="11"/>
                  </a:moveTo>
                  <a:cubicBezTo>
                    <a:pt x="829" y="1"/>
                    <a:pt x="1200" y="425"/>
                    <a:pt x="1137" y="680"/>
                  </a:cubicBezTo>
                  <a:cubicBezTo>
                    <a:pt x="1105" y="818"/>
                    <a:pt x="627" y="1275"/>
                    <a:pt x="489" y="1254"/>
                  </a:cubicBezTo>
                  <a:cubicBezTo>
                    <a:pt x="298" y="1232"/>
                    <a:pt x="1" y="669"/>
                    <a:pt x="53" y="457"/>
                  </a:cubicBezTo>
                  <a:cubicBezTo>
                    <a:pt x="86" y="298"/>
                    <a:pt x="404" y="22"/>
                    <a:pt x="59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4548875" y="1674925"/>
              <a:ext cx="124000" cy="156650"/>
            </a:xfrm>
            <a:custGeom>
              <a:rect b="b" l="l" r="r" t="t"/>
              <a:pathLst>
                <a:path extrusionOk="0" h="6266" w="4960">
                  <a:moveTo>
                    <a:pt x="4928" y="3240"/>
                  </a:moveTo>
                  <a:cubicBezTo>
                    <a:pt x="4737" y="3144"/>
                    <a:pt x="4567" y="2964"/>
                    <a:pt x="4376" y="2868"/>
                  </a:cubicBezTo>
                  <a:cubicBezTo>
                    <a:pt x="4376" y="2868"/>
                    <a:pt x="3909" y="2528"/>
                    <a:pt x="3526" y="2528"/>
                  </a:cubicBezTo>
                  <a:cubicBezTo>
                    <a:pt x="2698" y="2518"/>
                    <a:pt x="2103" y="3505"/>
                    <a:pt x="2656" y="4206"/>
                  </a:cubicBezTo>
                  <a:cubicBezTo>
                    <a:pt x="2963" y="4609"/>
                    <a:pt x="3473" y="4811"/>
                    <a:pt x="3961" y="5055"/>
                  </a:cubicBezTo>
                  <a:cubicBezTo>
                    <a:pt x="4100" y="5130"/>
                    <a:pt x="4355" y="5246"/>
                    <a:pt x="4238" y="5448"/>
                  </a:cubicBezTo>
                  <a:cubicBezTo>
                    <a:pt x="4131" y="5618"/>
                    <a:pt x="3558" y="5331"/>
                    <a:pt x="3335" y="5257"/>
                  </a:cubicBezTo>
                  <a:cubicBezTo>
                    <a:pt x="3484" y="5385"/>
                    <a:pt x="3888" y="5661"/>
                    <a:pt x="3696" y="5916"/>
                  </a:cubicBezTo>
                  <a:cubicBezTo>
                    <a:pt x="3569" y="6086"/>
                    <a:pt x="3038" y="5682"/>
                    <a:pt x="2772" y="5597"/>
                  </a:cubicBezTo>
                  <a:cubicBezTo>
                    <a:pt x="2889" y="5682"/>
                    <a:pt x="3091" y="5883"/>
                    <a:pt x="2995" y="6053"/>
                  </a:cubicBezTo>
                  <a:cubicBezTo>
                    <a:pt x="2826" y="6266"/>
                    <a:pt x="2347" y="5883"/>
                    <a:pt x="2061" y="5692"/>
                  </a:cubicBezTo>
                  <a:cubicBezTo>
                    <a:pt x="1646" y="5416"/>
                    <a:pt x="1200" y="5109"/>
                    <a:pt x="1158" y="4471"/>
                  </a:cubicBezTo>
                  <a:cubicBezTo>
                    <a:pt x="978" y="4737"/>
                    <a:pt x="563" y="5321"/>
                    <a:pt x="117" y="5151"/>
                  </a:cubicBezTo>
                  <a:cubicBezTo>
                    <a:pt x="1" y="5076"/>
                    <a:pt x="415" y="4375"/>
                    <a:pt x="553" y="3962"/>
                  </a:cubicBezTo>
                  <a:cubicBezTo>
                    <a:pt x="702" y="3558"/>
                    <a:pt x="861" y="3122"/>
                    <a:pt x="893" y="2698"/>
                  </a:cubicBezTo>
                  <a:cubicBezTo>
                    <a:pt x="946" y="2072"/>
                    <a:pt x="638" y="1742"/>
                    <a:pt x="330" y="1413"/>
                  </a:cubicBezTo>
                  <a:cubicBezTo>
                    <a:pt x="861" y="946"/>
                    <a:pt x="1997" y="0"/>
                    <a:pt x="2019" y="0"/>
                  </a:cubicBezTo>
                  <a:cubicBezTo>
                    <a:pt x="2443" y="585"/>
                    <a:pt x="3017" y="1052"/>
                    <a:pt x="3579" y="1498"/>
                  </a:cubicBezTo>
                  <a:cubicBezTo>
                    <a:pt x="4121" y="1944"/>
                    <a:pt x="4716" y="2518"/>
                    <a:pt x="4960" y="327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4557100" y="1674925"/>
              <a:ext cx="42250" cy="35350"/>
            </a:xfrm>
            <a:custGeom>
              <a:rect b="b" l="l" r="r" t="t"/>
              <a:pathLst>
                <a:path extrusionOk="0" h="1414" w="1690">
                  <a:moveTo>
                    <a:pt x="1690" y="0"/>
                  </a:moveTo>
                  <a:cubicBezTo>
                    <a:pt x="1636" y="479"/>
                    <a:pt x="1074" y="1264"/>
                    <a:pt x="1" y="1413"/>
                  </a:cubicBezTo>
                  <a:cubicBezTo>
                    <a:pt x="479" y="892"/>
                    <a:pt x="1211" y="542"/>
                    <a:pt x="1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4601175" y="1724050"/>
              <a:ext cx="59775" cy="88150"/>
            </a:xfrm>
            <a:custGeom>
              <a:rect b="b" l="l" r="r" t="t"/>
              <a:pathLst>
                <a:path extrusionOk="0" h="3526" w="2391">
                  <a:moveTo>
                    <a:pt x="2326" y="924"/>
                  </a:moveTo>
                  <a:cubicBezTo>
                    <a:pt x="2326" y="924"/>
                    <a:pt x="1987" y="701"/>
                    <a:pt x="1806" y="637"/>
                  </a:cubicBezTo>
                  <a:cubicBezTo>
                    <a:pt x="1084" y="383"/>
                    <a:pt x="457" y="892"/>
                    <a:pt x="383" y="1466"/>
                  </a:cubicBezTo>
                  <a:cubicBezTo>
                    <a:pt x="277" y="2368"/>
                    <a:pt x="1073" y="2644"/>
                    <a:pt x="1636" y="2941"/>
                  </a:cubicBezTo>
                  <a:cubicBezTo>
                    <a:pt x="1784" y="3026"/>
                    <a:pt x="2390" y="3250"/>
                    <a:pt x="2103" y="3526"/>
                  </a:cubicBezTo>
                  <a:cubicBezTo>
                    <a:pt x="2124" y="3324"/>
                    <a:pt x="925" y="2793"/>
                    <a:pt x="564" y="2506"/>
                  </a:cubicBezTo>
                  <a:cubicBezTo>
                    <a:pt x="277" y="2294"/>
                    <a:pt x="0" y="1891"/>
                    <a:pt x="75" y="1317"/>
                  </a:cubicBezTo>
                  <a:cubicBezTo>
                    <a:pt x="160" y="584"/>
                    <a:pt x="1105" y="0"/>
                    <a:pt x="1923" y="457"/>
                  </a:cubicBezTo>
                  <a:cubicBezTo>
                    <a:pt x="2072" y="541"/>
                    <a:pt x="2294" y="701"/>
                    <a:pt x="2326" y="924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4550200" y="1775550"/>
              <a:ext cx="32950" cy="34000"/>
            </a:xfrm>
            <a:custGeom>
              <a:rect b="b" l="l" r="r" t="t"/>
              <a:pathLst>
                <a:path extrusionOk="0" h="1360" w="1318">
                  <a:moveTo>
                    <a:pt x="1317" y="32"/>
                  </a:moveTo>
                  <a:cubicBezTo>
                    <a:pt x="1126" y="542"/>
                    <a:pt x="585" y="1360"/>
                    <a:pt x="64" y="1126"/>
                  </a:cubicBezTo>
                  <a:cubicBezTo>
                    <a:pt x="1" y="1073"/>
                    <a:pt x="33" y="988"/>
                    <a:pt x="85" y="881"/>
                  </a:cubicBezTo>
                  <a:cubicBezTo>
                    <a:pt x="734" y="1051"/>
                    <a:pt x="1307" y="0"/>
                    <a:pt x="1317" y="32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4596925" y="1782975"/>
              <a:ext cx="47275" cy="40100"/>
            </a:xfrm>
            <a:custGeom>
              <a:rect b="b" l="l" r="r" t="t"/>
              <a:pathLst>
                <a:path extrusionOk="0" h="1604" w="1891">
                  <a:moveTo>
                    <a:pt x="1" y="1"/>
                  </a:moveTo>
                  <a:cubicBezTo>
                    <a:pt x="351" y="362"/>
                    <a:pt x="893" y="744"/>
                    <a:pt x="1413" y="935"/>
                  </a:cubicBezTo>
                  <a:cubicBezTo>
                    <a:pt x="1891" y="1254"/>
                    <a:pt x="1891" y="1476"/>
                    <a:pt x="1763" y="1604"/>
                  </a:cubicBezTo>
                  <a:cubicBezTo>
                    <a:pt x="1838" y="1222"/>
                    <a:pt x="149" y="596"/>
                    <a:pt x="1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4588950" y="1790950"/>
              <a:ext cx="39850" cy="37975"/>
            </a:xfrm>
            <a:custGeom>
              <a:rect b="b" l="l" r="r" t="t"/>
              <a:pathLst>
                <a:path extrusionOk="0" h="1519" w="1594">
                  <a:moveTo>
                    <a:pt x="1" y="0"/>
                  </a:moveTo>
                  <a:cubicBezTo>
                    <a:pt x="139" y="244"/>
                    <a:pt x="447" y="468"/>
                    <a:pt x="628" y="616"/>
                  </a:cubicBezTo>
                  <a:cubicBezTo>
                    <a:pt x="968" y="860"/>
                    <a:pt x="1594" y="1084"/>
                    <a:pt x="1392" y="1412"/>
                  </a:cubicBezTo>
                  <a:cubicBezTo>
                    <a:pt x="1318" y="1519"/>
                    <a:pt x="1180" y="1476"/>
                    <a:pt x="1116" y="1445"/>
                  </a:cubicBezTo>
                  <a:cubicBezTo>
                    <a:pt x="1233" y="1445"/>
                    <a:pt x="1308" y="1327"/>
                    <a:pt x="1265" y="1264"/>
                  </a:cubicBezTo>
                  <a:cubicBezTo>
                    <a:pt x="989" y="860"/>
                    <a:pt x="150" y="690"/>
                    <a:pt x="1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4330650" y="1206875"/>
              <a:ext cx="278250" cy="514275"/>
            </a:xfrm>
            <a:custGeom>
              <a:rect b="b" l="l" r="r" t="t"/>
              <a:pathLst>
                <a:path extrusionOk="0" h="20571" w="11130">
                  <a:moveTo>
                    <a:pt x="11130" y="18776"/>
                  </a:moveTo>
                  <a:cubicBezTo>
                    <a:pt x="10535" y="19477"/>
                    <a:pt x="9792" y="20008"/>
                    <a:pt x="9059" y="20570"/>
                  </a:cubicBezTo>
                  <a:cubicBezTo>
                    <a:pt x="8709" y="20358"/>
                    <a:pt x="8432" y="20018"/>
                    <a:pt x="8124" y="19732"/>
                  </a:cubicBezTo>
                  <a:cubicBezTo>
                    <a:pt x="6606" y="18330"/>
                    <a:pt x="5289" y="16694"/>
                    <a:pt x="3940" y="15048"/>
                  </a:cubicBezTo>
                  <a:cubicBezTo>
                    <a:pt x="3685" y="14740"/>
                    <a:pt x="3420" y="14401"/>
                    <a:pt x="3175" y="14040"/>
                  </a:cubicBezTo>
                  <a:cubicBezTo>
                    <a:pt x="2645" y="13285"/>
                    <a:pt x="2241" y="12489"/>
                    <a:pt x="1848" y="11555"/>
                  </a:cubicBezTo>
                  <a:cubicBezTo>
                    <a:pt x="1233" y="10132"/>
                    <a:pt x="669" y="8539"/>
                    <a:pt x="393" y="6807"/>
                  </a:cubicBezTo>
                  <a:cubicBezTo>
                    <a:pt x="1" y="4365"/>
                    <a:pt x="53" y="1370"/>
                    <a:pt x="1774" y="351"/>
                  </a:cubicBezTo>
                  <a:cubicBezTo>
                    <a:pt x="2305" y="32"/>
                    <a:pt x="3080" y="1"/>
                    <a:pt x="3569" y="425"/>
                  </a:cubicBezTo>
                  <a:cubicBezTo>
                    <a:pt x="4121" y="903"/>
                    <a:pt x="4301" y="2082"/>
                    <a:pt x="4503" y="3006"/>
                  </a:cubicBezTo>
                  <a:cubicBezTo>
                    <a:pt x="5044" y="5448"/>
                    <a:pt x="5469" y="7827"/>
                    <a:pt x="6033" y="10248"/>
                  </a:cubicBezTo>
                  <a:cubicBezTo>
                    <a:pt x="6139" y="10736"/>
                    <a:pt x="6213" y="11225"/>
                    <a:pt x="6372" y="11650"/>
                  </a:cubicBezTo>
                  <a:cubicBezTo>
                    <a:pt x="6500" y="11968"/>
                    <a:pt x="6733" y="12298"/>
                    <a:pt x="6913" y="12617"/>
                  </a:cubicBezTo>
                  <a:cubicBezTo>
                    <a:pt x="8199" y="14783"/>
                    <a:pt x="9653" y="16790"/>
                    <a:pt x="11130" y="18776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4411350" y="1212200"/>
              <a:ext cx="197550" cy="465400"/>
            </a:xfrm>
            <a:custGeom>
              <a:rect b="b" l="l" r="r" t="t"/>
              <a:pathLst>
                <a:path extrusionOk="0" h="18616" w="7902">
                  <a:moveTo>
                    <a:pt x="1" y="0"/>
                  </a:moveTo>
                  <a:cubicBezTo>
                    <a:pt x="872" y="308"/>
                    <a:pt x="1020" y="1667"/>
                    <a:pt x="1297" y="2920"/>
                  </a:cubicBezTo>
                  <a:cubicBezTo>
                    <a:pt x="1519" y="3887"/>
                    <a:pt x="1710" y="4916"/>
                    <a:pt x="1891" y="5798"/>
                  </a:cubicBezTo>
                  <a:cubicBezTo>
                    <a:pt x="2082" y="6722"/>
                    <a:pt x="2316" y="7720"/>
                    <a:pt x="2486" y="8687"/>
                  </a:cubicBezTo>
                  <a:cubicBezTo>
                    <a:pt x="2560" y="9133"/>
                    <a:pt x="2709" y="9621"/>
                    <a:pt x="2805" y="10089"/>
                  </a:cubicBezTo>
                  <a:cubicBezTo>
                    <a:pt x="2911" y="10619"/>
                    <a:pt x="3027" y="11161"/>
                    <a:pt x="3208" y="11564"/>
                  </a:cubicBezTo>
                  <a:cubicBezTo>
                    <a:pt x="3357" y="11883"/>
                    <a:pt x="4928" y="14304"/>
                    <a:pt x="5491" y="15165"/>
                  </a:cubicBezTo>
                  <a:cubicBezTo>
                    <a:pt x="6266" y="16364"/>
                    <a:pt x="7095" y="17395"/>
                    <a:pt x="7902" y="18563"/>
                  </a:cubicBezTo>
                  <a:lnTo>
                    <a:pt x="7848" y="18615"/>
                  </a:lnTo>
                  <a:cubicBezTo>
                    <a:pt x="6245" y="17044"/>
                    <a:pt x="2624" y="11670"/>
                    <a:pt x="2305" y="10896"/>
                  </a:cubicBezTo>
                  <a:cubicBezTo>
                    <a:pt x="1689" y="9377"/>
                    <a:pt x="1382" y="7264"/>
                    <a:pt x="1084" y="5437"/>
                  </a:cubicBezTo>
                  <a:cubicBezTo>
                    <a:pt x="924" y="4524"/>
                    <a:pt x="797" y="3493"/>
                    <a:pt x="659" y="2506"/>
                  </a:cubicBezTo>
                  <a:cubicBezTo>
                    <a:pt x="585" y="1985"/>
                    <a:pt x="521" y="1508"/>
                    <a:pt x="415" y="1072"/>
                  </a:cubicBezTo>
                  <a:cubicBezTo>
                    <a:pt x="309" y="626"/>
                    <a:pt x="150" y="170"/>
                    <a:pt x="1" y="0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4393575" y="1497575"/>
              <a:ext cx="16475" cy="30825"/>
            </a:xfrm>
            <a:custGeom>
              <a:rect b="b" l="l" r="r" t="t"/>
              <a:pathLst>
                <a:path extrusionOk="0" h="1233" w="659">
                  <a:moveTo>
                    <a:pt x="149" y="1"/>
                  </a:moveTo>
                  <a:cubicBezTo>
                    <a:pt x="319" y="128"/>
                    <a:pt x="436" y="447"/>
                    <a:pt x="542" y="755"/>
                  </a:cubicBezTo>
                  <a:cubicBezTo>
                    <a:pt x="585" y="893"/>
                    <a:pt x="658" y="1116"/>
                    <a:pt x="542" y="1169"/>
                  </a:cubicBezTo>
                  <a:cubicBezTo>
                    <a:pt x="393" y="1232"/>
                    <a:pt x="276" y="999"/>
                    <a:pt x="234" y="914"/>
                  </a:cubicBezTo>
                  <a:cubicBezTo>
                    <a:pt x="106" y="638"/>
                    <a:pt x="0" y="288"/>
                    <a:pt x="0" y="75"/>
                  </a:cubicBezTo>
                  <a:cubicBezTo>
                    <a:pt x="21" y="33"/>
                    <a:pt x="96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4421700" y="1520950"/>
              <a:ext cx="16500" cy="19125"/>
            </a:xfrm>
            <a:custGeom>
              <a:rect b="b" l="l" r="r" t="t"/>
              <a:pathLst>
                <a:path extrusionOk="0" h="765" w="660">
                  <a:moveTo>
                    <a:pt x="86" y="191"/>
                  </a:moveTo>
                  <a:cubicBezTo>
                    <a:pt x="352" y="0"/>
                    <a:pt x="659" y="637"/>
                    <a:pt x="404" y="733"/>
                  </a:cubicBezTo>
                  <a:cubicBezTo>
                    <a:pt x="288" y="765"/>
                    <a:pt x="22" y="510"/>
                    <a:pt x="12" y="340"/>
                  </a:cubicBezTo>
                  <a:cubicBezTo>
                    <a:pt x="1" y="276"/>
                    <a:pt x="33" y="223"/>
                    <a:pt x="86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4422225" y="1545100"/>
              <a:ext cx="17025" cy="15425"/>
            </a:xfrm>
            <a:custGeom>
              <a:rect b="b" l="l" r="r" t="t"/>
              <a:pathLst>
                <a:path extrusionOk="0" h="617" w="681">
                  <a:moveTo>
                    <a:pt x="118" y="86"/>
                  </a:moveTo>
                  <a:cubicBezTo>
                    <a:pt x="203" y="1"/>
                    <a:pt x="352" y="75"/>
                    <a:pt x="468" y="202"/>
                  </a:cubicBezTo>
                  <a:cubicBezTo>
                    <a:pt x="553" y="298"/>
                    <a:pt x="681" y="532"/>
                    <a:pt x="543" y="596"/>
                  </a:cubicBezTo>
                  <a:cubicBezTo>
                    <a:pt x="479" y="617"/>
                    <a:pt x="352" y="574"/>
                    <a:pt x="256" y="478"/>
                  </a:cubicBezTo>
                  <a:cubicBezTo>
                    <a:pt x="139" y="362"/>
                    <a:pt x="1" y="181"/>
                    <a:pt x="11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4375800" y="1221475"/>
              <a:ext cx="27625" cy="9575"/>
            </a:xfrm>
            <a:custGeom>
              <a:rect b="b" l="l" r="r" t="t"/>
              <a:pathLst>
                <a:path extrusionOk="0" h="383" w="1105">
                  <a:moveTo>
                    <a:pt x="31" y="309"/>
                  </a:moveTo>
                  <a:cubicBezTo>
                    <a:pt x="191" y="383"/>
                    <a:pt x="488" y="351"/>
                    <a:pt x="775" y="309"/>
                  </a:cubicBezTo>
                  <a:cubicBezTo>
                    <a:pt x="902" y="287"/>
                    <a:pt x="1104" y="245"/>
                    <a:pt x="1093" y="128"/>
                  </a:cubicBezTo>
                  <a:cubicBezTo>
                    <a:pt x="1083" y="0"/>
                    <a:pt x="850" y="0"/>
                    <a:pt x="765" y="11"/>
                  </a:cubicBezTo>
                  <a:cubicBezTo>
                    <a:pt x="510" y="11"/>
                    <a:pt x="191" y="75"/>
                    <a:pt x="31" y="160"/>
                  </a:cubicBezTo>
                  <a:cubicBezTo>
                    <a:pt x="0" y="191"/>
                    <a:pt x="10" y="266"/>
                    <a:pt x="31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4394900" y="1231550"/>
              <a:ext cx="15675" cy="11725"/>
            </a:xfrm>
            <a:custGeom>
              <a:rect b="b" l="l" r="r" t="t"/>
              <a:pathLst>
                <a:path extrusionOk="0" h="469" w="627">
                  <a:moveTo>
                    <a:pt x="43" y="182"/>
                  </a:moveTo>
                  <a:cubicBezTo>
                    <a:pt x="1" y="468"/>
                    <a:pt x="627" y="447"/>
                    <a:pt x="595" y="213"/>
                  </a:cubicBezTo>
                  <a:cubicBezTo>
                    <a:pt x="574" y="107"/>
                    <a:pt x="277" y="1"/>
                    <a:pt x="128" y="65"/>
                  </a:cubicBezTo>
                  <a:cubicBezTo>
                    <a:pt x="75" y="86"/>
                    <a:pt x="53" y="128"/>
                    <a:pt x="43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4510125" y="1668825"/>
              <a:ext cx="211600" cy="157725"/>
            </a:xfrm>
            <a:custGeom>
              <a:rect b="b" l="l" r="r" t="t"/>
              <a:pathLst>
                <a:path extrusionOk="0" h="6309" w="8464">
                  <a:moveTo>
                    <a:pt x="1041" y="64"/>
                  </a:moveTo>
                  <a:cubicBezTo>
                    <a:pt x="1009" y="74"/>
                    <a:pt x="850" y="138"/>
                    <a:pt x="765" y="202"/>
                  </a:cubicBezTo>
                  <a:cubicBezTo>
                    <a:pt x="659" y="298"/>
                    <a:pt x="574" y="446"/>
                    <a:pt x="499" y="574"/>
                  </a:cubicBezTo>
                  <a:cubicBezTo>
                    <a:pt x="425" y="690"/>
                    <a:pt x="361" y="829"/>
                    <a:pt x="287" y="966"/>
                  </a:cubicBezTo>
                  <a:cubicBezTo>
                    <a:pt x="223" y="1084"/>
                    <a:pt x="149" y="1211"/>
                    <a:pt x="96" y="1360"/>
                  </a:cubicBezTo>
                  <a:cubicBezTo>
                    <a:pt x="11" y="1604"/>
                    <a:pt x="0" y="1869"/>
                    <a:pt x="277" y="2039"/>
                  </a:cubicBezTo>
                  <a:cubicBezTo>
                    <a:pt x="361" y="2092"/>
                    <a:pt x="457" y="2124"/>
                    <a:pt x="531" y="2177"/>
                  </a:cubicBezTo>
                  <a:cubicBezTo>
                    <a:pt x="616" y="2231"/>
                    <a:pt x="701" y="2294"/>
                    <a:pt x="775" y="2358"/>
                  </a:cubicBezTo>
                  <a:cubicBezTo>
                    <a:pt x="1169" y="2634"/>
                    <a:pt x="1636" y="2920"/>
                    <a:pt x="2007" y="3165"/>
                  </a:cubicBezTo>
                  <a:cubicBezTo>
                    <a:pt x="2984" y="3802"/>
                    <a:pt x="3961" y="4428"/>
                    <a:pt x="4980" y="5023"/>
                  </a:cubicBezTo>
                  <a:cubicBezTo>
                    <a:pt x="5310" y="5214"/>
                    <a:pt x="5660" y="5374"/>
                    <a:pt x="6011" y="5533"/>
                  </a:cubicBezTo>
                  <a:cubicBezTo>
                    <a:pt x="6510" y="5777"/>
                    <a:pt x="7041" y="6032"/>
                    <a:pt x="7614" y="6191"/>
                  </a:cubicBezTo>
                  <a:cubicBezTo>
                    <a:pt x="7784" y="6234"/>
                    <a:pt x="8050" y="6308"/>
                    <a:pt x="8209" y="6191"/>
                  </a:cubicBezTo>
                  <a:cubicBezTo>
                    <a:pt x="8464" y="6021"/>
                    <a:pt x="8114" y="5416"/>
                    <a:pt x="7901" y="5098"/>
                  </a:cubicBezTo>
                  <a:cubicBezTo>
                    <a:pt x="7710" y="4789"/>
                    <a:pt x="7444" y="4376"/>
                    <a:pt x="7211" y="4110"/>
                  </a:cubicBezTo>
                  <a:cubicBezTo>
                    <a:pt x="6956" y="3834"/>
                    <a:pt x="6680" y="3654"/>
                    <a:pt x="6393" y="3430"/>
                  </a:cubicBezTo>
                  <a:cubicBezTo>
                    <a:pt x="5268" y="2613"/>
                    <a:pt x="4131" y="1837"/>
                    <a:pt x="2984" y="1105"/>
                  </a:cubicBezTo>
                  <a:cubicBezTo>
                    <a:pt x="2835" y="1020"/>
                    <a:pt x="2698" y="914"/>
                    <a:pt x="2549" y="829"/>
                  </a:cubicBezTo>
                  <a:cubicBezTo>
                    <a:pt x="2411" y="744"/>
                    <a:pt x="2252" y="669"/>
                    <a:pt x="2113" y="584"/>
                  </a:cubicBezTo>
                  <a:cubicBezTo>
                    <a:pt x="1965" y="478"/>
                    <a:pt x="1795" y="340"/>
                    <a:pt x="1625" y="234"/>
                  </a:cubicBezTo>
                  <a:cubicBezTo>
                    <a:pt x="1455" y="117"/>
                    <a:pt x="1285" y="0"/>
                    <a:pt x="1041" y="64"/>
                  </a:cubicBezTo>
                  <a:close/>
                </a:path>
              </a:pathLst>
            </a:custGeom>
            <a:solidFill>
              <a:srgbClr val="F9D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4510125" y="1669975"/>
              <a:ext cx="51000" cy="58600"/>
            </a:xfrm>
            <a:custGeom>
              <a:rect b="b" l="l" r="r" t="t"/>
              <a:pathLst>
                <a:path extrusionOk="0" h="2344" w="2040">
                  <a:moveTo>
                    <a:pt x="1177" y="0"/>
                  </a:moveTo>
                  <a:cubicBezTo>
                    <a:pt x="1134" y="0"/>
                    <a:pt x="1089" y="6"/>
                    <a:pt x="1041" y="18"/>
                  </a:cubicBezTo>
                  <a:cubicBezTo>
                    <a:pt x="1009" y="28"/>
                    <a:pt x="850" y="92"/>
                    <a:pt x="765" y="156"/>
                  </a:cubicBezTo>
                  <a:cubicBezTo>
                    <a:pt x="659" y="252"/>
                    <a:pt x="574" y="400"/>
                    <a:pt x="499" y="528"/>
                  </a:cubicBezTo>
                  <a:cubicBezTo>
                    <a:pt x="425" y="644"/>
                    <a:pt x="361" y="783"/>
                    <a:pt x="287" y="920"/>
                  </a:cubicBezTo>
                  <a:cubicBezTo>
                    <a:pt x="223" y="1038"/>
                    <a:pt x="149" y="1165"/>
                    <a:pt x="96" y="1314"/>
                  </a:cubicBezTo>
                  <a:cubicBezTo>
                    <a:pt x="11" y="1558"/>
                    <a:pt x="0" y="1823"/>
                    <a:pt x="277" y="1993"/>
                  </a:cubicBezTo>
                  <a:cubicBezTo>
                    <a:pt x="361" y="2046"/>
                    <a:pt x="457" y="2078"/>
                    <a:pt x="531" y="2131"/>
                  </a:cubicBezTo>
                  <a:cubicBezTo>
                    <a:pt x="616" y="2185"/>
                    <a:pt x="701" y="2248"/>
                    <a:pt x="775" y="2312"/>
                  </a:cubicBezTo>
                  <a:cubicBezTo>
                    <a:pt x="786" y="2322"/>
                    <a:pt x="807" y="2333"/>
                    <a:pt x="829" y="2343"/>
                  </a:cubicBezTo>
                  <a:cubicBezTo>
                    <a:pt x="1105" y="2163"/>
                    <a:pt x="1317" y="1887"/>
                    <a:pt x="1487" y="1643"/>
                  </a:cubicBezTo>
                  <a:cubicBezTo>
                    <a:pt x="1593" y="1494"/>
                    <a:pt x="1678" y="1324"/>
                    <a:pt x="1752" y="1175"/>
                  </a:cubicBezTo>
                  <a:cubicBezTo>
                    <a:pt x="1837" y="1005"/>
                    <a:pt x="1933" y="847"/>
                    <a:pt x="1976" y="698"/>
                  </a:cubicBezTo>
                  <a:cubicBezTo>
                    <a:pt x="1997" y="623"/>
                    <a:pt x="2028" y="538"/>
                    <a:pt x="2039" y="485"/>
                  </a:cubicBezTo>
                  <a:lnTo>
                    <a:pt x="2039" y="474"/>
                  </a:lnTo>
                  <a:cubicBezTo>
                    <a:pt x="1912" y="379"/>
                    <a:pt x="1773" y="273"/>
                    <a:pt x="1625" y="188"/>
                  </a:cubicBezTo>
                  <a:cubicBezTo>
                    <a:pt x="1488" y="94"/>
                    <a:pt x="1352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4657200" y="1772375"/>
              <a:ext cx="64525" cy="52825"/>
            </a:xfrm>
            <a:custGeom>
              <a:rect b="b" l="l" r="r" t="t"/>
              <a:pathLst>
                <a:path extrusionOk="0" h="2113" w="2581">
                  <a:moveTo>
                    <a:pt x="1349" y="0"/>
                  </a:moveTo>
                  <a:cubicBezTo>
                    <a:pt x="1179" y="10"/>
                    <a:pt x="966" y="0"/>
                    <a:pt x="829" y="64"/>
                  </a:cubicBezTo>
                  <a:cubicBezTo>
                    <a:pt x="605" y="170"/>
                    <a:pt x="786" y="446"/>
                    <a:pt x="797" y="658"/>
                  </a:cubicBezTo>
                  <a:cubicBezTo>
                    <a:pt x="489" y="765"/>
                    <a:pt x="74" y="765"/>
                    <a:pt x="11" y="1072"/>
                  </a:cubicBezTo>
                  <a:cubicBezTo>
                    <a:pt x="1" y="1147"/>
                    <a:pt x="11" y="1253"/>
                    <a:pt x="32" y="1348"/>
                  </a:cubicBezTo>
                  <a:cubicBezTo>
                    <a:pt x="64" y="1359"/>
                    <a:pt x="96" y="1381"/>
                    <a:pt x="128" y="1391"/>
                  </a:cubicBezTo>
                  <a:cubicBezTo>
                    <a:pt x="627" y="1635"/>
                    <a:pt x="1158" y="1890"/>
                    <a:pt x="1731" y="2049"/>
                  </a:cubicBezTo>
                  <a:cubicBezTo>
                    <a:pt x="1833" y="2075"/>
                    <a:pt x="1971" y="2112"/>
                    <a:pt x="2098" y="2112"/>
                  </a:cubicBezTo>
                  <a:cubicBezTo>
                    <a:pt x="2182" y="2112"/>
                    <a:pt x="2263" y="2096"/>
                    <a:pt x="2326" y="2049"/>
                  </a:cubicBezTo>
                  <a:cubicBezTo>
                    <a:pt x="2581" y="1879"/>
                    <a:pt x="2231" y="1274"/>
                    <a:pt x="2018" y="956"/>
                  </a:cubicBezTo>
                  <a:cubicBezTo>
                    <a:pt x="1827" y="658"/>
                    <a:pt x="1582" y="265"/>
                    <a:pt x="1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4553925" y="1710775"/>
              <a:ext cx="115225" cy="75425"/>
            </a:xfrm>
            <a:custGeom>
              <a:rect b="b" l="l" r="r" t="t"/>
              <a:pathLst>
                <a:path extrusionOk="0" h="3017" w="4609">
                  <a:moveTo>
                    <a:pt x="54" y="64"/>
                  </a:moveTo>
                  <a:cubicBezTo>
                    <a:pt x="0" y="202"/>
                    <a:pt x="170" y="255"/>
                    <a:pt x="245" y="308"/>
                  </a:cubicBezTo>
                  <a:cubicBezTo>
                    <a:pt x="903" y="765"/>
                    <a:pt x="1593" y="1190"/>
                    <a:pt x="2263" y="1603"/>
                  </a:cubicBezTo>
                  <a:cubicBezTo>
                    <a:pt x="2942" y="2018"/>
                    <a:pt x="3611" y="2443"/>
                    <a:pt x="4301" y="2868"/>
                  </a:cubicBezTo>
                  <a:cubicBezTo>
                    <a:pt x="4386" y="2920"/>
                    <a:pt x="4493" y="3016"/>
                    <a:pt x="4609" y="2974"/>
                  </a:cubicBezTo>
                  <a:cubicBezTo>
                    <a:pt x="4599" y="2846"/>
                    <a:pt x="4482" y="2772"/>
                    <a:pt x="4386" y="2698"/>
                  </a:cubicBezTo>
                  <a:cubicBezTo>
                    <a:pt x="3770" y="2198"/>
                    <a:pt x="3112" y="1784"/>
                    <a:pt x="2432" y="1349"/>
                  </a:cubicBezTo>
                  <a:cubicBezTo>
                    <a:pt x="1890" y="1009"/>
                    <a:pt x="1307" y="648"/>
                    <a:pt x="712" y="329"/>
                  </a:cubicBezTo>
                  <a:cubicBezTo>
                    <a:pt x="637" y="287"/>
                    <a:pt x="531" y="234"/>
                    <a:pt x="425" y="180"/>
                  </a:cubicBezTo>
                  <a:cubicBezTo>
                    <a:pt x="287" y="107"/>
                    <a:pt x="181" y="0"/>
                    <a:pt x="54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4693025" y="1800500"/>
              <a:ext cx="27650" cy="26050"/>
            </a:xfrm>
            <a:custGeom>
              <a:rect b="b" l="l" r="r" t="t"/>
              <a:pathLst>
                <a:path extrusionOk="0" h="1042" w="1106">
                  <a:moveTo>
                    <a:pt x="182" y="595"/>
                  </a:moveTo>
                  <a:cubicBezTo>
                    <a:pt x="352" y="393"/>
                    <a:pt x="532" y="202"/>
                    <a:pt x="691" y="1"/>
                  </a:cubicBezTo>
                  <a:cubicBezTo>
                    <a:pt x="893" y="329"/>
                    <a:pt x="1105" y="775"/>
                    <a:pt x="893" y="924"/>
                  </a:cubicBezTo>
                  <a:cubicBezTo>
                    <a:pt x="734" y="1041"/>
                    <a:pt x="468" y="967"/>
                    <a:pt x="298" y="924"/>
                  </a:cubicBezTo>
                  <a:cubicBezTo>
                    <a:pt x="192" y="893"/>
                    <a:pt x="97" y="860"/>
                    <a:pt x="1" y="829"/>
                  </a:cubicBezTo>
                  <a:cubicBezTo>
                    <a:pt x="54" y="754"/>
                    <a:pt x="118" y="669"/>
                    <a:pt x="182" y="595"/>
                  </a:cubicBezTo>
                  <a:close/>
                </a:path>
              </a:pathLst>
            </a:custGeom>
            <a:solidFill>
              <a:srgbClr val="7C7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4518350" y="1435975"/>
              <a:ext cx="58950" cy="45700"/>
            </a:xfrm>
            <a:custGeom>
              <a:rect b="b" l="l" r="r" t="t"/>
              <a:pathLst>
                <a:path extrusionOk="0" h="1828" w="2358">
                  <a:moveTo>
                    <a:pt x="2114" y="1"/>
                  </a:moveTo>
                  <a:cubicBezTo>
                    <a:pt x="1201" y="107"/>
                    <a:pt x="670" y="288"/>
                    <a:pt x="0" y="861"/>
                  </a:cubicBezTo>
                  <a:cubicBezTo>
                    <a:pt x="595" y="1466"/>
                    <a:pt x="2124" y="1827"/>
                    <a:pt x="2124" y="1827"/>
                  </a:cubicBezTo>
                  <a:lnTo>
                    <a:pt x="2358" y="1827"/>
                  </a:lnTo>
                  <a:cubicBezTo>
                    <a:pt x="2358" y="978"/>
                    <a:pt x="2199" y="850"/>
                    <a:pt x="2114" y="1"/>
                  </a:cubicBez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4471625" y="1457500"/>
              <a:ext cx="104625" cy="108850"/>
            </a:xfrm>
            <a:custGeom>
              <a:rect b="b" l="l" r="r" t="t"/>
              <a:pathLst>
                <a:path extrusionOk="0" h="4354" w="4185">
                  <a:moveTo>
                    <a:pt x="1869" y="0"/>
                  </a:moveTo>
                  <a:cubicBezTo>
                    <a:pt x="1498" y="319"/>
                    <a:pt x="1083" y="616"/>
                    <a:pt x="627" y="733"/>
                  </a:cubicBezTo>
                  <a:cubicBezTo>
                    <a:pt x="436" y="786"/>
                    <a:pt x="149" y="754"/>
                    <a:pt x="75" y="956"/>
                  </a:cubicBezTo>
                  <a:cubicBezTo>
                    <a:pt x="0" y="1158"/>
                    <a:pt x="255" y="1391"/>
                    <a:pt x="552" y="1487"/>
                  </a:cubicBezTo>
                  <a:cubicBezTo>
                    <a:pt x="634" y="1515"/>
                    <a:pt x="714" y="1525"/>
                    <a:pt x="789" y="1525"/>
                  </a:cubicBezTo>
                  <a:cubicBezTo>
                    <a:pt x="940" y="1525"/>
                    <a:pt x="1069" y="1487"/>
                    <a:pt x="1147" y="1487"/>
                  </a:cubicBezTo>
                  <a:cubicBezTo>
                    <a:pt x="977" y="1795"/>
                    <a:pt x="861" y="2039"/>
                    <a:pt x="722" y="2379"/>
                  </a:cubicBezTo>
                  <a:cubicBezTo>
                    <a:pt x="552" y="2761"/>
                    <a:pt x="106" y="3484"/>
                    <a:pt x="457" y="3632"/>
                  </a:cubicBezTo>
                  <a:cubicBezTo>
                    <a:pt x="485" y="3644"/>
                    <a:pt x="512" y="3649"/>
                    <a:pt x="540" y="3649"/>
                  </a:cubicBezTo>
                  <a:cubicBezTo>
                    <a:pt x="887" y="3649"/>
                    <a:pt x="1250" y="2791"/>
                    <a:pt x="1477" y="2623"/>
                  </a:cubicBezTo>
                  <a:lnTo>
                    <a:pt x="1477" y="2623"/>
                  </a:lnTo>
                  <a:cubicBezTo>
                    <a:pt x="1455" y="2889"/>
                    <a:pt x="1423" y="3165"/>
                    <a:pt x="1434" y="3484"/>
                  </a:cubicBezTo>
                  <a:cubicBezTo>
                    <a:pt x="1434" y="3727"/>
                    <a:pt x="1413" y="4152"/>
                    <a:pt x="1668" y="4237"/>
                  </a:cubicBezTo>
                  <a:cubicBezTo>
                    <a:pt x="1694" y="4246"/>
                    <a:pt x="1719" y="4250"/>
                    <a:pt x="1742" y="4250"/>
                  </a:cubicBezTo>
                  <a:cubicBezTo>
                    <a:pt x="2070" y="4250"/>
                    <a:pt x="2138" y="3466"/>
                    <a:pt x="2178" y="3218"/>
                  </a:cubicBezTo>
                  <a:cubicBezTo>
                    <a:pt x="2307" y="3488"/>
                    <a:pt x="2768" y="4353"/>
                    <a:pt x="3078" y="4353"/>
                  </a:cubicBezTo>
                  <a:cubicBezTo>
                    <a:pt x="3097" y="4353"/>
                    <a:pt x="3116" y="4350"/>
                    <a:pt x="3133" y="4343"/>
                  </a:cubicBezTo>
                  <a:cubicBezTo>
                    <a:pt x="3356" y="4258"/>
                    <a:pt x="3228" y="3887"/>
                    <a:pt x="3292" y="3770"/>
                  </a:cubicBezTo>
                  <a:lnTo>
                    <a:pt x="3292" y="3770"/>
                  </a:lnTo>
                  <a:cubicBezTo>
                    <a:pt x="3411" y="3880"/>
                    <a:pt x="3638" y="4133"/>
                    <a:pt x="3811" y="4133"/>
                  </a:cubicBezTo>
                  <a:cubicBezTo>
                    <a:pt x="3855" y="4133"/>
                    <a:pt x="3895" y="4117"/>
                    <a:pt x="3929" y="4078"/>
                  </a:cubicBezTo>
                  <a:cubicBezTo>
                    <a:pt x="4184" y="3802"/>
                    <a:pt x="3568" y="3207"/>
                    <a:pt x="3431" y="3048"/>
                  </a:cubicBezTo>
                  <a:cubicBezTo>
                    <a:pt x="3420" y="2825"/>
                    <a:pt x="3303" y="2634"/>
                    <a:pt x="3292" y="2400"/>
                  </a:cubicBezTo>
                  <a:cubicBezTo>
                    <a:pt x="3590" y="2007"/>
                    <a:pt x="3940" y="1391"/>
                    <a:pt x="4014" y="903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rgbClr val="DB9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4549675" y="1490900"/>
              <a:ext cx="22325" cy="65100"/>
            </a:xfrm>
            <a:custGeom>
              <a:rect b="b" l="l" r="r" t="t"/>
              <a:pathLst>
                <a:path extrusionOk="0" h="2604" w="893">
                  <a:moveTo>
                    <a:pt x="767" y="1"/>
                  </a:moveTo>
                  <a:cubicBezTo>
                    <a:pt x="766" y="1"/>
                    <a:pt x="766" y="1"/>
                    <a:pt x="765" y="2"/>
                  </a:cubicBezTo>
                  <a:cubicBezTo>
                    <a:pt x="616" y="331"/>
                    <a:pt x="361" y="650"/>
                    <a:pt x="64" y="810"/>
                  </a:cubicBezTo>
                  <a:cubicBezTo>
                    <a:pt x="54" y="831"/>
                    <a:pt x="43" y="862"/>
                    <a:pt x="33" y="883"/>
                  </a:cubicBezTo>
                  <a:cubicBezTo>
                    <a:pt x="0" y="990"/>
                    <a:pt x="54" y="1181"/>
                    <a:pt x="75" y="1329"/>
                  </a:cubicBezTo>
                  <a:cubicBezTo>
                    <a:pt x="96" y="1447"/>
                    <a:pt x="96" y="1669"/>
                    <a:pt x="149" y="1754"/>
                  </a:cubicBezTo>
                  <a:cubicBezTo>
                    <a:pt x="234" y="1882"/>
                    <a:pt x="542" y="2020"/>
                    <a:pt x="871" y="2604"/>
                  </a:cubicBezTo>
                  <a:cubicBezTo>
                    <a:pt x="892" y="2221"/>
                    <a:pt x="531" y="1956"/>
                    <a:pt x="309" y="1712"/>
                  </a:cubicBezTo>
                  <a:cubicBezTo>
                    <a:pt x="351" y="1478"/>
                    <a:pt x="170" y="1064"/>
                    <a:pt x="170" y="1064"/>
                  </a:cubicBezTo>
                  <a:cubicBezTo>
                    <a:pt x="287" y="968"/>
                    <a:pt x="425" y="735"/>
                    <a:pt x="531" y="555"/>
                  </a:cubicBezTo>
                  <a:cubicBezTo>
                    <a:pt x="633" y="361"/>
                    <a:pt x="774" y="1"/>
                    <a:pt x="767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4473475" y="1479275"/>
              <a:ext cx="35600" cy="16625"/>
            </a:xfrm>
            <a:custGeom>
              <a:rect b="b" l="l" r="r" t="t"/>
              <a:pathLst>
                <a:path extrusionOk="0" h="665" w="1424">
                  <a:moveTo>
                    <a:pt x="1424" y="0"/>
                  </a:moveTo>
                  <a:lnTo>
                    <a:pt x="1424" y="0"/>
                  </a:lnTo>
                  <a:cubicBezTo>
                    <a:pt x="1193" y="252"/>
                    <a:pt x="931" y="425"/>
                    <a:pt x="608" y="425"/>
                  </a:cubicBezTo>
                  <a:cubicBezTo>
                    <a:pt x="427" y="425"/>
                    <a:pt x="226" y="370"/>
                    <a:pt x="1" y="244"/>
                  </a:cubicBezTo>
                  <a:lnTo>
                    <a:pt x="1" y="244"/>
                  </a:lnTo>
                  <a:cubicBezTo>
                    <a:pt x="54" y="425"/>
                    <a:pt x="298" y="563"/>
                    <a:pt x="500" y="626"/>
                  </a:cubicBezTo>
                  <a:cubicBezTo>
                    <a:pt x="583" y="654"/>
                    <a:pt x="663" y="664"/>
                    <a:pt x="739" y="664"/>
                  </a:cubicBezTo>
                  <a:cubicBezTo>
                    <a:pt x="866" y="664"/>
                    <a:pt x="980" y="636"/>
                    <a:pt x="1073" y="616"/>
                  </a:cubicBezTo>
                  <a:cubicBezTo>
                    <a:pt x="1158" y="393"/>
                    <a:pt x="1392" y="202"/>
                    <a:pt x="1424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4486225" y="1499975"/>
              <a:ext cx="28175" cy="48600"/>
            </a:xfrm>
            <a:custGeom>
              <a:rect b="b" l="l" r="r" t="t"/>
              <a:pathLst>
                <a:path extrusionOk="0" h="1944" w="1127">
                  <a:moveTo>
                    <a:pt x="1126" y="1"/>
                  </a:moveTo>
                  <a:lnTo>
                    <a:pt x="1126" y="1"/>
                  </a:lnTo>
                  <a:cubicBezTo>
                    <a:pt x="860" y="329"/>
                    <a:pt x="648" y="903"/>
                    <a:pt x="414" y="1328"/>
                  </a:cubicBezTo>
                  <a:cubicBezTo>
                    <a:pt x="298" y="1551"/>
                    <a:pt x="117" y="1827"/>
                    <a:pt x="1" y="1943"/>
                  </a:cubicBezTo>
                  <a:cubicBezTo>
                    <a:pt x="4" y="1944"/>
                    <a:pt x="7" y="1944"/>
                    <a:pt x="10" y="1944"/>
                  </a:cubicBezTo>
                  <a:cubicBezTo>
                    <a:pt x="209" y="1944"/>
                    <a:pt x="747" y="1300"/>
                    <a:pt x="903" y="903"/>
                  </a:cubicBezTo>
                  <a:cubicBezTo>
                    <a:pt x="903" y="903"/>
                    <a:pt x="945" y="404"/>
                    <a:pt x="1126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4513025" y="1510075"/>
              <a:ext cx="14375" cy="53375"/>
            </a:xfrm>
            <a:custGeom>
              <a:rect b="b" l="l" r="r" t="t"/>
              <a:pathLst>
                <a:path extrusionOk="0" h="2135" w="575">
                  <a:moveTo>
                    <a:pt x="319" y="0"/>
                  </a:moveTo>
                  <a:cubicBezTo>
                    <a:pt x="1" y="796"/>
                    <a:pt x="574" y="1306"/>
                    <a:pt x="149" y="2134"/>
                  </a:cubicBezTo>
                  <a:cubicBezTo>
                    <a:pt x="352" y="2070"/>
                    <a:pt x="394" y="1784"/>
                    <a:pt x="437" y="1635"/>
                  </a:cubicBezTo>
                  <a:cubicBezTo>
                    <a:pt x="489" y="1466"/>
                    <a:pt x="522" y="1263"/>
                    <a:pt x="522" y="1115"/>
                  </a:cubicBezTo>
                  <a:cubicBezTo>
                    <a:pt x="522" y="1115"/>
                    <a:pt x="394" y="732"/>
                    <a:pt x="352" y="520"/>
                  </a:cubicBezTo>
                  <a:cubicBezTo>
                    <a:pt x="309" y="319"/>
                    <a:pt x="309" y="201"/>
                    <a:pt x="319" y="0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4529500" y="1518550"/>
              <a:ext cx="26300" cy="47550"/>
            </a:xfrm>
            <a:custGeom>
              <a:rect b="b" l="l" r="r" t="t"/>
              <a:pathLst>
                <a:path extrusionOk="0" h="1902" w="1052">
                  <a:moveTo>
                    <a:pt x="372" y="1"/>
                  </a:moveTo>
                  <a:cubicBezTo>
                    <a:pt x="0" y="787"/>
                    <a:pt x="977" y="1328"/>
                    <a:pt x="818" y="1901"/>
                  </a:cubicBezTo>
                  <a:cubicBezTo>
                    <a:pt x="1052" y="1795"/>
                    <a:pt x="1020" y="1488"/>
                    <a:pt x="998" y="1339"/>
                  </a:cubicBezTo>
                  <a:cubicBezTo>
                    <a:pt x="574" y="967"/>
                    <a:pt x="351" y="532"/>
                    <a:pt x="372" y="1"/>
                  </a:cubicBezTo>
                  <a:close/>
                </a:path>
              </a:pathLst>
            </a:custGeom>
            <a:solidFill>
              <a:srgbClr val="C47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4571175" y="1205000"/>
              <a:ext cx="197025" cy="277725"/>
            </a:xfrm>
            <a:custGeom>
              <a:rect b="b" l="l" r="r" t="t"/>
              <a:pathLst>
                <a:path extrusionOk="0" h="11109" w="7881">
                  <a:moveTo>
                    <a:pt x="1" y="11066"/>
                  </a:moveTo>
                  <a:cubicBezTo>
                    <a:pt x="1" y="10546"/>
                    <a:pt x="11" y="9835"/>
                    <a:pt x="1" y="9240"/>
                  </a:cubicBezTo>
                  <a:cubicBezTo>
                    <a:pt x="1243" y="8624"/>
                    <a:pt x="3537" y="8104"/>
                    <a:pt x="4514" y="8253"/>
                  </a:cubicBezTo>
                  <a:cubicBezTo>
                    <a:pt x="4440" y="7689"/>
                    <a:pt x="4227" y="7095"/>
                    <a:pt x="4068" y="6479"/>
                  </a:cubicBezTo>
                  <a:cubicBezTo>
                    <a:pt x="3930" y="5927"/>
                    <a:pt x="3792" y="5311"/>
                    <a:pt x="3654" y="4663"/>
                  </a:cubicBezTo>
                  <a:cubicBezTo>
                    <a:pt x="3526" y="4090"/>
                    <a:pt x="3388" y="3453"/>
                    <a:pt x="3335" y="2741"/>
                  </a:cubicBezTo>
                  <a:cubicBezTo>
                    <a:pt x="3239" y="1647"/>
                    <a:pt x="3218" y="1"/>
                    <a:pt x="4556" y="500"/>
                  </a:cubicBezTo>
                  <a:cubicBezTo>
                    <a:pt x="5523" y="862"/>
                    <a:pt x="6701" y="3686"/>
                    <a:pt x="7126" y="5035"/>
                  </a:cubicBezTo>
                  <a:cubicBezTo>
                    <a:pt x="7498" y="6214"/>
                    <a:pt x="7880" y="7562"/>
                    <a:pt x="7763" y="9197"/>
                  </a:cubicBezTo>
                  <a:cubicBezTo>
                    <a:pt x="7711" y="10047"/>
                    <a:pt x="7626" y="10663"/>
                    <a:pt x="6977" y="10918"/>
                  </a:cubicBezTo>
                  <a:cubicBezTo>
                    <a:pt x="6531" y="11088"/>
                    <a:pt x="6203" y="11088"/>
                    <a:pt x="5597" y="11088"/>
                  </a:cubicBezTo>
                  <a:cubicBezTo>
                    <a:pt x="3781" y="11109"/>
                    <a:pt x="1753" y="11088"/>
                    <a:pt x="1" y="11066"/>
                  </a:cubicBezTo>
                  <a:close/>
                </a:path>
              </a:pathLst>
            </a:custGeom>
            <a:solidFill>
              <a:srgbClr val="69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4571175" y="1262625"/>
              <a:ext cx="197025" cy="220925"/>
            </a:xfrm>
            <a:custGeom>
              <a:rect b="b" l="l" r="r" t="t"/>
              <a:pathLst>
                <a:path extrusionOk="0" h="8837" w="7881">
                  <a:moveTo>
                    <a:pt x="6000" y="1"/>
                  </a:moveTo>
                  <a:cubicBezTo>
                    <a:pt x="6213" y="393"/>
                    <a:pt x="6319" y="627"/>
                    <a:pt x="6425" y="850"/>
                  </a:cubicBezTo>
                  <a:cubicBezTo>
                    <a:pt x="6977" y="2007"/>
                    <a:pt x="7413" y="3272"/>
                    <a:pt x="7678" y="4801"/>
                  </a:cubicBezTo>
                  <a:cubicBezTo>
                    <a:pt x="7827" y="5682"/>
                    <a:pt x="7880" y="6627"/>
                    <a:pt x="7742" y="7530"/>
                  </a:cubicBezTo>
                  <a:cubicBezTo>
                    <a:pt x="7657" y="8060"/>
                    <a:pt x="7445" y="8443"/>
                    <a:pt x="6977" y="8613"/>
                  </a:cubicBezTo>
                  <a:cubicBezTo>
                    <a:pt x="6755" y="8698"/>
                    <a:pt x="6553" y="8751"/>
                    <a:pt x="6139" y="8772"/>
                  </a:cubicBezTo>
                  <a:cubicBezTo>
                    <a:pt x="5332" y="8825"/>
                    <a:pt x="1233" y="8836"/>
                    <a:pt x="1" y="8761"/>
                  </a:cubicBezTo>
                  <a:lnTo>
                    <a:pt x="1" y="8379"/>
                  </a:lnTo>
                  <a:cubicBezTo>
                    <a:pt x="1020" y="8358"/>
                    <a:pt x="4355" y="8337"/>
                    <a:pt x="4886" y="8337"/>
                  </a:cubicBezTo>
                  <a:cubicBezTo>
                    <a:pt x="6064" y="8337"/>
                    <a:pt x="6627" y="8273"/>
                    <a:pt x="7073" y="7551"/>
                  </a:cubicBezTo>
                  <a:cubicBezTo>
                    <a:pt x="7381" y="7062"/>
                    <a:pt x="7466" y="6415"/>
                    <a:pt x="7466" y="5735"/>
                  </a:cubicBezTo>
                  <a:cubicBezTo>
                    <a:pt x="7477" y="4683"/>
                    <a:pt x="7222" y="3664"/>
                    <a:pt x="6977" y="2730"/>
                  </a:cubicBezTo>
                  <a:cubicBezTo>
                    <a:pt x="6734" y="1795"/>
                    <a:pt x="6224" y="510"/>
                    <a:pt x="6000" y="1"/>
                  </a:cubicBezTo>
                  <a:close/>
                </a:path>
              </a:pathLst>
            </a:custGeom>
            <a:solidFill>
              <a:srgbClr val="2C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4716925" y="1283875"/>
              <a:ext cx="16225" cy="23375"/>
            </a:xfrm>
            <a:custGeom>
              <a:rect b="b" l="l" r="r" t="t"/>
              <a:pathLst>
                <a:path extrusionOk="0" h="935" w="649">
                  <a:moveTo>
                    <a:pt x="0" y="64"/>
                  </a:moveTo>
                  <a:cubicBezTo>
                    <a:pt x="0" y="223"/>
                    <a:pt x="128" y="457"/>
                    <a:pt x="277" y="690"/>
                  </a:cubicBezTo>
                  <a:cubicBezTo>
                    <a:pt x="340" y="786"/>
                    <a:pt x="436" y="935"/>
                    <a:pt x="531" y="892"/>
                  </a:cubicBezTo>
                  <a:cubicBezTo>
                    <a:pt x="649" y="839"/>
                    <a:pt x="553" y="648"/>
                    <a:pt x="521" y="574"/>
                  </a:cubicBezTo>
                  <a:cubicBezTo>
                    <a:pt x="425" y="350"/>
                    <a:pt x="255" y="107"/>
                    <a:pt x="128" y="11"/>
                  </a:cubicBezTo>
                  <a:cubicBezTo>
                    <a:pt x="96" y="0"/>
                    <a:pt x="33" y="22"/>
                    <a:pt x="0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4716925" y="1309900"/>
              <a:ext cx="12500" cy="14875"/>
            </a:xfrm>
            <a:custGeom>
              <a:rect b="b" l="l" r="r" t="t"/>
              <a:pathLst>
                <a:path extrusionOk="0" h="595" w="500">
                  <a:moveTo>
                    <a:pt x="245" y="10"/>
                  </a:moveTo>
                  <a:cubicBezTo>
                    <a:pt x="0" y="74"/>
                    <a:pt x="234" y="595"/>
                    <a:pt x="425" y="477"/>
                  </a:cubicBezTo>
                  <a:cubicBezTo>
                    <a:pt x="500" y="435"/>
                    <a:pt x="479" y="138"/>
                    <a:pt x="383" y="42"/>
                  </a:cubicBezTo>
                  <a:cubicBezTo>
                    <a:pt x="351" y="0"/>
                    <a:pt x="298" y="0"/>
                    <a:pt x="2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4734975" y="1332975"/>
              <a:ext cx="8000" cy="15175"/>
            </a:xfrm>
            <a:custGeom>
              <a:rect b="b" l="l" r="r" t="t"/>
              <a:pathLst>
                <a:path extrusionOk="0" h="607" w="320">
                  <a:moveTo>
                    <a:pt x="128" y="22"/>
                  </a:moveTo>
                  <a:cubicBezTo>
                    <a:pt x="33" y="33"/>
                    <a:pt x="1" y="170"/>
                    <a:pt x="22" y="298"/>
                  </a:cubicBezTo>
                  <a:cubicBezTo>
                    <a:pt x="43" y="404"/>
                    <a:pt x="118" y="606"/>
                    <a:pt x="224" y="542"/>
                  </a:cubicBezTo>
                  <a:cubicBezTo>
                    <a:pt x="277" y="521"/>
                    <a:pt x="319" y="425"/>
                    <a:pt x="309" y="309"/>
                  </a:cubicBezTo>
                  <a:cubicBezTo>
                    <a:pt x="288" y="181"/>
                    <a:pt x="245" y="0"/>
                    <a:pt x="12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