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E54ED-96BB-436D-B2DA-B5465B97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6DEDC7-0CB4-4F79-9529-4DEE65619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41B5E0-E7F5-4BBA-8D46-EDD71781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800E-5333-4902-B71D-DD66E44E0169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1D1EAC-E5CB-4FBA-A5EA-27FFABBD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7A0638-8402-4659-96BC-406CE200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A6-5421-4CF7-A6EA-DDCB549B7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27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23C59-5CE6-42D1-AAF9-5E952929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2CE4C4-BA99-457B-9275-73B6D3B33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94A793-AD9E-4130-927D-68935D52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800E-5333-4902-B71D-DD66E44E0169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68608-D2EB-4A94-B3DB-9E914989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DAE2AD-7D52-4AB7-8CE5-7CBBBF15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A6-5421-4CF7-A6EA-DDCB549B7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27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774AC5-C2A3-4546-AFF2-43F541F24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65C3DB-CC33-4954-AAED-440162336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4A6301-A3C9-4337-9328-C535037D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800E-5333-4902-B71D-DD66E44E0169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4A34CF-3C60-458A-ABDB-E429F34B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F1C47D-AF37-4E5D-A2D3-C636F217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A6-5421-4CF7-A6EA-DDCB549B7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60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BFD78-6196-4007-944A-B765B2D2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2D2C6-AE58-4D89-9305-8C673FAA2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5EE924-9E11-40EF-9131-26DD7EB2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800E-5333-4902-B71D-DD66E44E0169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0BA0F-D474-4D4E-92D7-4BB935D9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F3A43-1E8E-4C52-BCDC-3D547A49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A6-5421-4CF7-A6EA-DDCB549B7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96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FF8C2-06C0-4858-A1A3-580E900E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130DDD-4F79-40E2-AB70-2E08255E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19A99B-562C-4859-842B-755AB0EF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800E-5333-4902-B71D-DD66E44E0169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E7E229-E7BE-4FAA-905F-221C75A8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FEC9F4-0E6F-4AF4-96A6-A7016E04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A6-5421-4CF7-A6EA-DDCB549B7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B6A08-E535-4261-920D-7A587743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3D583-1A4E-4FFC-A4EA-4944A1077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F3E823-6611-4FAA-90BD-6FF1F7428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79B65-937F-4BD8-8721-35A1440C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800E-5333-4902-B71D-DD66E44E0169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261709-3C73-462C-8B7E-D4286E75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8E7F4E-7AD8-434D-A988-BF01F431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A6-5421-4CF7-A6EA-DDCB549B7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5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A3468-721D-483D-855B-16E05C1F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AE324C-2BD7-4D9C-A35B-AAF218D76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2F1CA6-5EC0-455D-9B4A-F2046696B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25F3BD-881B-4A42-A7A3-41F33F573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AE19DB-03D1-4DA1-9D09-A1166B629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656C63-3088-4235-8F9B-2EF65B58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800E-5333-4902-B71D-DD66E44E0169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DCCF8A-8380-41C7-96B2-A7DFF780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CE194E-4D2C-43E6-A707-E8D3895D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A6-5421-4CF7-A6EA-DDCB549B7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08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17FD1-DA6A-4A1C-97F0-08C4300D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DE7C15-C82C-415A-80DC-BB8DB105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800E-5333-4902-B71D-DD66E44E0169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193AB2-ED39-4D09-8C07-9D5FD679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E1FFEA-C02B-43C4-9033-1B718BC6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A6-5421-4CF7-A6EA-DDCB549B7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43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DD8876-AD43-4F4D-AE97-1BDF2C81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800E-5333-4902-B71D-DD66E44E0169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9C79FA-6851-4065-A67B-6370085A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E50D55-4420-4DEC-9A98-B8B7711C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A6-5421-4CF7-A6EA-DDCB549B7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73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96EA2-A76B-48AF-B02F-12CFF89E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C5CD92-2490-4353-B847-4327B9E07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6DBC19-D172-46DC-BD73-4C197BEE5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17EA38-AFEC-459D-BC23-19427AAE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800E-5333-4902-B71D-DD66E44E0169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C50733-43B7-46E8-917B-23E46DF4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2C0823-D1B7-4BB2-8ACB-15A4D759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A6-5421-4CF7-A6EA-DDCB549B7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81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7A986-8259-4ECC-BECC-D409AE6A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55A7BF-87B6-4ACA-813A-89E22B00D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A124E1-B275-44F3-9B91-48A8245ED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BC4311-622D-4E59-A016-2B07F332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800E-5333-4902-B71D-DD66E44E0169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0872CE-E615-4F66-BBDC-762EC33B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C1A8B2-3FDB-4501-92DB-E45501EE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A6-5421-4CF7-A6EA-DDCB549B7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8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31F9FC-E4DE-4080-A1A8-5C674D9E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4403FE-DACA-4322-AA42-FB6541F98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BF6B8-66B5-4165-9A32-F150F57AA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6800E-5333-4902-B71D-DD66E44E0169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C7E7C1-797F-4530-B70E-45E5D4121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F61854-2AEC-4970-86E5-93D9FA095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51A6-5421-4CF7-A6EA-DDCB549B7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18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7A52D44-7B8F-4BF4-AC35-F28F8EA3F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A944415-20BE-489C-A665-594C8C3F408A}"/>
              </a:ext>
            </a:extLst>
          </p:cNvPr>
          <p:cNvSpPr/>
          <p:nvPr/>
        </p:nvSpPr>
        <p:spPr>
          <a:xfrm>
            <a:off x="142613" y="151002"/>
            <a:ext cx="11878811" cy="6555996"/>
          </a:xfrm>
          <a:prstGeom prst="rect">
            <a:avLst/>
          </a:pr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EB0C670-738C-40AA-9CE0-BDBF79DA7B07}"/>
              </a:ext>
            </a:extLst>
          </p:cNvPr>
          <p:cNvSpPr txBox="1"/>
          <p:nvPr/>
        </p:nvSpPr>
        <p:spPr>
          <a:xfrm>
            <a:off x="538294" y="251670"/>
            <a:ext cx="111154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>
                    <a:lumMod val="95000"/>
                  </a:schemeClr>
                </a:solidFill>
              </a:rPr>
              <a:t>Concorrendo a vagas de Cientista de Dados, você recebeu propostas de 3 empresas.</a:t>
            </a:r>
          </a:p>
          <a:p>
            <a:endParaRPr lang="pt-B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3600" dirty="0">
                <a:solidFill>
                  <a:schemeClr val="bg1">
                    <a:lumMod val="95000"/>
                  </a:schemeClr>
                </a:solidFill>
              </a:rPr>
              <a:t>A tabela a seguir mostra a média salarial das 3 empresas em questão: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F8FA82-95F2-48C5-A7B0-7C0929CB6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330" y="5150840"/>
            <a:ext cx="1393670" cy="17071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8923FD1-2E1D-4CAF-962B-F1570844A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37" y="3264994"/>
            <a:ext cx="4677428" cy="20767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3DC7BBC-4AE2-49E6-9D3B-ADA8CA245EEE}"/>
              </a:ext>
            </a:extLst>
          </p:cNvPr>
          <p:cNvSpPr txBox="1"/>
          <p:nvPr/>
        </p:nvSpPr>
        <p:spPr>
          <a:xfrm>
            <a:off x="5676551" y="3182780"/>
            <a:ext cx="62777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Qual a sua escolha?</a:t>
            </a: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Considere que você gostou das 3 empresas igualmente, considerando ambiente de trabalho, carga horária, benefícios, localização e etc.</a:t>
            </a:r>
          </a:p>
        </p:txBody>
      </p:sp>
    </p:spTree>
    <p:extLst>
      <p:ext uri="{BB962C8B-B14F-4D97-AF65-F5344CB8AC3E}">
        <p14:creationId xmlns:p14="http://schemas.microsoft.com/office/powerpoint/2010/main" val="59640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A6FE70-FFA7-4ABB-8372-9CCE55D38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66180" cy="718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5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A6FE70-FFA7-4ABB-8372-9CCE55D38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66180" cy="718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9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A6FE70-FFA7-4ABB-8372-9CCE55D38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66180" cy="718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52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HP</dc:creator>
  <cp:lastModifiedBy>HP</cp:lastModifiedBy>
  <cp:revision>2</cp:revision>
  <dcterms:created xsi:type="dcterms:W3CDTF">2019-02-23T03:13:16Z</dcterms:created>
  <dcterms:modified xsi:type="dcterms:W3CDTF">2019-02-23T03:27:29Z</dcterms:modified>
</cp:coreProperties>
</file>