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0" r:id="rId6"/>
    <p:sldId id="304" r:id="rId7"/>
    <p:sldId id="281" r:id="rId8"/>
    <p:sldId id="292" r:id="rId9"/>
    <p:sldId id="297" r:id="rId10"/>
    <p:sldId id="298" r:id="rId11"/>
    <p:sldId id="299" r:id="rId12"/>
    <p:sldId id="314" r:id="rId13"/>
    <p:sldId id="308" r:id="rId14"/>
    <p:sldId id="309" r:id="rId15"/>
    <p:sldId id="310" r:id="rId16"/>
    <p:sldId id="311" r:id="rId17"/>
    <p:sldId id="312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exercises.asp" TargetMode="External"/><Relationship Id="rId2" Type="http://schemas.openxmlformats.org/officeDocument/2006/relationships/hyperlink" Target="https://www.w3resource.com/java-exercis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0B8FE7-EAB6-DA36-2218-2E38780C26C7}"/>
              </a:ext>
            </a:extLst>
          </p:cNvPr>
          <p:cNvSpPr txBox="1"/>
          <p:nvPr/>
        </p:nvSpPr>
        <p:spPr>
          <a:xfrm>
            <a:off x="1251677" y="1551351"/>
            <a:ext cx="1001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dois números e imprima o maior deles.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DF5488-250A-FDB8-31CE-F9A59023615C}"/>
              </a:ext>
            </a:extLst>
          </p:cNvPr>
          <p:cNvSpPr txBox="1"/>
          <p:nvPr/>
        </p:nvSpPr>
        <p:spPr>
          <a:xfrm>
            <a:off x="1251676" y="2120153"/>
            <a:ext cx="10012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o preço de três produtos e informe qual produto você deve comprar, sabendo que a decisão é sempre pelo mais barato.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F5DAF5-4B58-410B-972C-8254321A326C}"/>
              </a:ext>
            </a:extLst>
          </p:cNvPr>
          <p:cNvSpPr txBox="1"/>
          <p:nvPr/>
        </p:nvSpPr>
        <p:spPr>
          <a:xfrm>
            <a:off x="1251676" y="3090057"/>
            <a:ext cx="10012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duas notas parciais de um aluno. O programa deve calcular a média alcançada por aluno e apresentar: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"Aprovado", se a média alcançada for maior ou igual a sete;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"Reprovado", se a média for menor do que sete;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"Aprovado com Distinção", se a média for igual a dez.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5A5287-9E5C-E4AD-1038-06B4D3948F72}"/>
              </a:ext>
            </a:extLst>
          </p:cNvPr>
          <p:cNvSpPr txBox="1"/>
          <p:nvPr/>
        </p:nvSpPr>
        <p:spPr>
          <a:xfrm>
            <a:off x="1251675" y="5003953"/>
            <a:ext cx="948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um número e exiba o dia correspondente da semana. (1-Domingo, 2- Segunda, etc.), se digitar outro valor deve aparecer a mensagem “valor inválido”.</a:t>
            </a:r>
          </a:p>
        </p:txBody>
      </p:sp>
    </p:spTree>
    <p:extLst>
      <p:ext uri="{BB962C8B-B14F-4D97-AF65-F5344CB8AC3E}">
        <p14:creationId xmlns:p14="http://schemas.microsoft.com/office/powerpoint/2010/main" val="106864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Os gestores da sua empresa resolveram dar um aumento de salário aos seus colaboradores e lhe contrataram para desenvolver o programa que calcula os reajustes. Portanto, faça um programa que recebe o salário de um colaborador e o reajuste segundo o seguinte critério, baseado no salário atual: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até R$ 280,00 (incluindo), receberão aumento de 20%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entre R$ 280,00 e R$ 700,00 (incluindo), receberão aumento de 15%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entre R$ 700,00 e R$ 1500,00 (incluindo), receberão aumento de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de R$ 1500,00 em diante, receberão aumento de 5% </a:t>
            </a:r>
            <a:endParaRPr lang="pt-BR" dirty="0">
              <a:solidFill>
                <a:srgbClr val="1F2328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Após o aumento ser realizado, informe na tela: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salário antes do reajuste;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percentual de aumento aplicado;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valor do aumento;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novo salário, após o aumento;</a:t>
            </a:r>
          </a:p>
        </p:txBody>
      </p:sp>
    </p:spTree>
    <p:extLst>
      <p:ext uri="{BB962C8B-B14F-4D97-AF65-F5344CB8AC3E}">
        <p14:creationId xmlns:p14="http://schemas.microsoft.com/office/powerpoint/2010/main" val="58344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para o cálculo de uma folha de pagamento, sabendo que os descontos são do Imposto de Renda, que depende do salário bruto (conforme tabela abaixo) e 10% para o INSS e que o FGTS corresponde a 11% do Salário Bruto, mas não é descontado (é a empresa que deposita). O Salário Líquido corresponde ao Salário Bruto menos os descontos. O programa deverá pedir ao usuário o valor da sua hora e a quantidade de horas trabalhadas no mês. Desconto do IR: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900 (inclusive) - isento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1500 (inclusive) - desconto de 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2500 (inclusive) - desconto de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acima de 2500 - desconto de 20%</a:t>
            </a:r>
          </a:p>
          <a:p>
            <a:pPr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Mostrar na tela as informações, dispostas conforme o exemplo abaixo. No exemplo o valor da hora é 5 e a quantidade de hora é 220.</a:t>
            </a:r>
          </a:p>
        </p:txBody>
      </p:sp>
    </p:spTree>
    <p:extLst>
      <p:ext uri="{BB962C8B-B14F-4D97-AF65-F5344CB8AC3E}">
        <p14:creationId xmlns:p14="http://schemas.microsoft.com/office/powerpoint/2010/main" val="417984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Um posto está vendendo combustíveis com a seguinte tabela de descontos: Álcool: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3%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5% por litro Gasolina: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4%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6% por litro</a:t>
            </a:r>
          </a:p>
          <a:p>
            <a:pPr lvl="1"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Escreva um programa que leia o número de litros vendidos, o tipo de combustível (codificado da seguinte forma: A-álcool,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G-gasolina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), calcule e imprima o valor a ser pago pelo cliente sabendo-se que o preço do litro da gasolina é R$ 2,50 e o preço do litro do álcool é R$ 1,90.</a:t>
            </a:r>
          </a:p>
        </p:txBody>
      </p:sp>
    </p:spTree>
    <p:extLst>
      <p:ext uri="{BB962C8B-B14F-4D97-AF65-F5344CB8AC3E}">
        <p14:creationId xmlns:p14="http://schemas.microsoft.com/office/powerpoint/2010/main" val="244318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Um posto está vendendo combustíveis com a seguinte tabela de descontos: Álcool: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3%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5% por litro Gasolina: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4%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6% por litro</a:t>
            </a:r>
          </a:p>
          <a:p>
            <a:pPr lvl="1"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Escreva um programa que leia o número de litros vendidos, o tipo de combustível (codificado da seguinte forma: A-álcool,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G-gasolina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), calcule e imprima o valor a ser pago pelo cliente sabendo-se que o preço do litro da gasolina é R$ 2,50 e o preço do litro do álcool é R$ 1,90.</a:t>
            </a:r>
          </a:p>
        </p:txBody>
      </p:sp>
    </p:spTree>
    <p:extLst>
      <p:ext uri="{BB962C8B-B14F-4D97-AF65-F5344CB8AC3E}">
        <p14:creationId xmlns:p14="http://schemas.microsoft.com/office/powerpoint/2010/main" val="102047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5C78-BA3C-835B-A7B5-CE680225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pesquisar: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3A31E-F158-8A28-72DF-A3436A33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2"/>
              </a:rPr>
              <a:t>https://www.w3resource.com/java-exercises/</a:t>
            </a:r>
            <a:endParaRPr lang="pt-BR" b="0" i="0" dirty="0">
              <a:solidFill>
                <a:srgbClr val="54595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3"/>
              </a:rPr>
              <a:t>https://www.w3schools.com/java/java_exercises.asp</a:t>
            </a:r>
            <a:endParaRPr lang="pt-BR" b="0" i="0" dirty="0">
              <a:solidFill>
                <a:srgbClr val="54595B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CCA039-05DD-4F4F-82FA-1A813F2E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17" y="486550"/>
            <a:ext cx="3838575" cy="504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07BAF6-C053-4DFF-92AF-B34D180C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96" y="1802229"/>
            <a:ext cx="8038239" cy="36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0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9D4DFB-311D-4384-8C49-C4D244D3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72" y="1408071"/>
            <a:ext cx="8642277" cy="36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F55E45-EBCF-F9C6-4B1F-A2B62CC51F0E}"/>
              </a:ext>
            </a:extLst>
          </p:cNvPr>
          <p:cNvSpPr txBox="1"/>
          <p:nvPr/>
        </p:nvSpPr>
        <p:spPr>
          <a:xfrm>
            <a:off x="3430580" y="847637"/>
            <a:ext cx="66363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IF com ELSE</a:t>
            </a:r>
          </a:p>
          <a:p>
            <a:endParaRPr lang="pt-BR" sz="3600" dirty="0"/>
          </a:p>
          <a:p>
            <a:endParaRPr lang="pt-BR" sz="2000" dirty="0"/>
          </a:p>
          <a:p>
            <a:r>
              <a:rPr lang="pt-BR" sz="2000" dirty="0" err="1"/>
              <a:t>int</a:t>
            </a:r>
            <a:r>
              <a:rPr lang="pt-BR" sz="2000" dirty="0"/>
              <a:t> idade = 18; </a:t>
            </a:r>
          </a:p>
          <a:p>
            <a:endParaRPr lang="pt-BR" sz="2000" dirty="0"/>
          </a:p>
          <a:p>
            <a:r>
              <a:rPr lang="pt-BR" sz="2000" dirty="0" err="1"/>
              <a:t>if</a:t>
            </a:r>
            <a:r>
              <a:rPr lang="pt-BR" sz="2000" dirty="0"/>
              <a:t> (idade &gt;= 18){ 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System.out.println</a:t>
            </a:r>
            <a:r>
              <a:rPr lang="pt-BR" sz="2000" dirty="0"/>
              <a:t>("É maior de idade"); 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== 17)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menor de idade");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&lt; 16)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praticamente um bebe");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8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3C8B2-83C4-43D5-BD65-C5A7E441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43" y="716725"/>
            <a:ext cx="7576821" cy="26126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11C44B-F46C-4DFA-9A74-ADF2977C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70" y="3429000"/>
            <a:ext cx="4279983" cy="27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9DE75F-F43E-4A44-B1C7-B411BD1B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4" y="1335349"/>
            <a:ext cx="7209693" cy="37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5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202D4-E48B-44DD-B04F-7C1AF6CB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84" y="1159418"/>
            <a:ext cx="8131783" cy="33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12AD70-4026-51C3-F5F7-736B27E3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A32C30-DA17-2DA8-A9AB-3534F27E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E5BC5B-ED40-51F2-2CB8-A5055642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068E0-2039-E8F1-72B1-A3D3613D5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39583-BF03-FA0A-3682-E1BEB538507F}"/>
              </a:ext>
            </a:extLst>
          </p:cNvPr>
          <p:cNvSpPr txBox="1"/>
          <p:nvPr/>
        </p:nvSpPr>
        <p:spPr>
          <a:xfrm>
            <a:off x="3064820" y="232495"/>
            <a:ext cx="6636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com SWITCH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10A2DF-80BF-C09E-B6B6-A28B4100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20" y="1111321"/>
            <a:ext cx="6975292" cy="35510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4CB493D-57DF-1A0B-0426-BF6EEE472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20" y="4766858"/>
            <a:ext cx="6975292" cy="21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350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316</TotalTime>
  <Words>802</Words>
  <Application>Microsoft Office PowerPoint</Application>
  <PresentationFormat>Ecrã Panorâmico</PresentationFormat>
  <Paragraphs>63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Gill Sans MT</vt:lpstr>
      <vt:lpstr>Impact</vt:lpstr>
      <vt:lpstr>Open Sans</vt:lpstr>
      <vt:lpstr>Selo</vt:lpstr>
      <vt:lpstr>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Exercícios:</vt:lpstr>
      <vt:lpstr>Exercícios:</vt:lpstr>
      <vt:lpstr>Exercícios:</vt:lpstr>
      <vt:lpstr>Exercícios:</vt:lpstr>
      <vt:lpstr>Exercícios:</vt:lpstr>
      <vt:lpstr>Onde pesquisar: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97</cp:revision>
  <dcterms:created xsi:type="dcterms:W3CDTF">2019-07-31T23:39:13Z</dcterms:created>
  <dcterms:modified xsi:type="dcterms:W3CDTF">2025-02-25T14:18:50Z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