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2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0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305" r:id="rId28"/>
    <p:sldId id="306" r:id="rId29"/>
    <p:sldId id="279" r:id="rId30"/>
    <p:sldId id="303" r:id="rId31"/>
    <p:sldId id="30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ompiler.com/java/3w5afgga4" TargetMode="External"/><Relationship Id="rId2" Type="http://schemas.openxmlformats.org/officeDocument/2006/relationships/hyperlink" Target="https://www.mycompiler.io/pt/online-java-compil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5684A-F08A-4C4A-B1CD-0BBBA4B3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871288"/>
            <a:ext cx="10318418" cy="3021839"/>
          </a:xfrm>
        </p:spPr>
        <p:txBody>
          <a:bodyPr/>
          <a:lstStyle/>
          <a:p>
            <a:r>
              <a:rPr lang="pt-BR" sz="7200" dirty="0"/>
              <a:t>Programação Orientada a Objetos com JAVA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9556C47-A81B-48B6-A67C-C41EB40BD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082" y="5896069"/>
            <a:ext cx="8045373" cy="742279"/>
          </a:xfrm>
        </p:spPr>
        <p:txBody>
          <a:bodyPr/>
          <a:lstStyle/>
          <a:p>
            <a:r>
              <a:rPr lang="pt-BR" dirty="0"/>
              <a:t>Prof</a:t>
            </a:r>
            <a:r>
              <a:rPr lang="pt-BR" sz="2400" dirty="0"/>
              <a:t>ª Cristiane </a:t>
            </a:r>
            <a:r>
              <a:rPr lang="pt-BR" sz="2400" dirty="0" err="1"/>
              <a:t>pavei</a:t>
            </a:r>
            <a:r>
              <a:rPr lang="pt-BR" sz="2400" dirty="0"/>
              <a:t> M </a:t>
            </a:r>
            <a:r>
              <a:rPr lang="pt-BR" sz="2400" dirty="0" err="1"/>
              <a:t>fernandes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1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70ACF81-628B-4EDC-92D2-72D17572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53" y="922336"/>
            <a:ext cx="8120666" cy="501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BF7307-6698-45A3-BD19-444A73A2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899" y="350971"/>
            <a:ext cx="8895816" cy="57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7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80842C-546C-4C37-BFB5-C95FEE32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69" y="466785"/>
            <a:ext cx="3495675" cy="6000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00B7003-8C0E-4FB3-B030-A524AF8BF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69" y="1533645"/>
            <a:ext cx="8333236" cy="42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9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FFBBB5F-C05D-4B73-A566-0EBA7E5F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53" y="453160"/>
            <a:ext cx="5391150" cy="581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E97CF5-CE0F-4CCA-8004-7317F350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252" y="1614487"/>
            <a:ext cx="6623251" cy="470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8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91FE0C-9657-4915-B460-4629446D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20" y="1672589"/>
            <a:ext cx="8124825" cy="33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67977B-90B8-4AC4-7EAD-9FFA538C6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921415-CAF1-86C6-A4C8-6DF8E9ACC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77D0FC-22CE-E5E4-8808-C2AE17CAE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638BE7-C92E-4A9E-4E38-AA07967E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448DC6-56B7-EA4C-611B-31434461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20" y="206333"/>
            <a:ext cx="6368577" cy="30084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D68B948-F999-8195-E663-EE71BB61A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24" y="3381589"/>
            <a:ext cx="10277365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Cada linha de código que roda em Java deve estar dentro de um 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 o nome da classe deve sempre começar com uma primeira letra maiúscula.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 nosso exemplo, nomeamos a classe 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.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nome do arquivo java 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 corresponder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ao nome da classe.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Ao salvar o arquivo, salve-o usando o nome da classe e adicione ".java"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ao final do nome do arquivo.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dirty="0">
                <a:solidFill>
                  <a:srgbClr val="000000"/>
                </a:solidFill>
                <a:latin typeface="Verdana" panose="020B0604030504040204" pitchFamily="34" charset="0"/>
              </a:rPr>
              <a:t>Veja também: https://www.youtube.com/watch?v=VR9IZcPOijY&amp;list=PLP9IO4UYNF0VT3LvP_Cl4EIEyVk-Q5DP3</a:t>
            </a:r>
            <a:endParaRPr lang="pt-BR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91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F4EC96B-64AA-469E-983A-C373D898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80" y="687579"/>
            <a:ext cx="3619500" cy="4667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FCB9B6F-9938-4A06-8713-429A8C555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56" y="1633538"/>
            <a:ext cx="7786145" cy="41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52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4358C7-DE8C-48B9-8855-01814802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11" y="1233637"/>
            <a:ext cx="8414601" cy="43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5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9B7519F-A124-4204-82CE-7E6FB23E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549" y="380998"/>
            <a:ext cx="4490133" cy="64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6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F8E3198-633C-4AC7-9682-B62BA588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50" y="579096"/>
            <a:ext cx="1304925" cy="5143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A19482D-06A2-4DDF-99BE-45F68AB1E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50" y="1429473"/>
            <a:ext cx="7816707" cy="48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B227C8-0956-4C06-BFDA-BD079DCD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76" y="1525094"/>
            <a:ext cx="5833761" cy="38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4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B7E095-8856-4375-B5EF-41937E6E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63" y="181578"/>
            <a:ext cx="6725347" cy="34760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CC2D98-E11F-433D-AF06-FB14E306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07" y="3574592"/>
            <a:ext cx="7319320" cy="27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9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B74692F-7B62-46E5-9B14-89057E83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396" y="767668"/>
            <a:ext cx="2114550" cy="4381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DBB7684-2478-46DD-9F86-608A2005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395" y="1603095"/>
            <a:ext cx="7738521" cy="42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03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CEA0EB-10F8-4974-B346-F77689436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27" y="1088020"/>
            <a:ext cx="8757563" cy="46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0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E66B9A-60CD-4B00-A281-BB6ADA6B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97" y="1184626"/>
            <a:ext cx="8319762" cy="44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1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6BFF7-08A4-6F7B-731B-BC121476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150"/>
          </a:xfrm>
        </p:spPr>
        <p:txBody>
          <a:bodyPr/>
          <a:lstStyle/>
          <a:p>
            <a:r>
              <a:rPr lang="pt-BR" dirty="0"/>
              <a:t>Exemplo 01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53513C-B689-D0EA-4A86-FDBD4482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54229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171717"/>
                </a:solidFill>
                <a:effectLst/>
                <a:latin typeface="-apple-system"/>
              </a:rPr>
              <a:t>Escreva um programa que, com base em uma temperatura em graus celsius, a converta e exiba em Kelvin (K), Réaumur (Re), Rankine (Ra) e Fahrenheit (F), </a:t>
            </a:r>
          </a:p>
          <a:p>
            <a:pPr marL="0" indent="0">
              <a:buNone/>
            </a:pPr>
            <a:r>
              <a:rPr lang="pt-BR" b="1" i="0" dirty="0">
                <a:solidFill>
                  <a:srgbClr val="171717"/>
                </a:solidFill>
                <a:effectLst/>
                <a:latin typeface="-apple-system"/>
              </a:rPr>
              <a:t>seguindo as fórmulas: F = C * 1.8 + 32; K = C + 273.15; Re = C * 0.8; Ra = C * 1.8 + 32 + 459.67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B951D8-7B0D-76D8-CE77-FF1F2C0F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633610"/>
            <a:ext cx="6298964" cy="405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8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0CB215-47E7-068F-FD9F-81C8F8146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6A7DF-C390-6D73-F778-2D7DDC9C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150"/>
          </a:xfrm>
        </p:spPr>
        <p:txBody>
          <a:bodyPr/>
          <a:lstStyle/>
          <a:p>
            <a:r>
              <a:rPr lang="pt-BR" dirty="0"/>
              <a:t>Exemplo 02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66C232-8F3B-651C-2096-6C162871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54229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171717"/>
                </a:solidFill>
                <a:effectLst/>
                <a:latin typeface="-apple-system"/>
              </a:rPr>
              <a:t>Criar um programa que calcule a média de salários de uma empresa, pedindo ao usuário a grade de funcionários e os salários, e devolvendo a média salarial.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C876C8-572D-0049-6CA9-4FDAC7348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14943"/>
            <a:ext cx="8020338" cy="37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3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E05E663-4946-4E9D-A55E-768D2A3E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260" y="477025"/>
            <a:ext cx="3933825" cy="5238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54E29B1-AC68-488B-9F67-0AB3CC0F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60" y="1477925"/>
            <a:ext cx="7395942" cy="423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49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4163DF-97C1-44B5-BC93-960607468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31506"/>
            <a:ext cx="10318418" cy="4394988"/>
          </a:xfrm>
        </p:spPr>
        <p:txBody>
          <a:bodyPr/>
          <a:lstStyle/>
          <a:p>
            <a:pPr algn="l"/>
            <a:r>
              <a:rPr lang="pt-BR" sz="6000" dirty="0"/>
              <a:t>Exercícios</a:t>
            </a:r>
            <a:br>
              <a:rPr lang="pt-BR" sz="6000" dirty="0"/>
            </a:br>
            <a:br>
              <a:rPr lang="pt-BR" sz="6000" dirty="0"/>
            </a:br>
            <a:r>
              <a:rPr lang="pt-BR" sz="2400" dirty="0"/>
              <a:t>https://www.mycompiler.io/pt/new/java</a:t>
            </a:r>
            <a:br>
              <a:rPr lang="pt-BR" sz="6000" dirty="0"/>
            </a:br>
            <a:r>
              <a:rPr lang="pt-BR" sz="2400" dirty="0"/>
              <a:t>https://onecompiler.com/java/3w5afgga4</a:t>
            </a:r>
            <a:br>
              <a:rPr lang="pt-BR" sz="6000" dirty="0"/>
            </a:b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65264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C5C78-BA3C-835B-A7B5-CE680225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exercitar online: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13A31E-F158-8A28-72DF-A3436A33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4595B"/>
                </a:solidFill>
                <a:effectLst/>
                <a:latin typeface="Open Sans" panose="020B0606030504020204" pitchFamily="34" charset="0"/>
                <a:hlinkClick r:id="rId2"/>
              </a:rPr>
              <a:t>https://www.mycompiler.io/pt/online-java-compiler</a:t>
            </a:r>
            <a:endParaRPr lang="pt-BR" b="0" i="0" dirty="0">
              <a:solidFill>
                <a:srgbClr val="54595B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pt-BR" b="0" i="0" dirty="0">
                <a:solidFill>
                  <a:srgbClr val="54595B"/>
                </a:solidFill>
                <a:effectLst/>
                <a:latin typeface="Open Sans" panose="020B0606030504020204" pitchFamily="34" charset="0"/>
                <a:hlinkClick r:id="rId3"/>
              </a:rPr>
              <a:t>https://onecompiler.com/java/3w5afgga4</a:t>
            </a:r>
            <a:r>
              <a:rPr lang="pt-BR" b="0" i="0" dirty="0">
                <a:solidFill>
                  <a:srgbClr val="54595B"/>
                </a:solidFill>
                <a:effectLst/>
                <a:latin typeface="Open Sans" panose="020B0606030504020204" pitchFamily="34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50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C34E3D2-820A-4556-B434-EE2A461C4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11" y="545758"/>
            <a:ext cx="3181350" cy="581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C3440C7-E13B-4ADA-AB5F-C10A1F901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11" y="1672541"/>
            <a:ext cx="8194426" cy="39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1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F9F931-8858-4B95-ADE2-EECCCA8B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11" y="545758"/>
            <a:ext cx="3181350" cy="58102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3A61027-103D-46E3-9399-BC5F0C26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11" y="1672541"/>
            <a:ext cx="6175420" cy="16245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401DC32-1AAA-43EC-9F83-5D5374F15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36" y="3560935"/>
            <a:ext cx="7173567" cy="18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4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8D3C69-5A73-45A7-9574-2063B4DA9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70" y="402100"/>
            <a:ext cx="4962525" cy="5905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9CDB2D-B15D-41F7-B9BA-6BC37A80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70" y="1985300"/>
            <a:ext cx="7759530" cy="31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1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C5DC721-936E-4B26-B09A-052DF958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984" y="462023"/>
            <a:ext cx="2047875" cy="6096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B1C530-776C-4BDF-8C52-56B3B358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984" y="1533646"/>
            <a:ext cx="7928110" cy="40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7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B626A2-2CBA-4F81-8DC8-817D0F059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18" y="925446"/>
            <a:ext cx="7534516" cy="482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8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5A9470B-7882-4CB9-BF10-210CC84B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363" y="1486026"/>
            <a:ext cx="8262274" cy="42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8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1F7DECE-83CF-4272-A996-3EB54F67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42" y="314988"/>
            <a:ext cx="4047485" cy="71636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03306D-5914-4E94-A6FD-5B9F9D2C8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442" y="1513699"/>
            <a:ext cx="7277322" cy="44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9122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7" ma:contentTypeDescription="Crie um novo documento." ma:contentTypeScope="" ma:versionID="651052787a22823fe3223bfea56ab436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5163e51a0a4ad7257623dda8ef0c3404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FEC4A8-A6B4-41A9-8DA7-A59EEB865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51FA3D-3262-4E89-BC23-721495858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669B85-18C1-44E5-AB10-8702C66D3AE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262</TotalTime>
  <Words>261</Words>
  <Application>Microsoft Office PowerPoint</Application>
  <PresentationFormat>Widescreen</PresentationFormat>
  <Paragraphs>20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-apple-system</vt:lpstr>
      <vt:lpstr>Arial</vt:lpstr>
      <vt:lpstr>Consolas</vt:lpstr>
      <vt:lpstr>Gill Sans MT</vt:lpstr>
      <vt:lpstr>Impact</vt:lpstr>
      <vt:lpstr>Open Sans</vt:lpstr>
      <vt:lpstr>Verdana</vt:lpstr>
      <vt:lpstr>Selo</vt:lpstr>
      <vt:lpstr>Programação Orientada a Objetos com 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01</vt:lpstr>
      <vt:lpstr>Exemplo 02</vt:lpstr>
      <vt:lpstr>Apresentação do PowerPoint</vt:lpstr>
      <vt:lpstr>Exercícios  https://www.mycompiler.io/pt/new/java https://onecompiler.com/java/3w5afgga4 </vt:lpstr>
      <vt:lpstr>Onde exercitar online: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Cristiane Pavei Fernandes</cp:lastModifiedBy>
  <cp:revision>95</cp:revision>
  <dcterms:created xsi:type="dcterms:W3CDTF">2019-07-31T23:39:13Z</dcterms:created>
  <dcterms:modified xsi:type="dcterms:W3CDTF">2025-02-18T16:52:05Z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