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71" d="100"/>
          <a:sy n="71" d="100"/>
        </p:scale>
        <p:origin x="4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A357A3-6F2A-48E3-AD0E-1E48EB16605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56BCEA8-6351-47D6-A50B-0A713B992A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29403B3-9069-4DAA-8945-913B06EC6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615E6F-1AC3-4D0D-BE3D-4974AD58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D658F2F-96C4-49EB-B514-2B0984A5C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81019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81CAC-64B1-4F10-A77F-2BA3771CE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7273ACF-F19E-46BF-9BBA-B2CD8E7133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F75B84-21C2-4C53-BBB5-209374D2F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69614E-EED2-4AD4-BEF9-6EC0D9BEAE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5977398-43D5-4FD6-9620-638821A23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29163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96CA58B-7A58-480C-BE6D-980BD6ACEB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3DED211-4EA0-4441-A07C-42C41F77BE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64790E-738B-4CF3-B95D-4EBF4A4F8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7EFA913-FF60-4957-859A-02603EEC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36F683A-1B6F-4104-8E3C-3724AD071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732240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D6E59-F20B-4372-8FC2-2B4E60845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4E09EB-6107-468D-9333-F0BD128063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C49E6C7-A027-4585-92EB-D8464B67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604A60-C7C0-490D-B0E5-9B2BAEA70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04B3515-A268-46F5-8B78-D972BAA07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692759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150423-B300-48DE-87E2-DDF68DFE3D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644F5CF-FF4A-488F-BAE4-10D57CC77C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F7A09E8-9EFC-49B1-8FCF-89898423B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B0C6174-EDE8-4001-8BD6-D0C99649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4B80BA2-DF05-40B7-B2ED-1D53DA255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5062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06664C-2AE4-42C1-A055-1357F0214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61C2643-4A3D-4C17-B961-FE82F33FD7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B69E4EAD-69D5-43E1-A0F0-2DA0C29BBA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0C165D7-0BAD-42C4-A11F-50304617C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307F1E8-A3B4-4A84-9AC8-274EDC051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0C3D2811-A26F-459C-B466-D56D3DBE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0043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95A8B-1A7C-4A70-BFA1-D941F3AD0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065DF4B-7E67-4368-B06E-283F8FFDE9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00021B58-4F06-4CAC-928B-D909F97BA4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E1D86B35-ED8D-4513-B52D-EF3ABA1377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436957F-1840-4CAB-B4F9-B79E913DB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B9B75E-442C-44DC-8325-218EEB42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E5FBF87-726C-49C0-9EA9-9A35EEB3B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81DF28B9-8C32-4C19-896F-ED3DE1177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8610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D06E41-9633-4860-8E5C-4FFE5B412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40EFC522-D06C-475B-A7B6-43C4485A3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17F8720-5E68-4482-B2D7-269776C9D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476C8D2-25CD-4924-BECD-246E1CB721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18070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2FE7F99A-7D8B-45EB-87A2-CD54298F3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1CB92A0-28BB-4B82-AFB3-611257A5E6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1484C59-CB9E-441B-A149-9CF97F4A3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1830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C1090E-28D9-4475-BF34-EDD5DC2EDF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30B7A02-474A-44C8-8B6C-84ACCFA3F0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9D8DAD1-AEFB-4260-9BB1-374454C1E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AD0AB7-24BE-4A17-B45D-B75ED1A67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9B062272-92A4-4B8F-A4E9-7A4C5BEF4B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D8E5670F-4A56-40B5-92B1-B863D757EA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633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EDC93B-79DC-4933-859E-AC1E32175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27A81462-B841-4513-8145-A475BC61D8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3676911-D0A6-434A-8378-186227CE0F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701AC84-1AFC-4D3D-8D2A-91D9D363F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9CB3E9A-D72D-4D4F-B73E-CAD2C3E6D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13F44D36-E526-453F-AD56-D945E33E4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8935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4884DAD9-D231-4275-8E2D-6149A01E9D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524451-833D-48BA-9C6E-B89F726FF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396D595-DF72-4120-BA2A-5F4599C960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3BB089-6F6D-4E1F-B590-E7A46D54A780}" type="datetimeFigureOut">
              <a:rPr lang="pt-BR" smtClean="0"/>
              <a:t>09/08/2024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39CF2B0-F74D-4D28-98E3-67834C3109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26705FF-460A-46F8-8347-3339DB4415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C3F956-D461-4FD5-92B1-FF74A111CD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93291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2930C5-1B5A-493A-AB66-DA1C03241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7436" y="219094"/>
            <a:ext cx="9144000" cy="578224"/>
          </a:xfrm>
        </p:spPr>
        <p:txBody>
          <a:bodyPr>
            <a:noAutofit/>
          </a:bodyPr>
          <a:lstStyle/>
          <a:p>
            <a:pPr algn="l"/>
            <a:r>
              <a:rPr lang="pt-BR" sz="4400" dirty="0"/>
              <a:t>Atividade (Peso 5,00)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246EB3F-DB20-4C47-85DB-9362BF35F9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344" y="1236346"/>
            <a:ext cx="7946398" cy="5621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7A4486BF-3F48-4097-BC64-6489378E96CA}"/>
              </a:ext>
            </a:extLst>
          </p:cNvPr>
          <p:cNvSpPr txBox="1"/>
          <p:nvPr/>
        </p:nvSpPr>
        <p:spPr>
          <a:xfrm>
            <a:off x="551329" y="1017252"/>
            <a:ext cx="4764253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A partir do Modelo Lógico, </a:t>
            </a:r>
          </a:p>
          <a:p>
            <a:r>
              <a:rPr lang="pt-BR" sz="2800" dirty="0"/>
              <a:t>criar a estrutura do BD em SQL:</a:t>
            </a:r>
          </a:p>
          <a:p>
            <a:endParaRPr lang="pt-BR" sz="2800" dirty="0"/>
          </a:p>
          <a:p>
            <a:endParaRPr lang="pt-BR" sz="2800" dirty="0"/>
          </a:p>
          <a:p>
            <a:r>
              <a:rPr lang="pt-BR" sz="2800" dirty="0"/>
              <a:t>BD: </a:t>
            </a:r>
            <a:r>
              <a:rPr lang="pt-BR" sz="2800" dirty="0" err="1">
                <a:solidFill>
                  <a:srgbClr val="FF0000"/>
                </a:solidFill>
              </a:rPr>
              <a:t>clinicamedica</a:t>
            </a:r>
            <a:endParaRPr lang="pt-BR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6812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Atividade (Peso 5,00)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Para Entregar (Peso 5,00)</dc:title>
  <dc:creator>Cristiane Pavei Fernandes</dc:creator>
  <cp:lastModifiedBy>Cristiane Pavei Fernandes</cp:lastModifiedBy>
  <cp:revision>2</cp:revision>
  <dcterms:created xsi:type="dcterms:W3CDTF">2024-08-09T18:06:42Z</dcterms:created>
  <dcterms:modified xsi:type="dcterms:W3CDTF">2024-08-09T18:08:09Z</dcterms:modified>
</cp:coreProperties>
</file>