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450" r:id="rId6"/>
    <p:sldId id="532" r:id="rId7"/>
    <p:sldId id="533" r:id="rId8"/>
    <p:sldId id="535" r:id="rId9"/>
    <p:sldId id="536" r:id="rId10"/>
    <p:sldId id="534" r:id="rId11"/>
    <p:sldId id="537" r:id="rId12"/>
    <p:sldId id="53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EB23A-2C93-4853-94C5-BEF60A847C30}" v="11" dt="2021-03-02T16:48:44.207"/>
    <p1510:client id="{7CE899A2-27E2-47B2-9094-3EDFB63771EE}" v="95" dt="2021-03-02T16:29:17.687"/>
    <p1510:client id="{B2AD45C5-F3A0-A680-555B-66B6A8FE455F}" v="41" dt="2021-03-02T17:10:51.507"/>
    <p1510:client id="{D71FE41C-75EC-44E2-BBD4-2CB80CA1BE3A}" v="3" dt="2021-03-02T16:44:00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Costa Cardoso" userId="S::tiago.413413@alunosatc.edu.br::8cb75a04-53e6-4150-bc0c-8d8e298fdc03" providerId="AD" clId="Web-{D71FE41C-75EC-44E2-BBD4-2CB80CA1BE3A}"/>
    <pc:docChg chg="modSld">
      <pc:chgData name="Tiago Costa Cardoso" userId="S::tiago.413413@alunosatc.edu.br::8cb75a04-53e6-4150-bc0c-8d8e298fdc03" providerId="AD" clId="Web-{D71FE41C-75EC-44E2-BBD4-2CB80CA1BE3A}" dt="2021-03-02T16:44:00.066" v="2" actId="14100"/>
      <pc:docMkLst>
        <pc:docMk/>
      </pc:docMkLst>
      <pc:sldChg chg="modSp">
        <pc:chgData name="Tiago Costa Cardoso" userId="S::tiago.413413@alunosatc.edu.br::8cb75a04-53e6-4150-bc0c-8d8e298fdc03" providerId="AD" clId="Web-{D71FE41C-75EC-44E2-BBD4-2CB80CA1BE3A}" dt="2021-03-02T16:43:32.832" v="1" actId="14100"/>
        <pc:sldMkLst>
          <pc:docMk/>
          <pc:sldMk cId="1924202601" sldId="533"/>
        </pc:sldMkLst>
        <pc:picChg chg="mod">
          <ac:chgData name="Tiago Costa Cardoso" userId="S::tiago.413413@alunosatc.edu.br::8cb75a04-53e6-4150-bc0c-8d8e298fdc03" providerId="AD" clId="Web-{D71FE41C-75EC-44E2-BBD4-2CB80CA1BE3A}" dt="2021-03-02T16:43:32.832" v="1" actId="14100"/>
          <ac:picMkLst>
            <pc:docMk/>
            <pc:sldMk cId="1924202601" sldId="533"/>
            <ac:picMk id="5" creationId="{40860DF8-1774-4641-8064-328531CDF020}"/>
          </ac:picMkLst>
        </pc:picChg>
      </pc:sldChg>
      <pc:sldChg chg="modSp">
        <pc:chgData name="Tiago Costa Cardoso" userId="S::tiago.413413@alunosatc.edu.br::8cb75a04-53e6-4150-bc0c-8d8e298fdc03" providerId="AD" clId="Web-{D71FE41C-75EC-44E2-BBD4-2CB80CA1BE3A}" dt="2021-03-02T16:44:00.066" v="2" actId="14100"/>
        <pc:sldMkLst>
          <pc:docMk/>
          <pc:sldMk cId="2878460685" sldId="535"/>
        </pc:sldMkLst>
        <pc:picChg chg="mod">
          <ac:chgData name="Tiago Costa Cardoso" userId="S::tiago.413413@alunosatc.edu.br::8cb75a04-53e6-4150-bc0c-8d8e298fdc03" providerId="AD" clId="Web-{D71FE41C-75EC-44E2-BBD4-2CB80CA1BE3A}" dt="2021-03-02T16:44:00.066" v="2" actId="14100"/>
          <ac:picMkLst>
            <pc:docMk/>
            <pc:sldMk cId="2878460685" sldId="535"/>
            <ac:picMk id="4" creationId="{CA7E334A-9BE1-400E-8386-323909527F6A}"/>
          </ac:picMkLst>
        </pc:picChg>
      </pc:sldChg>
    </pc:docChg>
  </pc:docChgLst>
  <pc:docChgLst>
    <pc:chgData name="Nicolas Andrade De Freitas" userId="S::nicolas.7220@alunosatc.edu.br::40907131-1996-494b-841a-e22fe79c3428" providerId="AD" clId="Web-{B2AD45C5-F3A0-A680-555B-66B6A8FE455F}"/>
    <pc:docChg chg="modSld">
      <pc:chgData name="Nicolas Andrade De Freitas" userId="S::nicolas.7220@alunosatc.edu.br::40907131-1996-494b-841a-e22fe79c3428" providerId="AD" clId="Web-{B2AD45C5-F3A0-A680-555B-66B6A8FE455F}" dt="2021-03-02T17:10:51.507" v="24" actId="1076"/>
      <pc:docMkLst>
        <pc:docMk/>
      </pc:docMkLst>
      <pc:sldChg chg="modSp">
        <pc:chgData name="Nicolas Andrade De Freitas" userId="S::nicolas.7220@alunosatc.edu.br::40907131-1996-494b-841a-e22fe79c3428" providerId="AD" clId="Web-{B2AD45C5-F3A0-A680-555B-66B6A8FE455F}" dt="2021-03-02T16:28:13.812" v="1" actId="20577"/>
        <pc:sldMkLst>
          <pc:docMk/>
          <pc:sldMk cId="0" sldId="257"/>
        </pc:sldMkLst>
        <pc:spChg chg="mod">
          <ac:chgData name="Nicolas Andrade De Freitas" userId="S::nicolas.7220@alunosatc.edu.br::40907131-1996-494b-841a-e22fe79c3428" providerId="AD" clId="Web-{B2AD45C5-F3A0-A680-555B-66B6A8FE455F}" dt="2021-03-02T16:28:13.812" v="1" actId="20577"/>
          <ac:spMkLst>
            <pc:docMk/>
            <pc:sldMk cId="0" sldId="257"/>
            <ac:spMk id="2" creationId="{F50F24D0-327A-4763-8489-9AF7DA2B51CE}"/>
          </ac:spMkLst>
        </pc:spChg>
      </pc:sldChg>
      <pc:sldChg chg="modSp">
        <pc:chgData name="Nicolas Andrade De Freitas" userId="S::nicolas.7220@alunosatc.edu.br::40907131-1996-494b-841a-e22fe79c3428" providerId="AD" clId="Web-{B2AD45C5-F3A0-A680-555B-66B6A8FE455F}" dt="2021-03-02T16:40:22.199" v="10" actId="20577"/>
        <pc:sldMkLst>
          <pc:docMk/>
          <pc:sldMk cId="0" sldId="529"/>
        </pc:sldMkLst>
        <pc:spChg chg="mod">
          <ac:chgData name="Nicolas Andrade De Freitas" userId="S::nicolas.7220@alunosatc.edu.br::40907131-1996-494b-841a-e22fe79c3428" providerId="AD" clId="Web-{B2AD45C5-F3A0-A680-555B-66B6A8FE455F}" dt="2021-03-02T16:40:22.199" v="10" actId="20577"/>
          <ac:spMkLst>
            <pc:docMk/>
            <pc:sldMk cId="0" sldId="529"/>
            <ac:spMk id="371715" creationId="{7EB73A52-4288-4139-BEA3-E873245B4C30}"/>
          </ac:spMkLst>
        </pc:spChg>
      </pc:sldChg>
      <pc:sldChg chg="modSp">
        <pc:chgData name="Nicolas Andrade De Freitas" userId="S::nicolas.7220@alunosatc.edu.br::40907131-1996-494b-841a-e22fe79c3428" providerId="AD" clId="Web-{B2AD45C5-F3A0-A680-555B-66B6A8FE455F}" dt="2021-03-02T16:41:33.656" v="12" actId="1076"/>
        <pc:sldMkLst>
          <pc:docMk/>
          <pc:sldMk cId="1924202601" sldId="533"/>
        </pc:sldMkLst>
        <pc:picChg chg="mod">
          <ac:chgData name="Nicolas Andrade De Freitas" userId="S::nicolas.7220@alunosatc.edu.br::40907131-1996-494b-841a-e22fe79c3428" providerId="AD" clId="Web-{B2AD45C5-F3A0-A680-555B-66B6A8FE455F}" dt="2021-03-02T16:41:33.656" v="12" actId="1076"/>
          <ac:picMkLst>
            <pc:docMk/>
            <pc:sldMk cId="1924202601" sldId="533"/>
            <ac:picMk id="5" creationId="{40860DF8-1774-4641-8064-328531CDF020}"/>
          </ac:picMkLst>
        </pc:picChg>
      </pc:sldChg>
      <pc:sldChg chg="modSp">
        <pc:chgData name="Nicolas Andrade De Freitas" userId="S::nicolas.7220@alunosatc.edu.br::40907131-1996-494b-841a-e22fe79c3428" providerId="AD" clId="Web-{B2AD45C5-F3A0-A680-555B-66B6A8FE455F}" dt="2021-03-02T16:49:01.949" v="22" actId="14100"/>
        <pc:sldMkLst>
          <pc:docMk/>
          <pc:sldMk cId="2878460685" sldId="535"/>
        </pc:sldMkLst>
        <pc:picChg chg="mod">
          <ac:chgData name="Nicolas Andrade De Freitas" userId="S::nicolas.7220@alunosatc.edu.br::40907131-1996-494b-841a-e22fe79c3428" providerId="AD" clId="Web-{B2AD45C5-F3A0-A680-555B-66B6A8FE455F}" dt="2021-03-02T16:49:01.949" v="22" actId="14100"/>
          <ac:picMkLst>
            <pc:docMk/>
            <pc:sldMk cId="2878460685" sldId="535"/>
            <ac:picMk id="4" creationId="{CA7E334A-9BE1-400E-8386-323909527F6A}"/>
          </ac:picMkLst>
        </pc:picChg>
      </pc:sldChg>
      <pc:sldChg chg="modSp">
        <pc:chgData name="Nicolas Andrade De Freitas" userId="S::nicolas.7220@alunosatc.edu.br::40907131-1996-494b-841a-e22fe79c3428" providerId="AD" clId="Web-{B2AD45C5-F3A0-A680-555B-66B6A8FE455F}" dt="2021-03-02T17:10:51.507" v="24" actId="1076"/>
        <pc:sldMkLst>
          <pc:docMk/>
          <pc:sldMk cId="3547607654" sldId="537"/>
        </pc:sldMkLst>
        <pc:picChg chg="mod">
          <ac:chgData name="Nicolas Andrade De Freitas" userId="S::nicolas.7220@alunosatc.edu.br::40907131-1996-494b-841a-e22fe79c3428" providerId="AD" clId="Web-{B2AD45C5-F3A0-A680-555B-66B6A8FE455F}" dt="2021-03-02T17:10:51.507" v="24" actId="1076"/>
          <ac:picMkLst>
            <pc:docMk/>
            <pc:sldMk cId="3547607654" sldId="537"/>
            <ac:picMk id="2050" creationId="{00000000-0000-0000-0000-000000000000}"/>
          </ac:picMkLst>
        </pc:picChg>
      </pc:sldChg>
    </pc:docChg>
  </pc:docChgLst>
  <pc:docChgLst>
    <pc:chgData name="Giordano Sais Reichow" userId="S::giordano.237417@alunosatc.edu.br::31cb18d9-9b0e-489c-bda6-415fa9cd5c32" providerId="AD" clId="Web-{50BEB23A-2C93-4853-94C5-BEF60A847C30}"/>
    <pc:docChg chg="modSld">
      <pc:chgData name="Giordano Sais Reichow" userId="S::giordano.237417@alunosatc.edu.br::31cb18d9-9b0e-489c-bda6-415fa9cd5c32" providerId="AD" clId="Web-{50BEB23A-2C93-4853-94C5-BEF60A847C30}" dt="2021-03-02T16:48:44.207" v="10" actId="1076"/>
      <pc:docMkLst>
        <pc:docMk/>
      </pc:docMkLst>
      <pc:sldChg chg="modSp">
        <pc:chgData name="Giordano Sais Reichow" userId="S::giordano.237417@alunosatc.edu.br::31cb18d9-9b0e-489c-bda6-415fa9cd5c32" providerId="AD" clId="Web-{50BEB23A-2C93-4853-94C5-BEF60A847C30}" dt="2021-03-02T16:41:45.464" v="7" actId="1076"/>
        <pc:sldMkLst>
          <pc:docMk/>
          <pc:sldMk cId="1924202601" sldId="533"/>
        </pc:sldMkLst>
        <pc:picChg chg="mod">
          <ac:chgData name="Giordano Sais Reichow" userId="S::giordano.237417@alunosatc.edu.br::31cb18d9-9b0e-489c-bda6-415fa9cd5c32" providerId="AD" clId="Web-{50BEB23A-2C93-4853-94C5-BEF60A847C30}" dt="2021-03-02T16:41:45.464" v="7" actId="1076"/>
          <ac:picMkLst>
            <pc:docMk/>
            <pc:sldMk cId="1924202601" sldId="533"/>
            <ac:picMk id="5" creationId="{40860DF8-1774-4641-8064-328531CDF020}"/>
          </ac:picMkLst>
        </pc:picChg>
      </pc:sldChg>
      <pc:sldChg chg="modSp">
        <pc:chgData name="Giordano Sais Reichow" userId="S::giordano.237417@alunosatc.edu.br::31cb18d9-9b0e-489c-bda6-415fa9cd5c32" providerId="AD" clId="Web-{50BEB23A-2C93-4853-94C5-BEF60A847C30}" dt="2021-03-02T16:48:44.207" v="10" actId="1076"/>
        <pc:sldMkLst>
          <pc:docMk/>
          <pc:sldMk cId="2878460685" sldId="535"/>
        </pc:sldMkLst>
        <pc:picChg chg="mod">
          <ac:chgData name="Giordano Sais Reichow" userId="S::giordano.237417@alunosatc.edu.br::31cb18d9-9b0e-489c-bda6-415fa9cd5c32" providerId="AD" clId="Web-{50BEB23A-2C93-4853-94C5-BEF60A847C30}" dt="2021-03-02T16:48:44.207" v="10" actId="1076"/>
          <ac:picMkLst>
            <pc:docMk/>
            <pc:sldMk cId="2878460685" sldId="535"/>
            <ac:picMk id="4" creationId="{CA7E334A-9BE1-400E-8386-323909527F6A}"/>
          </ac:picMkLst>
        </pc:picChg>
      </pc:sldChg>
    </pc:docChg>
  </pc:docChgLst>
  <pc:docChgLst>
    <pc:chgData name="Giordano Sais Reichow" userId="S::giordano.237417@alunosatc.edu.br::31cb18d9-9b0e-489c-bda6-415fa9cd5c32" providerId="AD" clId="Web-{7CE899A2-27E2-47B2-9094-3EDFB63771EE}"/>
    <pc:docChg chg="modSld">
      <pc:chgData name="Giordano Sais Reichow" userId="S::giordano.237417@alunosatc.edu.br::31cb18d9-9b0e-489c-bda6-415fa9cd5c32" providerId="AD" clId="Web-{7CE899A2-27E2-47B2-9094-3EDFB63771EE}" dt="2021-03-02T16:29:16.562" v="45" actId="20577"/>
      <pc:docMkLst>
        <pc:docMk/>
      </pc:docMkLst>
      <pc:sldChg chg="modSp">
        <pc:chgData name="Giordano Sais Reichow" userId="S::giordano.237417@alunosatc.edu.br::31cb18d9-9b0e-489c-bda6-415fa9cd5c32" providerId="AD" clId="Web-{7CE899A2-27E2-47B2-9094-3EDFB63771EE}" dt="2021-03-02T16:29:16.562" v="45" actId="20577"/>
        <pc:sldMkLst>
          <pc:docMk/>
          <pc:sldMk cId="0" sldId="257"/>
        </pc:sldMkLst>
        <pc:spChg chg="mod">
          <ac:chgData name="Giordano Sais Reichow" userId="S::giordano.237417@alunosatc.edu.br::31cb18d9-9b0e-489c-bda6-415fa9cd5c32" providerId="AD" clId="Web-{7CE899A2-27E2-47B2-9094-3EDFB63771EE}" dt="2021-03-02T16:29:16.562" v="45" actId="20577"/>
          <ac:spMkLst>
            <pc:docMk/>
            <pc:sldMk cId="0" sldId="257"/>
            <ac:spMk id="2" creationId="{F50F24D0-327A-4763-8489-9AF7DA2B51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8E909-B7E6-4D5B-B2CB-E570A470B900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6D005-063D-4288-8AFA-2C923DCCC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59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4DDD8-23AB-40DB-BF4F-4754CF41E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0E3FDD-9B14-4AD7-B5A5-1BAE1447F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6BBD21-EBB4-4C60-B820-1304055E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08C1-7DFD-4024-9519-2BB1DCB75B20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863391-F0B4-4876-AA83-9196A9CD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0E5808-905D-4B3B-9B2E-7F8752D2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E45-FD8C-41CB-B650-B4FB54BF7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02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8E813-9924-4EDD-A8D0-4E18902F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84A8CB-E014-4ECE-8597-34362E5F6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AA2F2F-594B-4B0D-B031-2933E569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08C1-7DFD-4024-9519-2BB1DCB75B20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0A5A70-5314-4CC3-985D-167936D9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1E0F55-3D55-4F5E-B3E3-E215875E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E45-FD8C-41CB-B650-B4FB54BF7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35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E47066-B245-493B-BF8F-5E2104CF4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7908BA-6294-4981-AFE8-A1CE62391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260F6-B0AF-47CE-89C4-159A8354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08C1-7DFD-4024-9519-2BB1DCB75B20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720CC0-719C-4281-BF12-44EA2DE1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556F5-88E5-42CA-8965-43BF60F8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E45-FD8C-41CB-B650-B4FB54BF7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200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E5D7F-8784-424E-916E-96F7D396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0714"/>
            <a:ext cx="10972800" cy="7207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Online 2">
            <a:extLst>
              <a:ext uri="{FF2B5EF4-FFF2-40B4-BE49-F238E27FC236}">
                <a16:creationId xmlns:a16="http://schemas.microsoft.com/office/drawing/2014/main" id="{61112A12-5972-4F12-B3A9-05D753779F32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609600" y="1341438"/>
            <a:ext cx="5384800" cy="4525962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C1CC94-24D8-4834-9131-3CC4777A2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0" y="1341438"/>
            <a:ext cx="5384800" cy="452596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529CB3-3279-47E7-A0DB-CEB3915CDA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AAF3D6-64D8-4F36-87F3-56853D421F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79718" y="6248400"/>
            <a:ext cx="577849" cy="609600"/>
          </a:xfrm>
        </p:spPr>
        <p:txBody>
          <a:bodyPr/>
          <a:lstStyle>
            <a:lvl1pPr>
              <a:defRPr/>
            </a:lvl1pPr>
          </a:lstStyle>
          <a:p>
            <a:fld id="{1A57C673-1951-40CD-870B-25943AD5BED7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C9A680-F98A-404D-8A31-013F3FB1241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626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C41AC-48D6-48A2-B404-2E7C50CB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BA0961-7B90-4208-9C7F-680B1E85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CAA529-608D-4F8C-899B-D2DC2EA8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08C1-7DFD-4024-9519-2BB1DCB75B20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561954-D8F5-4C71-BC03-0FB64946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777833-2CEF-4FC3-A83D-2C15F276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E45-FD8C-41CB-B650-B4FB54BF7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01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34E87-3743-4AA6-AFA7-B6C46140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1A6E1B-6870-4160-8F5B-BE042F72E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D97F7-87A9-4A5C-A443-8465AB63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08C1-7DFD-4024-9519-2BB1DCB75B20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6929C2-B161-4CE1-ACDD-C8BDFF5A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880FE0-E20B-492C-8695-4E19EAD7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E45-FD8C-41CB-B650-B4FB54BF7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38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0BD7B-2326-4601-88E1-B6EE45F0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C5D2B-564E-48BC-BBDD-B869E76C7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83033A-9E8E-4935-84D6-07E7CA0E1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09B3AC-76DC-4B64-AC28-DE13D804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08C1-7DFD-4024-9519-2BB1DCB75B20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A63646-D89D-42C3-A644-F0050068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1A632C-0AB1-422F-9ADB-48929A49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E45-FD8C-41CB-B650-B4FB54BF7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25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FD21E-617D-433A-B99D-A01288D6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FE705A-FAB3-4F67-974D-FEC8BD6AA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9B8EFE-6FD0-491F-A6D7-BC17D2093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6C6391-1625-4838-8558-30A1BA644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357D78-A37A-4A96-BA70-BF18C90B3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E41B0-C0D6-40FB-99EB-46D06B59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08C1-7DFD-4024-9519-2BB1DCB75B20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2D51BC-6BEC-4D4B-AECD-5E97F945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465324-D46F-4844-9A31-6FCFAB25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E45-FD8C-41CB-B650-B4FB54BF7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9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9683-B689-4A74-B4C1-63C40DDD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5A6D57-9524-4288-86C6-36B9FD5C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08C1-7DFD-4024-9519-2BB1DCB75B20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A074DE-3BE1-47E4-9F96-3D904540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657887-E52D-4D22-B155-EF15BE01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E45-FD8C-41CB-B650-B4FB54BF7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6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13DCD5-F567-4FDA-A73A-1CD2A45C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08C1-7DFD-4024-9519-2BB1DCB75B20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A4284E-BD48-482D-B760-4F72D9A9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313DE2-B9E3-446A-8D1C-7A2B4D17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E45-FD8C-41CB-B650-B4FB54BF7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06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43C60-3A11-4DD4-8A92-69C645E3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D53E58-9849-41E2-BDB5-A2531741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AABF90-585A-41DA-8539-91D76AF1D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A87A3B-7974-4A8D-832E-9F232503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08C1-7DFD-4024-9519-2BB1DCB75B20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D39F0-D9CE-47CF-B126-8923DDAA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AA65B2-1C4B-475C-82A9-DFB7BBB4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E45-FD8C-41CB-B650-B4FB54BF7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83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7B660-C734-4AEE-B6BF-3F4F2AE4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6F9E42-C68B-4E80-8718-A383C81ED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BB4C81-E3DB-4EA6-B646-EDACB8302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40019C-7308-487D-8E69-92753D8C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08C1-7DFD-4024-9519-2BB1DCB75B20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AA8FED-1699-4EF5-834D-01CDF203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A7FC9B-26D3-47F1-8C0D-A102E08D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E45-FD8C-41CB-B650-B4FB54BF7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14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E63F27-BD24-45B4-B8E9-495719D3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B22617-DCC8-4EAD-8F2C-6BEF8EB65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F84B4-7C20-4D16-8747-551DF406B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08C1-7DFD-4024-9519-2BB1DCB75B20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C115D-EE4C-48E6-B9EA-BF378E9E6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D5288A-F9E3-4D8E-89F8-5EF336FBC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ADE45-FD8C-41CB-B650-B4FB54BF7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54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C590F744-62A2-4359-AD56-8FFC36262A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1C04F7-0FA7-4F16-B206-9ECE40A7BB6F}" type="slidenum">
              <a:rPr lang="pt-BR" altLang="pt-BR"/>
              <a:pPr/>
              <a:t>1</a:t>
            </a:fld>
            <a:endParaRPr lang="pt-BR" altLang="pt-BR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ABAB014-71AE-48EC-91E7-2002BC379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</a:rPr>
              <a:t>Análise de Requisitos</a:t>
            </a:r>
            <a:endParaRPr lang="pt-BR" alt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50F24D0-327A-4763-8489-9AF7DA2B51CE}"/>
              </a:ext>
            </a:extLst>
          </p:cNvPr>
          <p:cNvSpPr/>
          <p:nvPr/>
        </p:nvSpPr>
        <p:spPr>
          <a:xfrm>
            <a:off x="2135560" y="2045080"/>
            <a:ext cx="8075240" cy="497584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5000"/>
              </a:lnSpc>
              <a:spcBef>
                <a:spcPct val="75000"/>
              </a:spcBef>
            </a:pPr>
            <a:r>
              <a:rPr lang="pt-BR" altLang="pt-BR" sz="2800">
                <a:latin typeface="Tahoma"/>
                <a:ea typeface="Tahoma"/>
                <a:cs typeface="Tahoma"/>
              </a:rPr>
              <a:t>Processo de descobrir, analisar, documentar e  verificar serviços requeridos para um sistema e suas restrições operacionais. </a:t>
            </a:r>
            <a:endParaRPr lang="pt-BR" altLang="pt-BR" sz="2800">
              <a:latin typeface="Tahoma" panose="020B0604030504040204" pitchFamily="34" charset="0"/>
              <a:ea typeface="Tahoma"/>
              <a:cs typeface="Tahoma"/>
            </a:endParaRPr>
          </a:p>
          <a:p>
            <a:pPr algn="ctr">
              <a:lnSpc>
                <a:spcPct val="155000"/>
              </a:lnSpc>
              <a:spcBef>
                <a:spcPct val="75000"/>
              </a:spcBef>
            </a:pPr>
            <a:endParaRPr lang="pt-BR" altLang="pt-BR" sz="2800">
              <a:latin typeface="Tahoma" panose="020B0604030504040204" pitchFamily="34" charset="0"/>
              <a:ea typeface="Tahoma"/>
              <a:cs typeface="Tahoma"/>
            </a:endParaRPr>
          </a:p>
          <a:p>
            <a:pPr algn="ctr">
              <a:lnSpc>
                <a:spcPct val="155000"/>
              </a:lnSpc>
              <a:spcBef>
                <a:spcPct val="75000"/>
              </a:spcBef>
            </a:pPr>
            <a:endParaRPr lang="pt-BR" altLang="pt-BR" sz="2800">
              <a:latin typeface="Tahoma" panose="020B0604030504040204" pitchFamily="34" charset="0"/>
              <a:ea typeface="Tahoma"/>
              <a:cs typeface="Tahoma"/>
            </a:endParaRPr>
          </a:p>
          <a:p>
            <a:pPr algn="ctr">
              <a:lnSpc>
                <a:spcPct val="155000"/>
              </a:lnSpc>
              <a:spcBef>
                <a:spcPct val="75000"/>
              </a:spcBef>
            </a:pPr>
            <a:endParaRPr lang="pt-BR" altLang="pt-BR" sz="2800">
              <a:latin typeface="Tahoma" panose="020B0604030504040204" pitchFamily="34" charset="0"/>
              <a:ea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80CA2A78-E254-4A66-B7DA-492D394D06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CF31A6-0F3C-459D-8FC6-6FF37D89D448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266242" name="Rectangle 2">
            <a:extLst>
              <a:ext uri="{FF2B5EF4-FFF2-40B4-BE49-F238E27FC236}">
                <a16:creationId xmlns:a16="http://schemas.microsoft.com/office/drawing/2014/main" id="{05D32F21-A68A-4D72-BB03-1D922E197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915400" cy="11049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 anchor="b">
            <a:normAutofit/>
          </a:bodyPr>
          <a:lstStyle/>
          <a:p>
            <a:r>
              <a:rPr lang="en-GB" altLang="pt-BR"/>
              <a:t>Tipos de requisitos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50AE6584-C2CD-45C1-9686-97EDDFECD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011" y="1751730"/>
            <a:ext cx="10575702" cy="41671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>
            <a:normAutofit/>
          </a:bodyPr>
          <a:lstStyle/>
          <a:p>
            <a:r>
              <a:rPr lang="en-GB" altLang="pt-BR" err="1"/>
              <a:t>Requisitos</a:t>
            </a:r>
            <a:r>
              <a:rPr lang="en-GB" altLang="pt-BR"/>
              <a:t> de </a:t>
            </a:r>
            <a:r>
              <a:rPr lang="en-GB" altLang="pt-BR" err="1"/>
              <a:t>usuário</a:t>
            </a:r>
            <a:r>
              <a:rPr lang="en-GB" altLang="pt-BR"/>
              <a:t>  </a:t>
            </a:r>
          </a:p>
          <a:p>
            <a:pPr lvl="1"/>
            <a:r>
              <a:rPr lang="en-GB" altLang="pt-BR" err="1"/>
              <a:t>Declarações</a:t>
            </a:r>
            <a:r>
              <a:rPr lang="en-GB" altLang="pt-BR"/>
              <a:t> </a:t>
            </a:r>
            <a:r>
              <a:rPr lang="en-GB" altLang="pt-BR" err="1"/>
              <a:t>em</a:t>
            </a:r>
            <a:r>
              <a:rPr lang="en-GB" altLang="pt-BR"/>
              <a:t> </a:t>
            </a:r>
            <a:r>
              <a:rPr lang="en-GB" altLang="pt-BR" err="1"/>
              <a:t>linguagem</a:t>
            </a:r>
            <a:r>
              <a:rPr lang="en-GB" altLang="pt-BR"/>
              <a:t> natural </a:t>
            </a:r>
            <a:r>
              <a:rPr lang="en-GB" altLang="pt-BR" err="1"/>
              <a:t>mais</a:t>
            </a:r>
            <a:r>
              <a:rPr lang="en-GB" altLang="pt-BR"/>
              <a:t> </a:t>
            </a:r>
            <a:r>
              <a:rPr lang="en-GB" altLang="pt-BR" err="1"/>
              <a:t>diagramas</a:t>
            </a:r>
            <a:r>
              <a:rPr lang="en-GB" altLang="pt-BR"/>
              <a:t> de </a:t>
            </a:r>
            <a:r>
              <a:rPr lang="en-GB" altLang="pt-BR" err="1"/>
              <a:t>serviços</a:t>
            </a:r>
            <a:r>
              <a:rPr lang="en-GB" altLang="pt-BR"/>
              <a:t> </a:t>
            </a:r>
            <a:r>
              <a:rPr lang="en-GB" altLang="pt-BR" err="1"/>
              <a:t>que</a:t>
            </a:r>
            <a:r>
              <a:rPr lang="en-GB" altLang="pt-BR"/>
              <a:t> o </a:t>
            </a:r>
            <a:r>
              <a:rPr lang="en-GB" altLang="pt-BR" err="1"/>
              <a:t>sistema</a:t>
            </a:r>
            <a:r>
              <a:rPr lang="en-GB" altLang="pt-BR"/>
              <a:t> </a:t>
            </a:r>
            <a:r>
              <a:rPr lang="en-GB" altLang="pt-BR" err="1"/>
              <a:t>fornece</a:t>
            </a:r>
            <a:r>
              <a:rPr lang="en-GB" altLang="pt-BR"/>
              <a:t> e </a:t>
            </a:r>
            <a:r>
              <a:rPr lang="en-GB" altLang="pt-BR" err="1"/>
              <a:t>suas</a:t>
            </a:r>
            <a:r>
              <a:rPr lang="en-GB" altLang="pt-BR"/>
              <a:t> </a:t>
            </a:r>
            <a:r>
              <a:rPr lang="en-GB" altLang="pt-BR" err="1"/>
              <a:t>restrições</a:t>
            </a:r>
            <a:r>
              <a:rPr lang="en-GB" altLang="pt-BR"/>
              <a:t> </a:t>
            </a:r>
            <a:r>
              <a:rPr lang="en-GB" altLang="pt-BR" err="1"/>
              <a:t>operacionais</a:t>
            </a:r>
            <a:r>
              <a:rPr lang="en-GB" altLang="pt-BR"/>
              <a:t>. </a:t>
            </a:r>
            <a:r>
              <a:rPr lang="en-GB" altLang="pt-BR" err="1"/>
              <a:t>Escritos</a:t>
            </a:r>
            <a:r>
              <a:rPr lang="en-GB" altLang="pt-BR"/>
              <a:t> </a:t>
            </a:r>
            <a:r>
              <a:rPr lang="en-GB" altLang="pt-BR" err="1"/>
              <a:t>para</a:t>
            </a:r>
            <a:r>
              <a:rPr lang="en-GB" altLang="pt-BR"/>
              <a:t> </a:t>
            </a:r>
            <a:r>
              <a:rPr lang="en-GB" altLang="pt-BR" err="1"/>
              <a:t>os</a:t>
            </a:r>
            <a:r>
              <a:rPr lang="en-GB" altLang="pt-BR"/>
              <a:t> </a:t>
            </a:r>
            <a:r>
              <a:rPr lang="en-GB" altLang="pt-BR" err="1"/>
              <a:t>usuários</a:t>
            </a:r>
            <a:r>
              <a:rPr lang="en-GB" altLang="pt-BR"/>
              <a:t>.</a:t>
            </a:r>
          </a:p>
          <a:p>
            <a:r>
              <a:rPr lang="en-GB" altLang="pt-BR" err="1"/>
              <a:t>Requisitos</a:t>
            </a:r>
            <a:r>
              <a:rPr lang="en-GB" altLang="pt-BR"/>
              <a:t> de </a:t>
            </a:r>
            <a:r>
              <a:rPr lang="en-GB" altLang="pt-BR" err="1"/>
              <a:t>sistema</a:t>
            </a:r>
            <a:r>
              <a:rPr lang="en-GB" altLang="pt-BR"/>
              <a:t> </a:t>
            </a:r>
          </a:p>
          <a:p>
            <a:pPr lvl="1"/>
            <a:r>
              <a:rPr lang="en-GB" altLang="pt-BR"/>
              <a:t>Um </a:t>
            </a:r>
            <a:r>
              <a:rPr lang="en-GB" altLang="pt-BR" err="1"/>
              <a:t>documento</a:t>
            </a:r>
            <a:r>
              <a:rPr lang="en-GB" altLang="pt-BR"/>
              <a:t> </a:t>
            </a:r>
            <a:r>
              <a:rPr lang="en-GB" altLang="pt-BR" err="1"/>
              <a:t>estruturado</a:t>
            </a:r>
            <a:r>
              <a:rPr lang="en-GB" altLang="pt-BR"/>
              <a:t> </a:t>
            </a:r>
            <a:r>
              <a:rPr lang="en-GB" altLang="pt-BR" err="1"/>
              <a:t>estabelecendo</a:t>
            </a:r>
            <a:r>
              <a:rPr lang="en-GB" altLang="pt-BR"/>
              <a:t> </a:t>
            </a:r>
            <a:r>
              <a:rPr lang="en-GB" altLang="pt-BR" err="1"/>
              <a:t>descrições</a:t>
            </a:r>
            <a:r>
              <a:rPr lang="en-GB" altLang="pt-BR"/>
              <a:t> </a:t>
            </a:r>
            <a:r>
              <a:rPr lang="en-GB" altLang="pt-BR" err="1"/>
              <a:t>detalhadas</a:t>
            </a:r>
            <a:r>
              <a:rPr lang="en-GB" altLang="pt-BR"/>
              <a:t> das </a:t>
            </a:r>
            <a:r>
              <a:rPr lang="en-GB" altLang="pt-BR" err="1"/>
              <a:t>funções</a:t>
            </a:r>
            <a:r>
              <a:rPr lang="en-GB" altLang="pt-BR"/>
              <a:t>, </a:t>
            </a:r>
            <a:r>
              <a:rPr lang="en-GB" altLang="pt-BR" err="1"/>
              <a:t>serviços</a:t>
            </a:r>
            <a:r>
              <a:rPr lang="en-GB" altLang="pt-BR"/>
              <a:t> e </a:t>
            </a:r>
            <a:r>
              <a:rPr lang="en-GB" altLang="pt-BR" err="1"/>
              <a:t>restrições</a:t>
            </a:r>
            <a:r>
              <a:rPr lang="en-GB" altLang="pt-BR"/>
              <a:t> </a:t>
            </a:r>
            <a:r>
              <a:rPr lang="en-GB" altLang="pt-BR" err="1"/>
              <a:t>operacionais</a:t>
            </a:r>
            <a:r>
              <a:rPr lang="en-GB" altLang="pt-BR"/>
              <a:t> do </a:t>
            </a:r>
            <a:r>
              <a:rPr lang="en-GB" altLang="pt-BR" err="1"/>
              <a:t>sistema</a:t>
            </a:r>
            <a:r>
              <a:rPr lang="en-GB" altLang="pt-BR"/>
              <a:t>. Define o </a:t>
            </a:r>
            <a:r>
              <a:rPr lang="en-GB" altLang="pt-BR" err="1"/>
              <a:t>que</a:t>
            </a:r>
            <a:r>
              <a:rPr lang="en-GB" altLang="pt-BR"/>
              <a:t> </a:t>
            </a:r>
            <a:r>
              <a:rPr lang="en-GB" altLang="pt-BR" err="1"/>
              <a:t>deve</a:t>
            </a:r>
            <a:r>
              <a:rPr lang="en-GB" altLang="pt-BR"/>
              <a:t> </a:t>
            </a:r>
            <a:r>
              <a:rPr lang="en-GB" altLang="pt-BR" err="1"/>
              <a:t>ser</a:t>
            </a:r>
            <a:r>
              <a:rPr lang="en-GB" altLang="pt-BR"/>
              <a:t> </a:t>
            </a:r>
            <a:r>
              <a:rPr lang="en-GB" altLang="pt-BR" err="1"/>
              <a:t>implementado</a:t>
            </a:r>
            <a:r>
              <a:rPr lang="en-GB" altLang="pt-BR"/>
              <a:t> e </a:t>
            </a:r>
            <a:r>
              <a:rPr lang="en-GB" altLang="pt-BR" err="1"/>
              <a:t>assim</a:t>
            </a:r>
            <a:r>
              <a:rPr lang="en-GB" altLang="pt-BR"/>
              <a:t>, </a:t>
            </a:r>
            <a:r>
              <a:rPr lang="en-GB" altLang="pt-BR" err="1"/>
              <a:t>pode</a:t>
            </a:r>
            <a:r>
              <a:rPr lang="en-GB" altLang="pt-BR"/>
              <a:t> </a:t>
            </a:r>
            <a:r>
              <a:rPr lang="en-GB" altLang="pt-BR" err="1"/>
              <a:t>ser</a:t>
            </a:r>
            <a:r>
              <a:rPr lang="en-GB" altLang="pt-BR"/>
              <a:t> parte de um </a:t>
            </a:r>
            <a:r>
              <a:rPr lang="en-GB" altLang="pt-BR" err="1"/>
              <a:t>contrato</a:t>
            </a:r>
            <a:r>
              <a:rPr lang="en-GB" altLang="pt-BR"/>
              <a:t> entre o </a:t>
            </a:r>
            <a:r>
              <a:rPr lang="en-GB" altLang="pt-BR" err="1"/>
              <a:t>cliente</a:t>
            </a:r>
            <a:r>
              <a:rPr lang="en-GB" altLang="pt-BR"/>
              <a:t> e o </a:t>
            </a:r>
            <a:r>
              <a:rPr lang="en-GB" altLang="pt-BR" err="1"/>
              <a:t>desenvolvedor</a:t>
            </a:r>
            <a:r>
              <a:rPr lang="en-GB" altLang="pt-BR"/>
              <a:t>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E510060-BDA3-4DD8-894A-B6C4FF2DB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59" y="1388491"/>
            <a:ext cx="10734262" cy="502754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280FD69-77DA-481B-9D32-29616C25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153092"/>
            <a:ext cx="10515600" cy="973344"/>
          </a:xfrm>
        </p:spPr>
        <p:txBody>
          <a:bodyPr>
            <a:normAutofit/>
          </a:bodyPr>
          <a:lstStyle/>
          <a:p>
            <a:r>
              <a:rPr lang="pt-BR" sz="4000"/>
              <a:t>Elaborar um Diagrama de </a:t>
            </a:r>
            <a:r>
              <a:rPr lang="pt-BR" sz="4000" b="1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281070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0860DF8-1774-4641-8064-328531CDF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60" y="333678"/>
            <a:ext cx="11067290" cy="624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0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7E334A-9BE1-400E-8386-32390952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67" y="639504"/>
            <a:ext cx="10608419" cy="411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Exemplos:</a:t>
            </a:r>
          </a:p>
        </p:txBody>
      </p:sp>
      <p:pic>
        <p:nvPicPr>
          <p:cNvPr id="1026" name="Picture 2" descr="Diagramas de Casos de Uso – DESIGN DE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15" y="1524000"/>
            <a:ext cx="6580505" cy="47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27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73D46F-A557-421D-96CA-2EC5D2B62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17" y="182880"/>
            <a:ext cx="10195910" cy="633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228600"/>
            <a:ext cx="10515600" cy="1325563"/>
          </a:xfrm>
        </p:spPr>
        <p:txBody>
          <a:bodyPr/>
          <a:lstStyle/>
          <a:p>
            <a:r>
              <a:rPr lang="pt-BR"/>
              <a:t>Exemplos:</a:t>
            </a:r>
          </a:p>
        </p:txBody>
      </p:sp>
      <p:pic>
        <p:nvPicPr>
          <p:cNvPr id="2050" name="Picture 2" descr="2 - Diagrama de Casos de Uso - Projeto Fit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696" y="271732"/>
            <a:ext cx="8086725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60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D2CFA-E78C-1089-596A-BD73A86A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BC3149-93A0-3EC7-0989-85D36EA10930}"/>
              </a:ext>
            </a:extLst>
          </p:cNvPr>
          <p:cNvSpPr txBox="1"/>
          <p:nvPr/>
        </p:nvSpPr>
        <p:spPr>
          <a:xfrm>
            <a:off x="838200" y="1226452"/>
            <a:ext cx="1062462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Atividade Biblioteca – Peso 5,00</a:t>
            </a:r>
            <a:r>
              <a:rPr lang="pt-BR" sz="3200" dirty="0"/>
              <a:t>:</a:t>
            </a:r>
            <a:br>
              <a:rPr lang="pt-BR" sz="3200" dirty="0"/>
            </a:br>
            <a:br>
              <a:rPr lang="pt-BR" sz="3200" dirty="0"/>
            </a:br>
            <a:r>
              <a:rPr lang="pt-BR" sz="3200" dirty="0"/>
              <a:t>1- Desenvolver o </a:t>
            </a:r>
            <a:r>
              <a:rPr lang="pt-BR" sz="3200" b="1" dirty="0"/>
              <a:t>Diagrama de Casos de Uso da Biblioteca,</a:t>
            </a:r>
            <a:r>
              <a:rPr lang="pt-BR" sz="3200" dirty="0"/>
              <a:t>  disponibilizado pela professora em sala.</a:t>
            </a:r>
          </a:p>
        </p:txBody>
      </p:sp>
    </p:spTree>
    <p:extLst>
      <p:ext uri="{BB962C8B-B14F-4D97-AF65-F5344CB8AC3E}">
        <p14:creationId xmlns:p14="http://schemas.microsoft.com/office/powerpoint/2010/main" val="166217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C9B06E8D258D44AB20F7299C31BAA6" ma:contentTypeVersion="3" ma:contentTypeDescription="Create a new document." ma:contentTypeScope="" ma:versionID="b282d88c888bf98300d2e5b18e70389e">
  <xsd:schema xmlns:xsd="http://www.w3.org/2001/XMLSchema" xmlns:xs="http://www.w3.org/2001/XMLSchema" xmlns:p="http://schemas.microsoft.com/office/2006/metadata/properties" xmlns:ns2="26710101-bd84-4e96-9192-5534adc630e1" targetNamespace="http://schemas.microsoft.com/office/2006/metadata/properties" ma:root="true" ma:fieldsID="6ed41d138829e1e00c0dc17e9fe78947" ns2:_="">
    <xsd:import namespace="26710101-bd84-4e96-9192-5534adc63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10101-bd84-4e96-9192-5534adc630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6B6968-740B-4A90-83D4-D993571EE0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3A177B-F35E-4EA7-BC20-0E524E90BF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3BC1715-5B77-4B57-9CA1-34606755DC71}">
  <ds:schemaRefs>
    <ds:schemaRef ds:uri="26710101-bd84-4e96-9192-5534adc630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131</Words>
  <Application>Microsoft Office PowerPoint</Application>
  <PresentationFormat>Ecrã Panorâmico</PresentationFormat>
  <Paragraphs>15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Tema do Office</vt:lpstr>
      <vt:lpstr>Análise de Requisitos</vt:lpstr>
      <vt:lpstr>Tipos de requisitos</vt:lpstr>
      <vt:lpstr>Elaborar um Diagrama de Casos de Uso</vt:lpstr>
      <vt:lpstr>Apresentação do PowerPoint</vt:lpstr>
      <vt:lpstr>Apresentação do PowerPoint</vt:lpstr>
      <vt:lpstr>Exemplos:</vt:lpstr>
      <vt:lpstr>Apresentação do PowerPoint</vt:lpstr>
      <vt:lpstr>Exemplos:</vt:lpstr>
      <vt:lpstr>Exercícios: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Cristiane Pavei Fernandes</dc:creator>
  <cp:lastModifiedBy>Cristiane Pavei Fernandes</cp:lastModifiedBy>
  <cp:revision>4</cp:revision>
  <dcterms:created xsi:type="dcterms:W3CDTF">2020-03-04T17:25:56Z</dcterms:created>
  <dcterms:modified xsi:type="dcterms:W3CDTF">2024-03-06T16:12:28Z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0x010100BDC9B06E8D258D44AB20F7299C31BAA6</vt:lpwstr>
  </property>
</Properties>
</file>