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3" r:id="rId3"/>
    <p:sldId id="404" r:id="rId4"/>
    <p:sldId id="401" r:id="rId5"/>
    <p:sldId id="405" r:id="rId6"/>
    <p:sldId id="406" r:id="rId7"/>
    <p:sldId id="407" r:id="rId8"/>
    <p:sldId id="402" r:id="rId9"/>
    <p:sldId id="408" r:id="rId10"/>
    <p:sldId id="409" r:id="rId11"/>
    <p:sldId id="41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64BAB-FE87-4DB2-8276-B6A77C16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0FDF4-07FD-4E93-B8CF-6E43B9751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08924-945A-4E94-93CF-CC13EB4C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0431E-DFDC-46DD-871D-6B80E5AF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BE869-3A76-4B3E-8D23-8C6EB823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0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0B9A-A588-44C1-99B5-ABF85FC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BE5B1-7526-42D2-88F5-B1C435BA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6DD1F-9A1D-4B8F-B600-4DF9045A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2DE5A-593A-4448-9BE9-C920A44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50B6E-EB3F-4BC9-A0E3-F6845DD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8CFC3-4BD3-4DB6-9366-4FF366070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95520-51FF-4B1B-B44C-87B98796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0CBCD7-3C29-4B44-94DC-74E9350F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F987F-2DB1-451B-9028-0934D5E1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F0CB4-7643-4DD1-B49D-15BBA0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4CEA-E14B-430E-9F2C-6FB47FAC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556CA-2A93-4E5E-9F32-0D764EEB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D1988-74CC-4741-AB2A-C6BCCD0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BC792-69E6-45B2-9EA3-834E69A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87BE9-C516-431E-8AF0-AD649185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CC27-9F1C-45A9-9745-241C8BDD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54969-F6B4-4D5C-A7EC-3F745DEC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DD32E-100A-4C8E-8F24-C90649BC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D5E4A-F886-43DF-9717-24B816F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81836-1054-4E28-8EE3-89829B77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DD16-706E-4E68-A0ED-0EF06D80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BA6FE-8C43-4E2C-AA95-DE6E8CFD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F837B-3E6E-4B33-B1A2-FD50079A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77C4E-20A8-42A1-AD49-18222A24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344AF-E1A1-48F1-BE80-A4C28C0D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D7B241-AD39-4FE5-8315-71E8D96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7D140-23AB-4DB0-9469-568ABBE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48CCD4-F4E8-4296-AD3F-745B758F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0FFAA-F166-4A9F-AE19-B415F8657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B3606E-05C3-452E-82B1-8E15FDB9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BC25A-9687-40C6-B208-3539FE2B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9D7AF3-6CD6-4C20-8CCE-02CEF49D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BDF874-069D-4171-B4C7-A281E28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31D5C6-B3A7-49BD-B15F-83023CC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3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13A1-74A6-4E51-8F6F-A02BFBD2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ADC9DC-58D6-4F54-AA91-486D2BDA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B9F8B-266E-4780-B936-8496FE5F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9076BC-E90D-4C80-A462-D35AB001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5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76E64-8FEA-40ED-8A43-8C75B025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48AEB7-188F-459D-91A5-8B53E1F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69CBB-7047-4AE5-8EB4-B156DF49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E614D-FF46-4933-BB1D-6600783B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0E191-4456-4963-A04E-009215D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4ED85-8911-4288-B0EE-B9A67127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A02EE-649B-4D34-8EBF-904F1AE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9D9720-5ECB-4E6D-975D-E57AF90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4C2A6-3C95-4961-902D-3741E87F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6FD2-4556-47CB-A312-38874E86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D15EAC-6C8E-4B47-98C2-25EBF1006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28627-E5A3-43F3-AFFB-2931DD15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40A51-26DC-4A9C-B275-D3FD8128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DC26B-7C06-4807-9B72-F7B98C2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6C6895-5AB0-420A-BF23-86BB6041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046330-D785-4B52-963B-5A371C0C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A1568-5136-415D-8E72-B4758807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D8A9D-7B06-454E-A49E-7B88F3A67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83C-44A8-4FCF-B48F-B209047B2A9A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38C1A-071B-40DA-8731-D38CE91BF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2932C-17BD-49F0-A46D-8B0B368F6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100" y="1355830"/>
            <a:ext cx="10724254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1) Pesquisar nome de todos os animais e nome dos clientes que ele está relacionado;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cliente.nome</a:t>
            </a:r>
            <a:r>
              <a:rPr lang="pt-BR" altLang="pt-BR" sz="2200" dirty="0">
                <a:solidFill>
                  <a:srgbClr val="FF0000"/>
                </a:solidFill>
              </a:rPr>
              <a:t>  from animal, cliente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animal.codcliente</a:t>
            </a:r>
            <a:r>
              <a:rPr lang="pt-BR" altLang="pt-BR" sz="2200" dirty="0">
                <a:solidFill>
                  <a:srgbClr val="FF0000"/>
                </a:solidFill>
              </a:rPr>
              <a:t>  = </a:t>
            </a:r>
            <a:r>
              <a:rPr lang="pt-BR" altLang="pt-BR" sz="2200" dirty="0" err="1">
                <a:solidFill>
                  <a:srgbClr val="FF0000"/>
                </a:solidFill>
              </a:rPr>
              <a:t>cliente.codigo</a:t>
            </a:r>
            <a:r>
              <a:rPr lang="pt-BR" altLang="pt-BR" sz="2200" dirty="0">
                <a:solidFill>
                  <a:srgbClr val="FF0000"/>
                </a:solidFill>
              </a:rPr>
              <a:t>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2) Pesquisar nome de todos os veterinários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tratamento.hora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from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2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veterinario.codigo</a:t>
            </a:r>
            <a:r>
              <a:rPr lang="pt-BR" altLang="pt-BR" sz="2200" dirty="0">
                <a:solidFill>
                  <a:srgbClr val="FF0000"/>
                </a:solidFill>
              </a:rPr>
              <a:t>;</a:t>
            </a: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086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8204" y="297861"/>
            <a:ext cx="1080493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11) Pesquisar data, hora do tratamento,  nome animal, nome do veterinário, nome do cliente, nome do exame realizado no animal “%Tom” pelo  veterinário “Luiz” no ano de 2024</a:t>
            </a: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63372-0975-46C7-8B27-B5F90DCAAFD0}"/>
              </a:ext>
            </a:extLst>
          </p:cNvPr>
          <p:cNvSpPr txBox="1"/>
          <p:nvPr/>
        </p:nvSpPr>
        <p:spPr>
          <a:xfrm>
            <a:off x="352871" y="1670402"/>
            <a:ext cx="11443448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Select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cliente.nome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          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from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100" dirty="0">
                <a:solidFill>
                  <a:srgbClr val="FF0000"/>
                </a:solidFill>
              </a:rPr>
              <a:t>, tratamento, animal, cliente,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Where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exame.codigo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animal.codcliente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cliente.codigo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&gt;= "2024/01/01"  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&lt;= "2024/12/31”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 like "%Luiz%”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 like “%Tom%”;</a:t>
            </a:r>
          </a:p>
        </p:txBody>
      </p:sp>
    </p:spTree>
    <p:extLst>
      <p:ext uri="{BB962C8B-B14F-4D97-AF65-F5344CB8AC3E}">
        <p14:creationId xmlns:p14="http://schemas.microsoft.com/office/powerpoint/2010/main" val="106910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1651" y="96155"/>
            <a:ext cx="10804937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12) Pesquisar data, hora do tratamento,  nome animal, nome do veterinário, nome do cliente, nome do exame realizado no animal “%Nina” pelo  veterinário “Ana”  com sintomas “Fratura” e exame “Raio X”</a:t>
            </a:r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/>
              <a:t>Select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tratamento.data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tratamento.hora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animal.nome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veterinario.nome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cliente.nome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exame.nomefrom</a:t>
            </a:r>
            <a:r>
              <a:rPr lang="pt-BR" altLang="pt-BR" sz="2000" dirty="0"/>
              <a:t> tratamento, animal, cliente, </a:t>
            </a:r>
            <a:r>
              <a:rPr lang="pt-BR" altLang="pt-BR" sz="2000" dirty="0" err="1"/>
              <a:t>veterinario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examewhere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tratamento.codanimal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animal.codigo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andtratamento.codexame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exame.codigo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andtratamento.codveterinario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veterinario.codigo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andanimal.codcliente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cliente.codigo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andveterinario.nome</a:t>
            </a:r>
            <a:r>
              <a:rPr lang="pt-BR" altLang="pt-BR" sz="2000" dirty="0"/>
              <a:t> like "%Gabriel%" </a:t>
            </a:r>
            <a:r>
              <a:rPr lang="pt-BR" altLang="pt-BR" sz="2000" dirty="0" err="1"/>
              <a:t>and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animal.nome</a:t>
            </a:r>
            <a:r>
              <a:rPr lang="pt-BR" altLang="pt-BR" sz="2000" dirty="0"/>
              <a:t> like "%Nina%" </a:t>
            </a:r>
            <a:r>
              <a:rPr lang="pt-BR" altLang="pt-BR" sz="2000" dirty="0" err="1"/>
              <a:t>andtratamento.sintomas</a:t>
            </a:r>
            <a:r>
              <a:rPr lang="pt-BR" altLang="pt-BR" sz="2000" dirty="0"/>
              <a:t> like "%fratura%" </a:t>
            </a:r>
            <a:r>
              <a:rPr lang="pt-BR" altLang="pt-BR" sz="2000" dirty="0" err="1"/>
              <a:t>and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exame.nome</a:t>
            </a:r>
            <a:r>
              <a:rPr lang="pt-BR" altLang="pt-BR" sz="2000"/>
              <a:t> like "%Raio X%"</a:t>
            </a:r>
            <a:endParaRPr lang="pt-BR" altLang="pt-BR" sz="2000" dirty="0"/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29771" y="1560027"/>
            <a:ext cx="109324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3) Pesquisar nome de todos os animais, nome de todos os veterinários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r>
              <a:rPr lang="pt-BR" altLang="pt-BR" sz="2000" dirty="0">
                <a:solidFill>
                  <a:srgbClr val="FF0000"/>
                </a:solidFill>
              </a:rPr>
              <a:t>;</a:t>
            </a: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48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5462" y="1138703"/>
            <a:ext cx="11077644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4) Pesquisar nome de todos os animais, nome de todos os veterinários, nome de todos os exames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exame.nome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exame,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exame.codigo</a:t>
            </a:r>
            <a:r>
              <a:rPr lang="pt-BR" altLang="pt-BR" sz="2000" dirty="0">
                <a:solidFill>
                  <a:srgbClr val="FF0000"/>
                </a:solidFill>
              </a:rPr>
              <a:t>;</a:t>
            </a: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25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4181" y="1518637"/>
            <a:ext cx="11262135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5) Pesquisar codigo, data e hora dos tratamentos realizados no mês de setembro de 2024 </a:t>
            </a:r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do animal “Chanel”.</a:t>
            </a:r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"2024/09/01"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 like "%Chanel%";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6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100" y="1355830"/>
            <a:ext cx="11194900" cy="3871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6) Pesquisar codigo, data e hora dos tratamentos realizados no ano 2024 do veterinário “Luiz”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"2024/01/01"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"2024/12/31“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 like "%Luiz%";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122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15783" y="253171"/>
            <a:ext cx="10724254" cy="645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7) Pesquisar data, hora,  sintomas, observações dos tratamentos realizados no ano 2024 do animal “Chanel” e do veterinário “Luiz”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Select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400" dirty="0">
                <a:solidFill>
                  <a:srgbClr val="FF0000"/>
                </a:solidFill>
              </a:rPr>
              <a:t>,   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           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veterinario.nome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from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400" dirty="0">
                <a:solidFill>
                  <a:srgbClr val="FF0000"/>
                </a:solidFill>
              </a:rPr>
              <a:t>, tratamento, animal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Where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400" dirty="0">
                <a:solidFill>
                  <a:srgbClr val="FF0000"/>
                </a:solidFill>
              </a:rPr>
              <a:t> =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veterinario.codigo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400" dirty="0">
                <a:solidFill>
                  <a:srgbClr val="FF0000"/>
                </a:solidFill>
              </a:rPr>
              <a:t> = </a:t>
            </a:r>
            <a:r>
              <a:rPr lang="pt-BR" altLang="pt-BR" sz="2400" dirty="0" err="1">
                <a:solidFill>
                  <a:srgbClr val="FF0000"/>
                </a:solidFill>
              </a:rPr>
              <a:t>animal.codigo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 &gt;= "2024/01/01" 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 &lt;= "2024/12/31”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4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400" dirty="0">
                <a:solidFill>
                  <a:srgbClr val="FF0000"/>
                </a:solidFill>
              </a:rPr>
              <a:t> like “%Chanel%”;</a:t>
            </a: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71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96465" y="616242"/>
            <a:ext cx="10724254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8) Pesquisar data, hora,  nome animal, sintomas, observações dos tratamentos realizados no mês de setembro de 2024 com medicamentos “Vitamina” do veterinário “Ana”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000" dirty="0">
                <a:solidFill>
                  <a:srgbClr val="FF0000"/>
                </a:solidFill>
              </a:rPr>
              <a:t>,               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tratamento.medicamentos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tratamento, animal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"2024/09/01" 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 like "%Ana%“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000" dirty="0">
                <a:solidFill>
                  <a:srgbClr val="FF0000"/>
                </a:solidFill>
              </a:rPr>
              <a:t> like "%Vitamina%";</a:t>
            </a:r>
          </a:p>
        </p:txBody>
      </p:sp>
    </p:spTree>
    <p:extLst>
      <p:ext uri="{BB962C8B-B14F-4D97-AF65-F5344CB8AC3E}">
        <p14:creationId xmlns:p14="http://schemas.microsoft.com/office/powerpoint/2010/main" val="390674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8206" y="195908"/>
            <a:ext cx="10724254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9) Pesquisar data, hora,  nome animal, sintomas, observações, medicamentos dos tratamentos realizados no ano 2024 do veterinário “Luiz” com exames “</a:t>
            </a:r>
            <a:r>
              <a:rPr lang="pt-BR" altLang="pt-BR" sz="2200" dirty="0" err="1"/>
              <a:t>Raixo</a:t>
            </a:r>
            <a:r>
              <a:rPr lang="pt-BR" altLang="pt-BR" sz="2200" dirty="0"/>
              <a:t> X”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657225-48A5-4D68-A9C3-69558606FD1C}"/>
              </a:ext>
            </a:extLst>
          </p:cNvPr>
          <p:cNvSpPr txBox="1"/>
          <p:nvPr/>
        </p:nvSpPr>
        <p:spPr>
          <a:xfrm>
            <a:off x="513721" y="1380611"/>
            <a:ext cx="10724254" cy="46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exame.nome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from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200" dirty="0">
                <a:solidFill>
                  <a:srgbClr val="FF0000"/>
                </a:solidFill>
              </a:rPr>
              <a:t>, tratamento, animal,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animal.codigo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exame.codigo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 &gt;= "2024/01/01"  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 &lt;= "2024/12/31“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exame.nome</a:t>
            </a:r>
            <a:r>
              <a:rPr lang="pt-BR" altLang="pt-BR" sz="2200" dirty="0">
                <a:solidFill>
                  <a:srgbClr val="FF0000"/>
                </a:solidFill>
              </a:rPr>
              <a:t> like "%Raio X%";</a:t>
            </a:r>
          </a:p>
        </p:txBody>
      </p:sp>
    </p:spTree>
    <p:extLst>
      <p:ext uri="{BB962C8B-B14F-4D97-AF65-F5344CB8AC3E}">
        <p14:creationId xmlns:p14="http://schemas.microsoft.com/office/powerpoint/2010/main" val="347950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4416" y="159042"/>
            <a:ext cx="11840359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10) Pesquisar data, hora, nome animal, sintomas, observações, medicamentos dos tratamentos realizados em agosto e setembro de 2024 do veterinário “Luiz” com </a:t>
            </a:r>
            <a:r>
              <a:rPr lang="pt-BR" altLang="pt-BR" sz="2000" dirty="0" err="1"/>
              <a:t>com</a:t>
            </a:r>
            <a:r>
              <a:rPr lang="pt-BR" altLang="pt-BR" sz="2000" dirty="0"/>
              <a:t> exames “Hemograma” e medicamentos “Vitamina”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63372-0975-46C7-8B27-B5F90DCAAFD0}"/>
              </a:ext>
            </a:extLst>
          </p:cNvPr>
          <p:cNvSpPr txBox="1"/>
          <p:nvPr/>
        </p:nvSpPr>
        <p:spPr>
          <a:xfrm>
            <a:off x="352871" y="1670402"/>
            <a:ext cx="11443448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Select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from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100" dirty="0">
                <a:solidFill>
                  <a:srgbClr val="FF0000"/>
                </a:solidFill>
              </a:rPr>
              <a:t>, tratamento, animal,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Where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exame.codigo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&gt;= "2024/08/01"  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r>
              <a:rPr lang="pt-BR" altLang="pt-BR" sz="2100" dirty="0">
                <a:solidFill>
                  <a:srgbClr val="FF0000"/>
                </a:solidFill>
              </a:rPr>
              <a:t> like "%Hemograma%“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100" dirty="0">
                <a:solidFill>
                  <a:srgbClr val="FF0000"/>
                </a:solidFill>
              </a:rPr>
              <a:t> like “%Vitamina%”;</a:t>
            </a:r>
          </a:p>
        </p:txBody>
      </p:sp>
    </p:spTree>
    <p:extLst>
      <p:ext uri="{BB962C8B-B14F-4D97-AF65-F5344CB8AC3E}">
        <p14:creationId xmlns:p14="http://schemas.microsoft.com/office/powerpoint/2010/main" val="3976064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1193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Gabriel Mazzuchello Dal Molin</cp:lastModifiedBy>
  <cp:revision>27</cp:revision>
  <dcterms:created xsi:type="dcterms:W3CDTF">2024-09-27T17:39:52Z</dcterms:created>
  <dcterms:modified xsi:type="dcterms:W3CDTF">2024-10-11T19:00:06Z</dcterms:modified>
</cp:coreProperties>
</file>