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30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3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84A5B-994B-4CFB-81BE-BE52EEF50835}" type="datetimeFigureOut">
              <a:rPr lang="pt-BR" smtClean="0"/>
              <a:t>07/11/2024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1C117-4FAB-4EFD-B503-05B58085DA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732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>
            <a:extLst>
              <a:ext uri="{FF2B5EF4-FFF2-40B4-BE49-F238E27FC236}">
                <a16:creationId xmlns:a16="http://schemas.microsoft.com/office/drawing/2014/main" id="{3D552838-2D4C-4716-8840-FA2EDDB99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Espaço Reservado para Anotações 2">
            <a:extLst>
              <a:ext uri="{FF2B5EF4-FFF2-40B4-BE49-F238E27FC236}">
                <a16:creationId xmlns:a16="http://schemas.microsoft.com/office/drawing/2014/main" id="{FB5F014A-B9BF-481C-9282-B5DA8DD9C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</a:endParaRPr>
          </a:p>
        </p:txBody>
      </p:sp>
      <p:sp>
        <p:nvSpPr>
          <p:cNvPr id="16388" name="Espaço Reservado para Número de Slide 3">
            <a:extLst>
              <a:ext uri="{FF2B5EF4-FFF2-40B4-BE49-F238E27FC236}">
                <a16:creationId xmlns:a16="http://schemas.microsoft.com/office/drawing/2014/main" id="{F8BF2022-9543-404E-BD48-AF8332DDD2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1E9442-6376-498C-BC9B-7DEDA38CC6B9}" type="slidenum">
              <a:rPr lang="en-US" altLang="pt-BR"/>
              <a:pPr/>
              <a:t>5</a:t>
            </a:fld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4FF4-FB2B-4769-959C-D6D53712D869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280920" cy="504055"/>
          </a:xfrm>
        </p:spPr>
        <p:txBody>
          <a:bodyPr>
            <a:noAutofit/>
          </a:bodyPr>
          <a:lstStyle/>
          <a:p>
            <a:r>
              <a:rPr lang="pt-BR" sz="3200" b="1" dirty="0"/>
              <a:t>Trabalho Final – HTML + CSS + JavaScript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1550" y="1196752"/>
            <a:ext cx="7884876" cy="1752600"/>
          </a:xfrm>
        </p:spPr>
        <p:txBody>
          <a:bodyPr>
            <a:noAutofit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</a:rPr>
              <a:t>Criar um site para uma </a:t>
            </a:r>
            <a:r>
              <a:rPr lang="pt-BR" sz="2400" b="1" dirty="0">
                <a:solidFill>
                  <a:schemeClr val="accent2"/>
                </a:solidFill>
              </a:rPr>
              <a:t>ACADEMIA</a:t>
            </a:r>
            <a:r>
              <a:rPr lang="pt-BR" sz="2400" dirty="0">
                <a:solidFill>
                  <a:schemeClr val="tx1"/>
                </a:solidFill>
              </a:rPr>
              <a:t>, onde o usuário poderá fazer sua inscrição.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Deve conter </a:t>
            </a:r>
            <a:r>
              <a:rPr lang="pt-BR" sz="2400" b="1" dirty="0">
                <a:solidFill>
                  <a:schemeClr val="tx1"/>
                </a:solidFill>
              </a:rPr>
              <a:t>Menu</a:t>
            </a:r>
            <a:r>
              <a:rPr lang="pt-BR" sz="2400" dirty="0">
                <a:solidFill>
                  <a:schemeClr val="tx1"/>
                </a:solidFill>
              </a:rPr>
              <a:t> de Navegação com: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</a:rPr>
              <a:t>HOME</a:t>
            </a:r>
            <a:r>
              <a:rPr lang="pt-BR" sz="2400" dirty="0">
                <a:solidFill>
                  <a:schemeClr val="tx1"/>
                </a:solidFill>
              </a:rPr>
              <a:t> – tela inicial com banner/slide apresentando as modalidades e informações da academia (localização, contatos,  horários,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</a:rPr>
              <a:t>INSCRICAO</a:t>
            </a:r>
            <a:r>
              <a:rPr lang="pt-BR" sz="2400" dirty="0">
                <a:solidFill>
                  <a:schemeClr val="tx1"/>
                </a:solidFill>
              </a:rPr>
              <a:t> – tela com formulário de inscrição (validar campos JS)</a:t>
            </a: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  <a:p>
            <a:pPr algn="l"/>
            <a:endParaRPr lang="pt-BR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280920" cy="504055"/>
          </a:xfrm>
        </p:spPr>
        <p:txBody>
          <a:bodyPr>
            <a:noAutofit/>
          </a:bodyPr>
          <a:lstStyle/>
          <a:p>
            <a:r>
              <a:rPr lang="pt-BR" sz="3200" b="1" dirty="0"/>
              <a:t>Trabalho - HTML+CSS+JS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FA6C6C-012D-4F02-B09C-80E0B8A06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4" y="1427788"/>
            <a:ext cx="7020272" cy="4002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298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280920" cy="504055"/>
          </a:xfrm>
        </p:spPr>
        <p:txBody>
          <a:bodyPr>
            <a:noAutofit/>
          </a:bodyPr>
          <a:lstStyle/>
          <a:p>
            <a:r>
              <a:rPr lang="pt-BR" sz="3200" b="1" dirty="0"/>
              <a:t>Trabalho - HTML+CSS+JS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89AA510-846A-4436-90AD-7C7180A78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0" y="1484784"/>
            <a:ext cx="7452320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280920" cy="504055"/>
          </a:xfrm>
        </p:spPr>
        <p:txBody>
          <a:bodyPr>
            <a:noAutofit/>
          </a:bodyPr>
          <a:lstStyle/>
          <a:p>
            <a:r>
              <a:rPr lang="pt-BR" sz="3200" b="1" dirty="0"/>
              <a:t>Trabalho - HTML+CSS+JS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0C8E8E2-93A9-4080-A817-EC471673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20" y="1028606"/>
            <a:ext cx="7812360" cy="48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6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DCA6F26-7BEB-44DF-AA6E-7DA4FE4E3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762000"/>
            <a:ext cx="8280400" cy="1752600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pt-BR" sz="2000" dirty="0">
                <a:solidFill>
                  <a:schemeClr val="tx1"/>
                </a:solidFill>
              </a:rPr>
              <a:t>Criar com uma página HTML com formulário para inscrição:</a:t>
            </a:r>
          </a:p>
          <a:p>
            <a:pPr algn="just">
              <a:defRPr/>
            </a:pPr>
            <a:endParaRPr lang="pt-BR" sz="1800" dirty="0">
              <a:solidFill>
                <a:schemeClr val="tx1"/>
              </a:solidFill>
            </a:endParaRPr>
          </a:p>
          <a:p>
            <a:pPr lvl="1" algn="l">
              <a:defRPr/>
            </a:pPr>
            <a:r>
              <a:rPr lang="pt-BR" sz="1800" b="1" dirty="0">
                <a:solidFill>
                  <a:schemeClr val="tx1"/>
                </a:solidFill>
              </a:rPr>
              <a:t>DADOS PESSOAIS:</a:t>
            </a:r>
          </a:p>
          <a:p>
            <a:pPr marL="971550" lvl="1" indent="-514350" algn="l">
              <a:buFont typeface="Arial" pitchFamily="34" charset="0"/>
              <a:buChar char="•"/>
              <a:defRPr/>
            </a:pPr>
            <a:r>
              <a:rPr lang="pt-BR" sz="1800" dirty="0">
                <a:solidFill>
                  <a:schemeClr val="tx1"/>
                </a:solidFill>
              </a:rPr>
              <a:t>Nome  (text)</a:t>
            </a:r>
          </a:p>
          <a:p>
            <a:pPr marL="971550" lvl="1" indent="-514350" algn="l">
              <a:buFont typeface="Arial" pitchFamily="34" charset="0"/>
              <a:buChar char="•"/>
              <a:defRPr/>
            </a:pPr>
            <a:r>
              <a:rPr lang="pt-BR" sz="1800" dirty="0">
                <a:solidFill>
                  <a:schemeClr val="tx1"/>
                </a:solidFill>
              </a:rPr>
              <a:t>Endereço  (text)			Bairro (text)</a:t>
            </a:r>
          </a:p>
          <a:p>
            <a:pPr marL="971550" lvl="1" indent="-514350" algn="l">
              <a:buFont typeface="Arial" pitchFamily="34" charset="0"/>
              <a:buChar char="•"/>
              <a:defRPr/>
            </a:pPr>
            <a:r>
              <a:rPr lang="pt-BR" sz="1800" dirty="0">
                <a:solidFill>
                  <a:schemeClr val="tx1"/>
                </a:solidFill>
              </a:rPr>
              <a:t>Cidade (text)  			Estado (select  -  5 opções)</a:t>
            </a:r>
          </a:p>
          <a:p>
            <a:pPr marL="971550" lvl="1" indent="-514350" algn="l">
              <a:buFont typeface="Arial" pitchFamily="34" charset="0"/>
              <a:buChar char="•"/>
              <a:defRPr/>
            </a:pPr>
            <a:r>
              <a:rPr lang="pt-BR" sz="1800" dirty="0">
                <a:solidFill>
                  <a:schemeClr val="tx1"/>
                </a:solidFill>
              </a:rPr>
              <a:t>CEP (</a:t>
            </a:r>
            <a:r>
              <a:rPr lang="pt-BR" sz="1800" dirty="0" err="1">
                <a:solidFill>
                  <a:schemeClr val="tx1"/>
                </a:solidFill>
              </a:rPr>
              <a:t>js</a:t>
            </a:r>
            <a:r>
              <a:rPr lang="pt-BR" sz="1800" dirty="0">
                <a:solidFill>
                  <a:schemeClr val="tx1"/>
                </a:solidFill>
              </a:rPr>
              <a:t>)    			Pais (select – 5 opções)</a:t>
            </a:r>
          </a:p>
          <a:p>
            <a:pPr marL="971550" lvl="1" indent="-514350" algn="l">
              <a:buFont typeface="Arial" pitchFamily="34" charset="0"/>
              <a:buChar char="•"/>
              <a:defRPr/>
            </a:pPr>
            <a:r>
              <a:rPr lang="pt-BR" sz="1800" dirty="0">
                <a:solidFill>
                  <a:schemeClr val="tx1"/>
                </a:solidFill>
              </a:rPr>
              <a:t>Telefone Residencial (</a:t>
            </a:r>
            <a:r>
              <a:rPr lang="pt-BR" sz="1800" dirty="0" err="1">
                <a:solidFill>
                  <a:schemeClr val="tx1"/>
                </a:solidFill>
              </a:rPr>
              <a:t>js</a:t>
            </a:r>
            <a:r>
              <a:rPr lang="pt-BR" sz="1800" dirty="0">
                <a:solidFill>
                  <a:schemeClr val="tx1"/>
                </a:solidFill>
              </a:rPr>
              <a:t>) 		Telefone Celular (</a:t>
            </a:r>
            <a:r>
              <a:rPr lang="pt-BR" sz="1800" dirty="0" err="1">
                <a:solidFill>
                  <a:schemeClr val="tx1"/>
                </a:solidFill>
              </a:rPr>
              <a:t>js</a:t>
            </a:r>
            <a:r>
              <a:rPr lang="pt-BR" sz="1800" dirty="0">
                <a:solidFill>
                  <a:schemeClr val="tx1"/>
                </a:solidFill>
              </a:rPr>
              <a:t>)</a:t>
            </a:r>
          </a:p>
          <a:p>
            <a:pPr marL="971550" lvl="1" indent="-514350" algn="l">
              <a:buFont typeface="Arial" pitchFamily="34" charset="0"/>
              <a:buChar char="•"/>
              <a:defRPr/>
            </a:pPr>
            <a:r>
              <a:rPr lang="pt-BR" sz="1800" dirty="0">
                <a:solidFill>
                  <a:schemeClr val="tx1"/>
                </a:solidFill>
              </a:rPr>
              <a:t>Sexo (radio – Masculino/Feminino/...)</a:t>
            </a:r>
          </a:p>
          <a:p>
            <a:pPr marL="971550" lvl="1" indent="-514350" algn="l">
              <a:buFont typeface="Arial" pitchFamily="34" charset="0"/>
              <a:buChar char="•"/>
              <a:defRPr/>
            </a:pPr>
            <a:r>
              <a:rPr lang="pt-BR" sz="1800" dirty="0">
                <a:solidFill>
                  <a:schemeClr val="tx1"/>
                </a:solidFill>
              </a:rPr>
              <a:t>Estado Civil (radio – solteiro/casado/...)     Data Nascimento: (date)</a:t>
            </a:r>
          </a:p>
          <a:p>
            <a:pPr lvl="1" algn="l">
              <a:defRPr/>
            </a:pPr>
            <a:endParaRPr lang="pt-BR" sz="1800" b="1" dirty="0">
              <a:solidFill>
                <a:schemeClr val="tx1"/>
              </a:solidFill>
            </a:endParaRPr>
          </a:p>
          <a:p>
            <a:pPr lvl="1" algn="l">
              <a:defRPr/>
            </a:pPr>
            <a:r>
              <a:rPr lang="pt-BR" sz="1800" b="1">
                <a:solidFill>
                  <a:schemeClr val="tx1"/>
                </a:solidFill>
              </a:rPr>
              <a:t>MODALIDADE:</a:t>
            </a:r>
            <a:endParaRPr lang="pt-BR" sz="1800" b="1" dirty="0">
              <a:solidFill>
                <a:schemeClr val="tx1"/>
              </a:solidFill>
            </a:endParaRPr>
          </a:p>
          <a:p>
            <a:pPr lvl="1" algn="l">
              <a:defRPr/>
            </a:pPr>
            <a:r>
              <a:rPr lang="pt-BR" sz="1800" dirty="0">
                <a:solidFill>
                  <a:schemeClr val="tx1"/>
                </a:solidFill>
              </a:rPr>
              <a:t>Modalidade: (checkbox – Musculação, Dança, </a:t>
            </a:r>
            <a:r>
              <a:rPr lang="pt-BR" sz="1800" dirty="0" err="1">
                <a:solidFill>
                  <a:schemeClr val="tx1"/>
                </a:solidFill>
              </a:rPr>
              <a:t>etc</a:t>
            </a:r>
            <a:r>
              <a:rPr lang="pt-BR" sz="1800" dirty="0">
                <a:solidFill>
                  <a:schemeClr val="tx1"/>
                </a:solidFill>
              </a:rPr>
              <a:t>)</a:t>
            </a:r>
          </a:p>
          <a:p>
            <a:pPr lvl="1" algn="l">
              <a:defRPr/>
            </a:pPr>
            <a:r>
              <a:rPr lang="pt-BR" sz="1800" dirty="0">
                <a:solidFill>
                  <a:schemeClr val="tx1"/>
                </a:solidFill>
              </a:rPr>
              <a:t>Dias Semana: (checkbox – </a:t>
            </a:r>
            <a:r>
              <a:rPr lang="pt-BR" sz="1800" dirty="0" err="1">
                <a:solidFill>
                  <a:schemeClr val="tx1"/>
                </a:solidFill>
              </a:rPr>
              <a:t>seg</a:t>
            </a:r>
            <a:r>
              <a:rPr lang="pt-BR" sz="1800" dirty="0">
                <a:solidFill>
                  <a:schemeClr val="tx1"/>
                </a:solidFill>
              </a:rPr>
              <a:t>/ter/</a:t>
            </a:r>
            <a:r>
              <a:rPr lang="pt-BR" sz="1800" dirty="0" err="1">
                <a:solidFill>
                  <a:schemeClr val="tx1"/>
                </a:solidFill>
              </a:rPr>
              <a:t>qua</a:t>
            </a:r>
            <a:r>
              <a:rPr lang="pt-BR" sz="1800" dirty="0">
                <a:solidFill>
                  <a:schemeClr val="tx1"/>
                </a:solidFill>
              </a:rPr>
              <a:t>/...) </a:t>
            </a:r>
          </a:p>
          <a:p>
            <a:pPr lvl="1" algn="l">
              <a:defRPr/>
            </a:pPr>
            <a:r>
              <a:rPr lang="pt-BR" sz="1800" dirty="0">
                <a:solidFill>
                  <a:schemeClr val="tx1"/>
                </a:solidFill>
              </a:rPr>
              <a:t>Período: (radio – matutino/vespertino/noturno)   Horário: (time)</a:t>
            </a:r>
          </a:p>
          <a:p>
            <a:pPr lvl="1" algn="l">
              <a:defRPr/>
            </a:pPr>
            <a:endParaRPr lang="pt-BR" sz="1800" dirty="0">
              <a:solidFill>
                <a:schemeClr val="tx1"/>
              </a:solidFill>
            </a:endParaRPr>
          </a:p>
          <a:p>
            <a:pPr lvl="1" algn="l">
              <a:defRPr/>
            </a:pPr>
            <a:r>
              <a:rPr lang="pt-BR" sz="1800" b="1" dirty="0">
                <a:solidFill>
                  <a:schemeClr val="tx1"/>
                </a:solidFill>
              </a:rPr>
              <a:t>Botões ENVIAR e LIMPAR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EDB85AB1-5618-493A-9805-DC81BA20F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sz="3600" dirty="0"/>
              <a:t>Formulário Inscrição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226</Words>
  <Application>Microsoft Office PowerPoint</Application>
  <PresentationFormat>Apresentação na tela (4:3)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Trabalho Final – HTML + CSS + JavaScript</vt:lpstr>
      <vt:lpstr>Trabalho - HTML+CSS+JS</vt:lpstr>
      <vt:lpstr>Trabalho - HTML+CSS+JS</vt:lpstr>
      <vt:lpstr>Trabalho - HTML+CSS+JS</vt:lpstr>
      <vt:lpstr>Formulário Inscrição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Formulário:</dc:title>
  <dc:creator>Edutec</dc:creator>
  <cp:lastModifiedBy>Cristiane Pavei Fernandes</cp:lastModifiedBy>
  <cp:revision>29</cp:revision>
  <dcterms:created xsi:type="dcterms:W3CDTF">2011-05-09T19:02:30Z</dcterms:created>
  <dcterms:modified xsi:type="dcterms:W3CDTF">2024-11-07T19:14:29Z</dcterms:modified>
</cp:coreProperties>
</file>