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8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065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29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01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533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66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8019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268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82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70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999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8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4827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50481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72562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5215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9226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3054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729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286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91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632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00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9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98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29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75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26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921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010D30-54A4-4EBD-8B92-FAC52FA9ABAA}" type="datetimeFigureOut">
              <a:rPr lang="it-CH" smtClean="0"/>
              <a:t>13.12.2018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CBEE7-8DCF-4335-8E93-1EA7CC0AB885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cap="all" dirty="0"/>
              <a:t>Recycling guide</a:t>
            </a:r>
            <a:endParaRPr lang="it-CH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45722" y="3985816"/>
            <a:ext cx="4522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it-CH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E-WASTE: A NEW ENVIROMENTAL CHALLENGE</a:t>
            </a:r>
            <a:endParaRPr kumimoji="0" lang="fr-CH" altLang="it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 descr="C:\Users\gabriel.mendonca\AppData\Local\Microsoft\Windows\INetCache\Content.Word\bin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9" b="75610" l="25558" r="79615">
                        <a14:foregroundMark x1="33063" y1="36382" x2="33063" y2="36382"/>
                        <a14:foregroundMark x1="42901" y1="52337" x2="42901" y2="52337"/>
                        <a14:foregroundMark x1="41075" y1="56301" x2="41075" y2="56301"/>
                        <a14:foregroundMark x1="48377" y1="58333" x2="48377" y2="58333"/>
                        <a14:foregroundMark x1="46450" y1="60264" x2="46450" y2="60264"/>
                        <a14:foregroundMark x1="70588" y1="30589" x2="70588" y2="30589"/>
                        <a14:foregroundMark x1="64807" y1="28354" x2="64807" y2="28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8" r="9840" b="21011"/>
          <a:stretch/>
        </p:blipFill>
        <p:spPr bwMode="auto">
          <a:xfrm>
            <a:off x="0" y="258781"/>
            <a:ext cx="4777013" cy="5575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14301" y="5692979"/>
            <a:ext cx="252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Gabriele Dominelli 	I4AA</a:t>
            </a:r>
          </a:p>
          <a:p>
            <a:r>
              <a:rPr lang="fr-CH" sz="1600" dirty="0" smtClean="0"/>
              <a:t>Gabriel </a:t>
            </a:r>
            <a:r>
              <a:rPr lang="fr-CH" sz="1600" dirty="0" err="1" smtClean="0"/>
              <a:t>Mendonça</a:t>
            </a:r>
            <a:r>
              <a:rPr lang="fr-CH" sz="1600" dirty="0" smtClean="0"/>
              <a:t>	I4AC</a:t>
            </a:r>
          </a:p>
          <a:p>
            <a:r>
              <a:rPr lang="fr-CH" sz="1600" dirty="0" smtClean="0"/>
              <a:t>SAMT 13.12.2018</a:t>
            </a:r>
          </a:p>
          <a:p>
            <a:r>
              <a:rPr lang="fr-CH" sz="1600" dirty="0" smtClean="0"/>
              <a:t>PDI MPT 4A</a:t>
            </a:r>
            <a:endParaRPr lang="it-CH" sz="1600" dirty="0"/>
          </a:p>
        </p:txBody>
      </p:sp>
    </p:spTree>
    <p:extLst>
      <p:ext uri="{BB962C8B-B14F-4D97-AF65-F5344CB8AC3E}">
        <p14:creationId xmlns:p14="http://schemas.microsoft.com/office/powerpoint/2010/main" val="30917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3526971" cy="3880636"/>
          </a:xfrm>
        </p:spPr>
        <p:txBody>
          <a:bodyPr>
            <a:normAutofit/>
          </a:bodyPr>
          <a:lstStyle/>
          <a:p>
            <a:pPr marL="449263" indent="-449263">
              <a:buClrTx/>
              <a:buFont typeface="Wingdings" panose="05000000000000000000" pitchFamily="2" charset="2"/>
              <a:buChar char="v"/>
              <a:tabLst>
                <a:tab pos="623888" algn="l"/>
              </a:tabLst>
            </a:pPr>
            <a:r>
              <a:rPr lang="en-US" dirty="0" smtClean="0"/>
              <a:t>E-Waste in general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Hard Disks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What are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How recycling works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Mother Boards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What are</a:t>
            </a:r>
          </a:p>
          <a:p>
            <a:pPr marL="812800" lvl="1" indent="-454025">
              <a:buClrTx/>
              <a:buFont typeface="Wingdings" panose="05000000000000000000" pitchFamily="2" charset="2"/>
              <a:buChar char="v"/>
            </a:pPr>
            <a:r>
              <a:rPr lang="en-US"/>
              <a:t>How recycling works</a:t>
            </a:r>
            <a:endParaRPr lang="en-US" dirty="0" smtClean="0"/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Personal Consideration</a:t>
            </a:r>
          </a:p>
          <a:p>
            <a:pPr marL="449263" indent="-449263"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E-Waste in general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3526971" cy="3880636"/>
          </a:xfrm>
        </p:spPr>
        <p:txBody>
          <a:bodyPr>
            <a:normAutofit/>
          </a:bodyPr>
          <a:lstStyle/>
          <a:p>
            <a:pPr marL="449263" indent="-449263">
              <a:buClrTx/>
              <a:buFont typeface="Wingdings" panose="05000000000000000000" pitchFamily="2" charset="2"/>
              <a:buChar char="v"/>
              <a:tabLst>
                <a:tab pos="623888" algn="l"/>
              </a:tabLst>
            </a:pP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Disks – What 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2206173"/>
            <a:ext cx="9570720" cy="3880636"/>
          </a:xfrm>
        </p:spPr>
        <p:txBody>
          <a:bodyPr>
            <a:normAutofit/>
          </a:bodyPr>
          <a:lstStyle/>
          <a:p>
            <a:pPr marL="0" indent="0">
              <a:buClrTx/>
              <a:buNone/>
              <a:tabLst>
                <a:tab pos="623888" algn="l"/>
              </a:tabLst>
            </a:pPr>
            <a:endParaRPr lang="en-US" dirty="0"/>
          </a:p>
        </p:txBody>
      </p:sp>
      <p:sp>
        <p:nvSpPr>
          <p:cNvPr id="4" name="AutoShape 2" descr="Risultati immagini per recycling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5" name="AutoShape 4" descr="Risultati immagini per recycling"/>
          <p:cNvSpPr>
            <a:spLocks noChangeAspect="1" noChangeArrowheads="1"/>
          </p:cNvSpPr>
          <p:nvPr/>
        </p:nvSpPr>
        <p:spPr bwMode="auto">
          <a:xfrm>
            <a:off x="307975" y="-12334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083629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270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Sfaccettatura</vt:lpstr>
      <vt:lpstr>Retrospettivo</vt:lpstr>
      <vt:lpstr>Recycling guide</vt:lpstr>
      <vt:lpstr>Summary</vt:lpstr>
      <vt:lpstr>E-Waste in general</vt:lpstr>
      <vt:lpstr>Hard Disks – What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guide</dc:title>
  <dc:creator>Gabriele Dominelli</dc:creator>
  <cp:lastModifiedBy>Gabriele Dominelli</cp:lastModifiedBy>
  <cp:revision>8</cp:revision>
  <dcterms:created xsi:type="dcterms:W3CDTF">2018-12-13T08:12:29Z</dcterms:created>
  <dcterms:modified xsi:type="dcterms:W3CDTF">2018-12-13T08:43:03Z</dcterms:modified>
</cp:coreProperties>
</file>