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4065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7295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01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8533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66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98019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2268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482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70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5999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8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74827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50481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72562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5215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9226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3054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4729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286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4917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632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00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595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398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5299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975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126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921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010D30-54A4-4EBD-8B92-FAC52FA9ABAA}" type="datetimeFigureOut">
              <a:rPr lang="it-CH" smtClean="0"/>
              <a:t>08.01.2019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cap="all" dirty="0"/>
              <a:t>Recycling guide</a:t>
            </a:r>
            <a:endParaRPr lang="it-CH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45722" y="3985816"/>
            <a:ext cx="4522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it-CH" sz="1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E-WASTE: A NEW ENVIROMENTAL CHALLENGE</a:t>
            </a:r>
            <a:endParaRPr kumimoji="0" lang="fr-CH" altLang="it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 descr="C:\Users\gabriel.mendonca\AppData\Local\Microsoft\Windows\INetCache\Content.Word\bin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9" b="75610" l="25558" r="79615">
                        <a14:foregroundMark x1="33063" y1="36382" x2="33063" y2="36382"/>
                        <a14:foregroundMark x1="42901" y1="52337" x2="42901" y2="52337"/>
                        <a14:foregroundMark x1="41075" y1="56301" x2="41075" y2="56301"/>
                        <a14:foregroundMark x1="48377" y1="58333" x2="48377" y2="58333"/>
                        <a14:foregroundMark x1="46450" y1="60264" x2="46450" y2="60264"/>
                        <a14:foregroundMark x1="70588" y1="30589" x2="70588" y2="30589"/>
                        <a14:foregroundMark x1="64807" y1="28354" x2="64807" y2="283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8" r="9840" b="21011"/>
          <a:stretch/>
        </p:blipFill>
        <p:spPr bwMode="auto">
          <a:xfrm>
            <a:off x="0" y="258781"/>
            <a:ext cx="4777013" cy="55759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14301" y="5692979"/>
            <a:ext cx="252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Gabriele Dominelli 	I4AA</a:t>
            </a:r>
          </a:p>
          <a:p>
            <a:r>
              <a:rPr lang="fr-CH" sz="1600" dirty="0" smtClean="0"/>
              <a:t>Gabriel </a:t>
            </a:r>
            <a:r>
              <a:rPr lang="fr-CH" sz="1600" dirty="0" err="1" smtClean="0"/>
              <a:t>Mendonça</a:t>
            </a:r>
            <a:r>
              <a:rPr lang="fr-CH" sz="1600" dirty="0" smtClean="0"/>
              <a:t>	I4AC</a:t>
            </a:r>
          </a:p>
          <a:p>
            <a:r>
              <a:rPr lang="fr-CH" sz="1600" dirty="0" smtClean="0"/>
              <a:t>SAMT 13.12.2018</a:t>
            </a:r>
          </a:p>
          <a:p>
            <a:r>
              <a:rPr lang="fr-CH" sz="1600" dirty="0" smtClean="0"/>
              <a:t>PDI MPT 4A</a:t>
            </a:r>
            <a:endParaRPr lang="it-CH" sz="1600" dirty="0"/>
          </a:p>
        </p:txBody>
      </p:sp>
    </p:spTree>
    <p:extLst>
      <p:ext uri="{BB962C8B-B14F-4D97-AF65-F5344CB8AC3E}">
        <p14:creationId xmlns:p14="http://schemas.microsoft.com/office/powerpoint/2010/main" val="30917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206173"/>
            <a:ext cx="3526971" cy="3880636"/>
          </a:xfrm>
        </p:spPr>
        <p:txBody>
          <a:bodyPr>
            <a:normAutofit/>
          </a:bodyPr>
          <a:lstStyle/>
          <a:p>
            <a:pPr marL="449263" indent="-449263">
              <a:buClrTx/>
              <a:buFont typeface="Wingdings" panose="05000000000000000000" pitchFamily="2" charset="2"/>
              <a:buChar char="v"/>
              <a:tabLst>
                <a:tab pos="623888" algn="l"/>
              </a:tabLst>
            </a:pPr>
            <a:r>
              <a:rPr lang="en-US" dirty="0" smtClean="0"/>
              <a:t>E-Waste in general</a:t>
            </a:r>
          </a:p>
          <a:p>
            <a:pPr marL="449263" indent="-449263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Hard Disks</a:t>
            </a:r>
          </a:p>
          <a:p>
            <a:pPr marL="812800" lvl="1" indent="-454025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What are</a:t>
            </a:r>
          </a:p>
          <a:p>
            <a:pPr marL="812800" lvl="1" indent="-454025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How recycling works</a:t>
            </a:r>
          </a:p>
          <a:p>
            <a:pPr marL="449263" indent="-449263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Mother Boards</a:t>
            </a:r>
          </a:p>
          <a:p>
            <a:pPr marL="812800" lvl="1" indent="-454025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What are</a:t>
            </a:r>
          </a:p>
          <a:p>
            <a:pPr marL="812800" lvl="1" indent="-454025">
              <a:buClrTx/>
              <a:buFont typeface="Wingdings" panose="05000000000000000000" pitchFamily="2" charset="2"/>
              <a:buChar char="v"/>
            </a:pPr>
            <a:r>
              <a:rPr lang="en-US" dirty="0"/>
              <a:t>How recycling works</a:t>
            </a:r>
            <a:endParaRPr lang="en-US" dirty="0" smtClean="0"/>
          </a:p>
          <a:p>
            <a:pPr marL="449263" indent="-449263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Personal Consideration</a:t>
            </a:r>
          </a:p>
          <a:p>
            <a:pPr marL="449263" indent="-449263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4" name="AutoShape 2" descr="Risultati immagini per recycling"/>
          <p:cNvSpPr>
            <a:spLocks noChangeAspect="1" noChangeArrowheads="1"/>
          </p:cNvSpPr>
          <p:nvPr/>
        </p:nvSpPr>
        <p:spPr bwMode="auto">
          <a:xfrm>
            <a:off x="155575" y="-13858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5" name="AutoShape 4" descr="Risultati immagini per recycling"/>
          <p:cNvSpPr>
            <a:spLocks noChangeAspect="1" noChangeArrowheads="1"/>
          </p:cNvSpPr>
          <p:nvPr/>
        </p:nvSpPr>
        <p:spPr bwMode="auto">
          <a:xfrm>
            <a:off x="307975" y="-12334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E-Waste in general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206173"/>
            <a:ext cx="3526971" cy="3880636"/>
          </a:xfrm>
        </p:spPr>
        <p:txBody>
          <a:bodyPr>
            <a:normAutofit/>
          </a:bodyPr>
          <a:lstStyle/>
          <a:p>
            <a:pPr marL="449263" indent="-449263">
              <a:buClrTx/>
              <a:buFont typeface="Wingdings" panose="05000000000000000000" pitchFamily="2" charset="2"/>
              <a:buChar char="v"/>
              <a:tabLst>
                <a:tab pos="623888" algn="l"/>
              </a:tabLst>
            </a:pPr>
            <a:endParaRPr lang="en-US" dirty="0"/>
          </a:p>
        </p:txBody>
      </p:sp>
      <p:sp>
        <p:nvSpPr>
          <p:cNvPr id="4" name="AutoShape 2" descr="Risultati immagini per recycling"/>
          <p:cNvSpPr>
            <a:spLocks noChangeAspect="1" noChangeArrowheads="1"/>
          </p:cNvSpPr>
          <p:nvPr/>
        </p:nvSpPr>
        <p:spPr bwMode="auto">
          <a:xfrm>
            <a:off x="155575" y="-13858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5" name="AutoShape 4" descr="Risultati immagini per recycling"/>
          <p:cNvSpPr>
            <a:spLocks noChangeAspect="1" noChangeArrowheads="1"/>
          </p:cNvSpPr>
          <p:nvPr/>
        </p:nvSpPr>
        <p:spPr bwMode="auto">
          <a:xfrm>
            <a:off x="307975" y="-12334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Disks – What are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206173"/>
            <a:ext cx="9570720" cy="3880636"/>
          </a:xfrm>
        </p:spPr>
        <p:txBody>
          <a:bodyPr>
            <a:normAutofit/>
          </a:bodyPr>
          <a:lstStyle/>
          <a:p>
            <a:pPr marL="0" indent="0">
              <a:buClrTx/>
              <a:buNone/>
              <a:tabLst>
                <a:tab pos="623888" algn="l"/>
              </a:tabLst>
            </a:pPr>
            <a:endParaRPr lang="en-US" dirty="0"/>
          </a:p>
        </p:txBody>
      </p:sp>
      <p:sp>
        <p:nvSpPr>
          <p:cNvPr id="4" name="AutoShape 2" descr="Risultati immagini per recycling"/>
          <p:cNvSpPr>
            <a:spLocks noChangeAspect="1" noChangeArrowheads="1"/>
          </p:cNvSpPr>
          <p:nvPr/>
        </p:nvSpPr>
        <p:spPr bwMode="auto">
          <a:xfrm>
            <a:off x="155575" y="-13858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5" name="AutoShape 4" descr="Risultati immagini per recycling"/>
          <p:cNvSpPr>
            <a:spLocks noChangeAspect="1" noChangeArrowheads="1"/>
          </p:cNvSpPr>
          <p:nvPr/>
        </p:nvSpPr>
        <p:spPr bwMode="auto">
          <a:xfrm>
            <a:off x="307975" y="-12334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Mother </a:t>
            </a:r>
            <a:r>
              <a:rPr lang="en-US" dirty="0"/>
              <a:t>Boards</a:t>
            </a:r>
            <a:r>
              <a:rPr lang="en-US" dirty="0" smtClean="0"/>
              <a:t>– </a:t>
            </a:r>
            <a:r>
              <a:rPr lang="en-US" dirty="0"/>
              <a:t>What </a:t>
            </a:r>
            <a:r>
              <a:rPr lang="en-US" dirty="0" smtClean="0"/>
              <a:t>are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Essentials</a:t>
            </a:r>
            <a:endParaRPr lang="it-CH" dirty="0"/>
          </a:p>
        </p:txBody>
      </p:sp>
      <p:pic>
        <p:nvPicPr>
          <p:cNvPr id="5" name="Immagine 4" descr="\\Cpt.local\shares\homes\allievi\SAM\IN\_folder-redir\gabriel.mendonca\Desktop\img Scheda madre\640x3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02" y="1845734"/>
            <a:ext cx="5501878" cy="30952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 Boards– What are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 smtClean="0"/>
              <a:t>Slots</a:t>
            </a:r>
            <a:endParaRPr lang="it-CH" dirty="0" smtClean="0"/>
          </a:p>
          <a:p>
            <a:pPr lvl="1"/>
            <a:r>
              <a:rPr lang="it-CH" dirty="0" smtClean="0"/>
              <a:t>Processor</a:t>
            </a:r>
          </a:p>
          <a:p>
            <a:pPr lvl="1"/>
            <a:r>
              <a:rPr lang="it-CH" dirty="0" smtClean="0"/>
              <a:t>DDR</a:t>
            </a:r>
          </a:p>
          <a:p>
            <a:pPr lvl="1"/>
            <a:r>
              <a:rPr lang="it-CH" dirty="0" smtClean="0"/>
              <a:t>input </a:t>
            </a:r>
            <a:endParaRPr lang="it-CH" dirty="0"/>
          </a:p>
        </p:txBody>
      </p:sp>
      <p:pic>
        <p:nvPicPr>
          <p:cNvPr id="5" name="Immagine 4" descr="\\Cpt.local\shares\homes\allievi\SAM\IN\_folder-redir\gabriel.mendonca\Desktop\img Scheda madre\socke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857414"/>
            <a:ext cx="2992541" cy="19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31" y="3730837"/>
            <a:ext cx="2992419" cy="22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\\Cpt.local\shares\homes\allievi\SAM\IN\_folder-redir\gabriel.mendonca\Desktop\img Scheda madre\collegamenti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39" y="2026066"/>
            <a:ext cx="2765552" cy="20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58775" lvl="1">
              <a:buClrTx/>
            </a:pPr>
            <a:r>
              <a:rPr 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Mother Boards– How recycling works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Acid</a:t>
            </a:r>
          </a:p>
          <a:p>
            <a:r>
              <a:rPr lang="en-GB" dirty="0" smtClean="0"/>
              <a:t>Machinery</a:t>
            </a:r>
            <a:endParaRPr lang="it-CH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28" y="2035629"/>
            <a:ext cx="3048000" cy="3048000"/>
          </a:xfrm>
          <a:prstGeom prst="rect">
            <a:avLst/>
          </a:prstGeom>
        </p:spPr>
      </p:pic>
      <p:pic>
        <p:nvPicPr>
          <p:cNvPr id="6" name="Immagine 5" descr="C:\Users\Gabriel.mendonca\Downloads\WHOOOOOO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6263" b="-733"/>
          <a:stretch/>
        </p:blipFill>
        <p:spPr bwMode="auto">
          <a:xfrm>
            <a:off x="1097280" y="2752921"/>
            <a:ext cx="2769326" cy="2934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72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 Boards– How recycling works</a:t>
            </a:r>
            <a:endParaRPr lang="it-CH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93" y="1737360"/>
            <a:ext cx="7493820" cy="4022725"/>
          </a:xfrm>
        </p:spPr>
      </p:pic>
      <p:pic>
        <p:nvPicPr>
          <p:cNvPr id="4" name="Immagine 3" descr="C:\Users\Gabriel.mendonca\Downloads\WHOOOOOO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6263" b="-733"/>
          <a:stretch/>
        </p:blipFill>
        <p:spPr bwMode="auto">
          <a:xfrm>
            <a:off x="1097280" y="1845734"/>
            <a:ext cx="2047875" cy="2525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135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68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Sfaccettatura</vt:lpstr>
      <vt:lpstr>Retrospettivo</vt:lpstr>
      <vt:lpstr>Recycling guide</vt:lpstr>
      <vt:lpstr>Summary</vt:lpstr>
      <vt:lpstr>E-Waste in general</vt:lpstr>
      <vt:lpstr>Hard Disks – What are</vt:lpstr>
      <vt:lpstr>Mother Boards– What are</vt:lpstr>
      <vt:lpstr>Mother Boards– What are</vt:lpstr>
      <vt:lpstr>Mother Boards– How recycling works</vt:lpstr>
      <vt:lpstr>Mother Boards– How recycling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 guide</dc:title>
  <dc:creator>Gabriele Dominelli</dc:creator>
  <cp:lastModifiedBy>Gabriel Mendonca</cp:lastModifiedBy>
  <cp:revision>13</cp:revision>
  <dcterms:created xsi:type="dcterms:W3CDTF">2018-12-13T08:12:29Z</dcterms:created>
  <dcterms:modified xsi:type="dcterms:W3CDTF">2019-01-08T14:25:22Z</dcterms:modified>
</cp:coreProperties>
</file>