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75" r:id="rId9"/>
    <p:sldId id="277" r:id="rId10"/>
    <p:sldId id="278" r:id="rId11"/>
    <p:sldId id="279" r:id="rId12"/>
    <p:sldId id="280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0D74F-A384-412E-AFF4-0F08C68F6099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4EF7-FAB2-4E26-9E75-60D1531D7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3390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74EF7-FAB2-4E26-9E75-60D1531D7309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449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63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3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1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15127" y="1937744"/>
            <a:ext cx="8361229" cy="2098226"/>
          </a:xfrm>
        </p:spPr>
        <p:txBody>
          <a:bodyPr/>
          <a:lstStyle/>
          <a:p>
            <a:r>
              <a:rPr lang="fr-CH" dirty="0"/>
              <a:t>Wall vertical </a:t>
            </a:r>
            <a:r>
              <a:rPr lang="fr-CH" dirty="0" err="1"/>
              <a:t>plotter</a:t>
            </a:r>
            <a:r>
              <a:rPr lang="fr-CH" dirty="0"/>
              <a:t> 2.0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99825" y="6205931"/>
            <a:ext cx="7391834" cy="1086237"/>
          </a:xfrm>
        </p:spPr>
        <p:txBody>
          <a:bodyPr/>
          <a:lstStyle/>
          <a:p>
            <a:r>
              <a:rPr lang="it-CH" dirty="0"/>
              <a:t>Gabriel </a:t>
            </a:r>
            <a:r>
              <a:rPr lang="it-CH" dirty="0" err="1"/>
              <a:t>Mendonça</a:t>
            </a:r>
            <a:r>
              <a:rPr lang="it-CH" dirty="0"/>
              <a:t>, Joey </a:t>
            </a:r>
            <a:r>
              <a:rPr lang="it-CH" dirty="0" err="1"/>
              <a:t>Biancardi</a:t>
            </a:r>
            <a:endParaRPr lang="it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5D27508-48C2-4FCF-8BCA-16C16360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364" y="2046514"/>
            <a:ext cx="7470924" cy="3622766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FF98ECF-20A7-40B9-BF23-246E77A1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B4F8BD-7E76-4802-B006-AA0C273B9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3" y="2124891"/>
            <a:ext cx="2528969" cy="316992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33CE01F-6E0D-444A-B189-1F2EA14A19D7}"/>
              </a:ext>
            </a:extLst>
          </p:cNvPr>
          <p:cNvCxnSpPr>
            <a:cxnSpLocks/>
          </p:cNvCxnSpPr>
          <p:nvPr/>
        </p:nvCxnSpPr>
        <p:spPr>
          <a:xfrm flipV="1">
            <a:off x="3449942" y="4441371"/>
            <a:ext cx="1097422" cy="95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E4D90F-99BA-4AE1-BA4B-67CABD1C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4" y="1423517"/>
            <a:ext cx="10442683" cy="5110862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4D6D057-49D8-4EA2-B781-1DBFA0D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20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Web Server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20" y="2649550"/>
            <a:ext cx="2682296" cy="1826197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28" y="1077815"/>
            <a:ext cx="3332246" cy="1834844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676400" y="4908884"/>
            <a:ext cx="2478505" cy="145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3600" dirty="0"/>
              <a:t>Plotter</a:t>
            </a:r>
            <a:endParaRPr lang="it-CH" dirty="0"/>
          </a:p>
        </p:txBody>
      </p:sp>
      <p:sp>
        <p:nvSpPr>
          <p:cNvPr id="7" name="Freccia curva 6"/>
          <p:cNvSpPr/>
          <p:nvPr/>
        </p:nvSpPr>
        <p:spPr>
          <a:xfrm>
            <a:off x="5775158" y="1428750"/>
            <a:ext cx="1652337" cy="9615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sp>
        <p:nvSpPr>
          <p:cNvPr id="8" name="Freccia curva 7"/>
          <p:cNvSpPr/>
          <p:nvPr/>
        </p:nvSpPr>
        <p:spPr>
          <a:xfrm rot="10800000">
            <a:off x="7897228" y="3112168"/>
            <a:ext cx="1102393" cy="12512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  <p:sp>
        <p:nvSpPr>
          <p:cNvPr id="9" name="Freccia curva 8"/>
          <p:cNvSpPr/>
          <p:nvPr/>
        </p:nvSpPr>
        <p:spPr>
          <a:xfrm rot="10800000">
            <a:off x="4393904" y="4580021"/>
            <a:ext cx="1601833" cy="12512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600514"/>
            <a:ext cx="9601200" cy="1485900"/>
          </a:xfrm>
        </p:spPr>
        <p:txBody>
          <a:bodyPr/>
          <a:lstStyle/>
          <a:p>
            <a:r>
              <a:rPr lang="fr-CH" sz="4800" dirty="0"/>
              <a:t>Test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602433" y="1851368"/>
            <a:ext cx="7805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Vettorizzazione</a:t>
            </a:r>
            <a:r>
              <a:rPr lang="en-US" sz="2000" dirty="0"/>
              <a:t> (</a:t>
            </a:r>
            <a:r>
              <a:rPr lang="en-US" sz="2000" dirty="0" err="1"/>
              <a:t>png</a:t>
            </a:r>
            <a:r>
              <a:rPr lang="en-US" sz="2000" dirty="0"/>
              <a:t>, jpg, gif, bmp,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Salvataggio</a:t>
            </a:r>
            <a:r>
              <a:rPr lang="en-US" sz="2000" dirty="0"/>
              <a:t> </a:t>
            </a:r>
            <a:r>
              <a:rPr lang="en-US" sz="2000" dirty="0" err="1"/>
              <a:t>immagine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16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553862"/>
            <a:ext cx="9601200" cy="1485900"/>
          </a:xfrm>
        </p:spPr>
        <p:txBody>
          <a:bodyPr>
            <a:normAutofit/>
          </a:bodyPr>
          <a:lstStyle/>
          <a:p>
            <a:r>
              <a:rPr lang="fr-CH" sz="4800" dirty="0" err="1"/>
              <a:t>Problemi</a:t>
            </a:r>
            <a:endParaRPr lang="en-US" sz="4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671A35-8E29-4244-A545-F67B2F001F58}"/>
              </a:ext>
            </a:extLst>
          </p:cNvPr>
          <p:cNvSpPr txBox="1"/>
          <p:nvPr/>
        </p:nvSpPr>
        <p:spPr>
          <a:xfrm>
            <a:off x="1585582" y="1855096"/>
            <a:ext cx="2834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Mancanza del </a:t>
            </a:r>
            <a:r>
              <a:rPr lang="it-CH" sz="2000" dirty="0" err="1"/>
              <a:t>Fishino</a:t>
            </a: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sz="20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75405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592494"/>
            <a:ext cx="9601200" cy="1485900"/>
          </a:xfrm>
        </p:spPr>
        <p:txBody>
          <a:bodyPr>
            <a:normAutofit/>
          </a:bodyPr>
          <a:lstStyle/>
          <a:p>
            <a:r>
              <a:rPr lang="fr-CH" sz="4800" dirty="0" err="1"/>
              <a:t>Consuntivo</a:t>
            </a:r>
            <a:endParaRPr lang="en-US" sz="4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AB634E9-44BE-4BD6-941B-DC397E0F1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3526"/>
            <a:ext cx="1027363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76965" y="2686050"/>
            <a:ext cx="9601200" cy="1485900"/>
          </a:xfrm>
        </p:spPr>
        <p:txBody>
          <a:bodyPr/>
          <a:lstStyle/>
          <a:p>
            <a:r>
              <a:rPr lang="fr-CH" sz="4800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90261" y="573832"/>
            <a:ext cx="10801739" cy="1485900"/>
          </a:xfrm>
        </p:spPr>
        <p:txBody>
          <a:bodyPr>
            <a:normAutofit/>
          </a:bodyPr>
          <a:lstStyle/>
          <a:p>
            <a:r>
              <a:rPr lang="fr-CH" sz="4800" dirty="0" err="1"/>
              <a:t>Introduzione</a:t>
            </a:r>
            <a:endParaRPr lang="en-US" sz="4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D3244C-47FA-4ADA-B896-4CCABF4C8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94" y="1812376"/>
            <a:ext cx="4029277" cy="46865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738895-AA01-4BFF-B2F8-912E8A258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08" y="2644198"/>
            <a:ext cx="6546797" cy="30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509895"/>
            <a:ext cx="9601200" cy="1485900"/>
          </a:xfrm>
        </p:spPr>
        <p:txBody>
          <a:bodyPr/>
          <a:lstStyle/>
          <a:p>
            <a:r>
              <a:rPr lang="fr-CH" sz="4800" dirty="0" err="1"/>
              <a:t>Preventivo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264F9C-9B64-4AC4-830D-B144FFA1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11559"/>
            <a:ext cx="10068028" cy="48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3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407345"/>
            <a:ext cx="9601200" cy="1485900"/>
          </a:xfrm>
        </p:spPr>
        <p:txBody>
          <a:bodyPr/>
          <a:lstStyle/>
          <a:p>
            <a:r>
              <a:rPr lang="fr-CH" sz="4800" dirty="0" err="1"/>
              <a:t>Requisiti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49" y="994611"/>
            <a:ext cx="2526140" cy="171895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4925630"/>
            <a:ext cx="3116424" cy="124657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FF438D2-149D-4391-805F-F839EEBFE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69" y="2160240"/>
            <a:ext cx="1561745" cy="15617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8C5DB06-8FAC-4A31-BBD9-8E6058B01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53" y="853549"/>
            <a:ext cx="1654663" cy="16546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B89618-FFBD-4961-A9C3-68BB6C39BE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38" y="3247560"/>
            <a:ext cx="4084963" cy="204248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29F7BC5-293F-43FE-99F3-07D24C291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01" y="414443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536510"/>
            <a:ext cx="9601200" cy="1485900"/>
          </a:xfrm>
        </p:spPr>
        <p:txBody>
          <a:bodyPr/>
          <a:lstStyle/>
          <a:p>
            <a:r>
              <a:rPr lang="fr-CH" sz="4800" dirty="0" err="1"/>
              <a:t>Procedura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1535621"/>
            <a:ext cx="9601200" cy="457126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CH" dirty="0" err="1"/>
              <a:t>Sito</a:t>
            </a:r>
            <a:r>
              <a:rPr lang="fr-CH" dirty="0"/>
              <a:t> Web per la </a:t>
            </a:r>
            <a:r>
              <a:rPr lang="fr-CH" dirty="0" err="1"/>
              <a:t>conversione</a:t>
            </a:r>
            <a:r>
              <a:rPr lang="fr-CH" dirty="0"/>
              <a:t> delle </a:t>
            </a:r>
            <a:r>
              <a:rPr lang="fr-CH" dirty="0" err="1"/>
              <a:t>immagini</a:t>
            </a:r>
            <a:r>
              <a:rPr lang="fr-CH" dirty="0"/>
              <a:t> e per la </a:t>
            </a:r>
            <a:r>
              <a:rPr lang="fr-CH" dirty="0" err="1"/>
              <a:t>comunicazione</a:t>
            </a:r>
            <a:r>
              <a:rPr lang="fr-CH" dirty="0"/>
              <a:t> con il </a:t>
            </a:r>
            <a:r>
              <a:rPr lang="fr-CH" dirty="0" err="1"/>
              <a:t>Plotter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/>
              <a:t>Web Server su </a:t>
            </a:r>
            <a:r>
              <a:rPr lang="fr-CH" dirty="0" err="1"/>
              <a:t>Fishino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 err="1"/>
              <a:t>Struttura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codice</a:t>
            </a:r>
            <a:r>
              <a:rPr lang="fr-CH" dirty="0"/>
              <a:t> per </a:t>
            </a:r>
            <a:r>
              <a:rPr lang="fr-CH" dirty="0" err="1"/>
              <a:t>disegnare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 err="1"/>
              <a:t>Struttura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codice</a:t>
            </a:r>
            <a:r>
              <a:rPr lang="fr-CH" dirty="0"/>
              <a:t> per i </a:t>
            </a:r>
            <a:r>
              <a:rPr lang="fr-CH" dirty="0" err="1"/>
              <a:t>motori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818240-B613-4355-B4A5-F6F448F8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9" y="1527508"/>
            <a:ext cx="10618237" cy="49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5AF2DB7F-EA48-448D-9587-593770BB6A79}"/>
              </a:ext>
            </a:extLst>
          </p:cNvPr>
          <p:cNvSpPr txBox="1">
            <a:spLocks/>
          </p:cNvSpPr>
          <p:nvPr/>
        </p:nvSpPr>
        <p:spPr>
          <a:xfrm>
            <a:off x="1323474" y="461716"/>
            <a:ext cx="4772526" cy="3517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800"/>
              <a:t>Sito Web</a:t>
            </a:r>
            <a:endParaRPr lang="en-US" sz="4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E48D644-1200-408E-AF68-D4734400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45" y="1586060"/>
            <a:ext cx="506773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AB4F8BD-7E76-4802-B006-AA0C273B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1615380"/>
            <a:ext cx="3247868" cy="40710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9977270-8B26-4F2E-9CAA-FDEBA62F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08" y="2271497"/>
            <a:ext cx="3247868" cy="3414901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33CE01F-6E0D-444A-B189-1F2EA14A19D7}"/>
              </a:ext>
            </a:extLst>
          </p:cNvPr>
          <p:cNvCxnSpPr>
            <a:cxnSpLocks/>
          </p:cNvCxnSpPr>
          <p:nvPr/>
        </p:nvCxnSpPr>
        <p:spPr>
          <a:xfrm flipV="1">
            <a:off x="5022281" y="2899957"/>
            <a:ext cx="2252527" cy="59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itolo 1">
            <a:extLst>
              <a:ext uri="{FF2B5EF4-FFF2-40B4-BE49-F238E27FC236}">
                <a16:creationId xmlns:a16="http://schemas.microsoft.com/office/drawing/2014/main" id="{DDC614AA-06CC-4823-90DF-AE99D00946FA}"/>
              </a:ext>
            </a:extLst>
          </p:cNvPr>
          <p:cNvSpPr txBox="1">
            <a:spLocks/>
          </p:cNvSpPr>
          <p:nvPr/>
        </p:nvSpPr>
        <p:spPr>
          <a:xfrm>
            <a:off x="1323474" y="461716"/>
            <a:ext cx="4772526" cy="3517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800"/>
              <a:t>Sito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943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739C39E3-4E80-4E30-B0B1-6136EAED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E23A5D8-8B7E-47D7-A570-7FA5FE3A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09" y="1557590"/>
            <a:ext cx="5490139" cy="469411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E2BA092-B0F7-4A9C-8098-2599087D2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52" y="1943439"/>
            <a:ext cx="3247868" cy="4071018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9E04DEE-B20E-4B93-A56F-83A4F3C56945}"/>
              </a:ext>
            </a:extLst>
          </p:cNvPr>
          <p:cNvCxnSpPr>
            <a:cxnSpLocks/>
          </p:cNvCxnSpPr>
          <p:nvPr/>
        </p:nvCxnSpPr>
        <p:spPr>
          <a:xfrm>
            <a:off x="4671820" y="2789853"/>
            <a:ext cx="1732089" cy="36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478</TotalTime>
  <Words>79</Words>
  <Application>Microsoft Office PowerPoint</Application>
  <PresentationFormat>Widescreen</PresentationFormat>
  <Paragraphs>29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Franklin Gothic Book</vt:lpstr>
      <vt:lpstr>Crop</vt:lpstr>
      <vt:lpstr>Wall vertical plotter 2.0</vt:lpstr>
      <vt:lpstr>Introduzione</vt:lpstr>
      <vt:lpstr>Preventivo</vt:lpstr>
      <vt:lpstr>Requisiti</vt:lpstr>
      <vt:lpstr>Procedura</vt:lpstr>
      <vt:lpstr>Sito Web</vt:lpstr>
      <vt:lpstr>Presentazione standard di PowerPoint</vt:lpstr>
      <vt:lpstr>Presentazione standard di PowerPoint</vt:lpstr>
      <vt:lpstr>Sito Web</vt:lpstr>
      <vt:lpstr>Sito Web</vt:lpstr>
      <vt:lpstr>Sito Web</vt:lpstr>
      <vt:lpstr>Web Server</vt:lpstr>
      <vt:lpstr>Test</vt:lpstr>
      <vt:lpstr>Problemi</vt:lpstr>
      <vt:lpstr>Consuntivo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vertical plotter</dc:title>
  <dc:creator>Ringo Il Pistolero</dc:creator>
  <cp:lastModifiedBy>Joey</cp:lastModifiedBy>
  <cp:revision>30</cp:revision>
  <dcterms:created xsi:type="dcterms:W3CDTF">2018-01-19T09:13:44Z</dcterms:created>
  <dcterms:modified xsi:type="dcterms:W3CDTF">2018-05-18T09:27:49Z</dcterms:modified>
</cp:coreProperties>
</file>