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75" r:id="rId9"/>
    <p:sldId id="277" r:id="rId10"/>
    <p:sldId id="278" r:id="rId11"/>
    <p:sldId id="27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763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423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95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0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49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862B5F-20A4-43EB-9D1D-1FF92FE609F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CE400C-C67A-45B5-AB3D-7485D31FF709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21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15127" y="1937744"/>
            <a:ext cx="8361229" cy="2098226"/>
          </a:xfrm>
        </p:spPr>
        <p:txBody>
          <a:bodyPr/>
          <a:lstStyle/>
          <a:p>
            <a:r>
              <a:rPr lang="fr-CH" dirty="0"/>
              <a:t>Wall vertical </a:t>
            </a:r>
            <a:r>
              <a:rPr lang="fr-CH" dirty="0" err="1"/>
              <a:t>plotter</a:t>
            </a:r>
            <a:r>
              <a:rPr lang="fr-CH" dirty="0"/>
              <a:t> 2.0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399825" y="6205931"/>
            <a:ext cx="7391834" cy="1086237"/>
          </a:xfrm>
        </p:spPr>
        <p:txBody>
          <a:bodyPr/>
          <a:lstStyle/>
          <a:p>
            <a:r>
              <a:rPr lang="it-CH" dirty="0"/>
              <a:t>Gabriel </a:t>
            </a:r>
            <a:r>
              <a:rPr lang="it-CH" dirty="0" err="1"/>
              <a:t>Mendonça</a:t>
            </a:r>
            <a:r>
              <a:rPr lang="it-CH" dirty="0"/>
              <a:t>, Joey </a:t>
            </a:r>
            <a:r>
              <a:rPr lang="it-CH" dirty="0" err="1"/>
              <a:t>Biancardi</a:t>
            </a:r>
            <a:endParaRPr lang="it-C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5D27508-48C2-4FCF-8BCA-16C16360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68" y="2052362"/>
            <a:ext cx="8806070" cy="4270199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FF98ECF-20A7-40B9-BF23-246E77A1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5315C8-351D-4FC3-B99E-8E8724941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55" y="338576"/>
            <a:ext cx="2712955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9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E4D90F-99BA-4AE1-BA4B-67CABD1C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4" y="1423517"/>
            <a:ext cx="10442683" cy="5110862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4D6D057-49D8-4EA2-B781-1DBFA0D6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20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665828"/>
            <a:ext cx="9601200" cy="1485900"/>
          </a:xfrm>
        </p:spPr>
        <p:txBody>
          <a:bodyPr/>
          <a:lstStyle/>
          <a:p>
            <a:r>
              <a:rPr lang="fr-CH" dirty="0"/>
              <a:t>Test</a:t>
            </a:r>
            <a:endParaRPr lang="en-US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05868" y="1767392"/>
            <a:ext cx="7805651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spcBef>
                <a:spcPts val="84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Vettorizzazione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27531" y="553862"/>
            <a:ext cx="9601200" cy="1485900"/>
          </a:xfrm>
        </p:spPr>
        <p:txBody>
          <a:bodyPr/>
          <a:lstStyle/>
          <a:p>
            <a:r>
              <a:rPr lang="fr-CH" dirty="0" err="1"/>
              <a:t>Problemi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671A35-8E29-4244-A545-F67B2F001F58}"/>
              </a:ext>
            </a:extLst>
          </p:cNvPr>
          <p:cNvSpPr txBox="1"/>
          <p:nvPr/>
        </p:nvSpPr>
        <p:spPr>
          <a:xfrm>
            <a:off x="1576873" y="185509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Mancanza del </a:t>
            </a:r>
            <a:r>
              <a:rPr lang="it-CH" dirty="0" err="1"/>
              <a:t>Fishino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75405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Gantt finale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10651958" cy="43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75348" y="2947737"/>
            <a:ext cx="9601200" cy="1485900"/>
          </a:xfrm>
        </p:spPr>
        <p:txBody>
          <a:bodyPr/>
          <a:lstStyle/>
          <a:p>
            <a:r>
              <a:rPr lang="fr-CH" dirty="0" err="1"/>
              <a:t>Conclusioni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90261" y="573832"/>
            <a:ext cx="10801739" cy="1485900"/>
          </a:xfrm>
        </p:spPr>
        <p:txBody>
          <a:bodyPr>
            <a:normAutofit/>
          </a:bodyPr>
          <a:lstStyle/>
          <a:p>
            <a:r>
              <a:rPr lang="fr-CH" sz="4800" dirty="0" err="1"/>
              <a:t>Introduzione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91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09895"/>
            <a:ext cx="9601200" cy="1485900"/>
          </a:xfrm>
        </p:spPr>
        <p:txBody>
          <a:bodyPr/>
          <a:lstStyle/>
          <a:p>
            <a:r>
              <a:rPr lang="fr-CH" sz="4800" dirty="0" err="1"/>
              <a:t>Preventivo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264F9C-9B64-4AC4-830D-B144FFA1E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11559"/>
            <a:ext cx="10068028" cy="48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3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407345"/>
            <a:ext cx="9601200" cy="1485900"/>
          </a:xfrm>
        </p:spPr>
        <p:txBody>
          <a:bodyPr/>
          <a:lstStyle/>
          <a:p>
            <a:r>
              <a:rPr lang="fr-CH" sz="4800" dirty="0" err="1"/>
              <a:t>Requisiti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649" y="994611"/>
            <a:ext cx="2526140" cy="171895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4925630"/>
            <a:ext cx="3116424" cy="124657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FF438D2-149D-4391-805F-F839EEBFE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69" y="2160240"/>
            <a:ext cx="1561745" cy="15617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8C5DB06-8FAC-4A31-BBD9-8E6058B01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53" y="853549"/>
            <a:ext cx="1654663" cy="165466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B89618-FFBD-4961-A9C3-68BB6C39BE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38" y="3247560"/>
            <a:ext cx="4084963" cy="204248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F29F7BC5-293F-43FE-99F3-07D24C2912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01" y="414443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536510"/>
            <a:ext cx="9601200" cy="1485900"/>
          </a:xfrm>
        </p:spPr>
        <p:txBody>
          <a:bodyPr/>
          <a:lstStyle/>
          <a:p>
            <a:r>
              <a:rPr lang="fr-CH" sz="4800" dirty="0" err="1"/>
              <a:t>Procedura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1535621"/>
            <a:ext cx="9601200" cy="4571265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CH" dirty="0" err="1"/>
              <a:t>Sito</a:t>
            </a:r>
            <a:r>
              <a:rPr lang="fr-CH" dirty="0"/>
              <a:t> Web per la </a:t>
            </a:r>
            <a:r>
              <a:rPr lang="fr-CH" dirty="0" err="1"/>
              <a:t>conversione</a:t>
            </a:r>
            <a:r>
              <a:rPr lang="fr-CH" dirty="0"/>
              <a:t> delle </a:t>
            </a:r>
            <a:r>
              <a:rPr lang="fr-CH" dirty="0" err="1"/>
              <a:t>immagini</a:t>
            </a:r>
            <a:r>
              <a:rPr lang="fr-CH" dirty="0"/>
              <a:t> e per la </a:t>
            </a:r>
            <a:r>
              <a:rPr lang="fr-CH" dirty="0" err="1"/>
              <a:t>comunicazione</a:t>
            </a:r>
            <a:r>
              <a:rPr lang="fr-CH" dirty="0"/>
              <a:t> con il </a:t>
            </a:r>
            <a:r>
              <a:rPr lang="fr-CH" dirty="0" err="1"/>
              <a:t>Plotter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/>
              <a:t>Web Server su </a:t>
            </a:r>
            <a:r>
              <a:rPr lang="fr-CH" dirty="0" err="1"/>
              <a:t>Fishino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 per </a:t>
            </a:r>
            <a:r>
              <a:rPr lang="fr-CH" dirty="0" err="1"/>
              <a:t>disegnare</a:t>
            </a:r>
            <a:endParaRPr lang="fr-CH" dirty="0"/>
          </a:p>
          <a:p>
            <a:pPr>
              <a:lnSpc>
                <a:spcPct val="300000"/>
              </a:lnSpc>
            </a:pP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 per i </a:t>
            </a:r>
            <a:r>
              <a:rPr lang="fr-CH" dirty="0" err="1"/>
              <a:t>motori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7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818240-B613-4355-B4A5-F6F448F8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9" y="1527508"/>
            <a:ext cx="10618237" cy="49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5AF2DB7F-EA48-448D-9587-593770BB6A79}"/>
              </a:ext>
            </a:extLst>
          </p:cNvPr>
          <p:cNvSpPr txBox="1">
            <a:spLocks/>
          </p:cNvSpPr>
          <p:nvPr/>
        </p:nvSpPr>
        <p:spPr>
          <a:xfrm>
            <a:off x="1323474" y="461716"/>
            <a:ext cx="4772526" cy="35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800"/>
              <a:t>Sito Web</a:t>
            </a:r>
            <a:endParaRPr lang="en-US" sz="4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E48D644-1200-408E-AF68-D47344009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89" y="1511974"/>
            <a:ext cx="506773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3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AB4F8BD-7E76-4802-B006-AA0C273B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35" y="1903445"/>
            <a:ext cx="3247868" cy="40710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9977270-8B26-4F2E-9CAA-FDEBA62F7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99" y="2284047"/>
            <a:ext cx="3247868" cy="3414901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3CE01F-6E0D-444A-B189-1F2EA14A19D7}"/>
              </a:ext>
            </a:extLst>
          </p:cNvPr>
          <p:cNvCxnSpPr>
            <a:cxnSpLocks/>
          </p:cNvCxnSpPr>
          <p:nvPr/>
        </p:nvCxnSpPr>
        <p:spPr>
          <a:xfrm flipH="1" flipV="1">
            <a:off x="4801267" y="3144417"/>
            <a:ext cx="2905819" cy="55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itolo 1">
            <a:extLst>
              <a:ext uri="{FF2B5EF4-FFF2-40B4-BE49-F238E27FC236}">
                <a16:creationId xmlns:a16="http://schemas.microsoft.com/office/drawing/2014/main" id="{DDC614AA-06CC-4823-90DF-AE99D00946FA}"/>
              </a:ext>
            </a:extLst>
          </p:cNvPr>
          <p:cNvSpPr txBox="1">
            <a:spLocks/>
          </p:cNvSpPr>
          <p:nvPr/>
        </p:nvSpPr>
        <p:spPr>
          <a:xfrm>
            <a:off x="1323474" y="461716"/>
            <a:ext cx="4772526" cy="35172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4800"/>
              <a:t>Sito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1943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32E857D-F97D-4381-A26A-ECE6783B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3" y="1974852"/>
            <a:ext cx="3542655" cy="1454147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9E04DEE-B20E-4B93-A56F-83A4F3C56945}"/>
              </a:ext>
            </a:extLst>
          </p:cNvPr>
          <p:cNvCxnSpPr/>
          <p:nvPr/>
        </p:nvCxnSpPr>
        <p:spPr>
          <a:xfrm>
            <a:off x="4029269" y="3120812"/>
            <a:ext cx="2220686" cy="583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itolo 1">
            <a:extLst>
              <a:ext uri="{FF2B5EF4-FFF2-40B4-BE49-F238E27FC236}">
                <a16:creationId xmlns:a16="http://schemas.microsoft.com/office/drawing/2014/main" id="{739C39E3-4E80-4E30-B0B1-6136EAED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4" y="461716"/>
            <a:ext cx="4772526" cy="3517232"/>
          </a:xfrm>
        </p:spPr>
        <p:txBody>
          <a:bodyPr>
            <a:normAutofit/>
          </a:bodyPr>
          <a:lstStyle/>
          <a:p>
            <a:r>
              <a:rPr lang="fr-CH" sz="4800" dirty="0" err="1"/>
              <a:t>Sito</a:t>
            </a:r>
            <a:r>
              <a:rPr lang="fr-CH" sz="4800" dirty="0"/>
              <a:t> Web</a:t>
            </a:r>
            <a:endParaRPr lang="en-US" sz="4800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E23A5D8-8B7E-47D7-A570-7FA5FE3AB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09" y="1548881"/>
            <a:ext cx="5490139" cy="46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13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445</TotalTime>
  <Words>63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Wall vertical plotter 2.0</vt:lpstr>
      <vt:lpstr>Introduzione</vt:lpstr>
      <vt:lpstr>Preventivo</vt:lpstr>
      <vt:lpstr>Requisiti</vt:lpstr>
      <vt:lpstr>Procedura</vt:lpstr>
      <vt:lpstr>Sito Web</vt:lpstr>
      <vt:lpstr>Presentazione standard di PowerPoint</vt:lpstr>
      <vt:lpstr>Presentazione standard di PowerPoint</vt:lpstr>
      <vt:lpstr>Sito Web</vt:lpstr>
      <vt:lpstr>Sito Web</vt:lpstr>
      <vt:lpstr>Sito Web</vt:lpstr>
      <vt:lpstr>Test</vt:lpstr>
      <vt:lpstr>Problemi</vt:lpstr>
      <vt:lpstr>Gantt finale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vertical plotter</dc:title>
  <dc:creator>Ringo Il Pistolero</dc:creator>
  <cp:lastModifiedBy>Joey</cp:lastModifiedBy>
  <cp:revision>24</cp:revision>
  <dcterms:created xsi:type="dcterms:W3CDTF">2018-01-19T09:13:44Z</dcterms:created>
  <dcterms:modified xsi:type="dcterms:W3CDTF">2018-05-18T08:49:49Z</dcterms:modified>
</cp:coreProperties>
</file>