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Costruzione lavagna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76853"/>
            <a:ext cx="4775200" cy="358140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23" y="2476853"/>
            <a:ext cx="4815624" cy="36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Costruzione lavagna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774542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325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Costruzione lavagna</vt:lpstr>
      <vt:lpstr>Costruzione lavagna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Gabriel Mendonca</cp:lastModifiedBy>
  <cp:revision>18</cp:revision>
  <dcterms:created xsi:type="dcterms:W3CDTF">2018-01-19T09:13:44Z</dcterms:created>
  <dcterms:modified xsi:type="dcterms:W3CDTF">2018-03-09T10:24:24Z</dcterms:modified>
</cp:coreProperties>
</file>