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0" r:id="rId7"/>
    <p:sldId id="263" r:id="rId8"/>
    <p:sldId id="265" r:id="rId9"/>
    <p:sldId id="266" r:id="rId10"/>
    <p:sldId id="261" r:id="rId11"/>
    <p:sldId id="268" r:id="rId12"/>
    <p:sldId id="262" r:id="rId13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123-A994-40ED-9067-5B60CD4FEEF2}" type="datetimeFigureOut">
              <a:rPr lang="it-CH" smtClean="0"/>
              <a:t>27.10.2017</a:t>
            </a:fld>
            <a:endParaRPr lang="it-CH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7E20-44D8-42B3-93A1-7B0E03CD6AA7}" type="slidenum">
              <a:rPr lang="it-CH" smtClean="0"/>
              <a:t>‹N›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86099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123-A994-40ED-9067-5B60CD4FEEF2}" type="datetimeFigureOut">
              <a:rPr lang="it-CH" smtClean="0"/>
              <a:t>27.10.2017</a:t>
            </a:fld>
            <a:endParaRPr lang="it-CH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7E20-44D8-42B3-93A1-7B0E03CD6AA7}" type="slidenum">
              <a:rPr lang="it-CH" smtClean="0"/>
              <a:t>‹N›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11530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123-A994-40ED-9067-5B60CD4FEEF2}" type="datetimeFigureOut">
              <a:rPr lang="it-CH" smtClean="0"/>
              <a:t>27.10.2017</a:t>
            </a:fld>
            <a:endParaRPr lang="it-CH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7E20-44D8-42B3-93A1-7B0E03CD6AA7}" type="slidenum">
              <a:rPr lang="it-CH" smtClean="0"/>
              <a:t>‹N›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5885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123-A994-40ED-9067-5B60CD4FEEF2}" type="datetimeFigureOut">
              <a:rPr lang="it-CH" smtClean="0"/>
              <a:t>27.10.2017</a:t>
            </a:fld>
            <a:endParaRPr lang="it-CH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7E20-44D8-42B3-93A1-7B0E03CD6AA7}" type="slidenum">
              <a:rPr lang="it-CH" smtClean="0"/>
              <a:t>‹N›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00385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123-A994-40ED-9067-5B60CD4FEEF2}" type="datetimeFigureOut">
              <a:rPr lang="it-CH" smtClean="0"/>
              <a:t>27.10.2017</a:t>
            </a:fld>
            <a:endParaRPr lang="it-CH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7E20-44D8-42B3-93A1-7B0E03CD6AA7}" type="slidenum">
              <a:rPr lang="it-CH" smtClean="0"/>
              <a:t>‹N›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31711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123-A994-40ED-9067-5B60CD4FEEF2}" type="datetimeFigureOut">
              <a:rPr lang="it-CH" smtClean="0"/>
              <a:t>27.10.2017</a:t>
            </a:fld>
            <a:endParaRPr lang="it-CH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7E20-44D8-42B3-93A1-7B0E03CD6AA7}" type="slidenum">
              <a:rPr lang="it-CH" smtClean="0"/>
              <a:t>‹N›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21756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123-A994-40ED-9067-5B60CD4FEEF2}" type="datetimeFigureOut">
              <a:rPr lang="it-CH" smtClean="0"/>
              <a:t>27.10.2017</a:t>
            </a:fld>
            <a:endParaRPr lang="it-CH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7E20-44D8-42B3-93A1-7B0E03CD6AA7}" type="slidenum">
              <a:rPr lang="it-CH" smtClean="0"/>
              <a:t>‹N›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35285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123-A994-40ED-9067-5B60CD4FEEF2}" type="datetimeFigureOut">
              <a:rPr lang="it-CH" smtClean="0"/>
              <a:t>27.10.2017</a:t>
            </a:fld>
            <a:endParaRPr lang="it-CH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7E20-44D8-42B3-93A1-7B0E03CD6AA7}" type="slidenum">
              <a:rPr lang="it-CH" smtClean="0"/>
              <a:t>‹N›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00551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123-A994-40ED-9067-5B60CD4FEEF2}" type="datetimeFigureOut">
              <a:rPr lang="it-CH" smtClean="0"/>
              <a:t>27.10.2017</a:t>
            </a:fld>
            <a:endParaRPr lang="it-CH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7E20-44D8-42B3-93A1-7B0E03CD6AA7}" type="slidenum">
              <a:rPr lang="it-CH" smtClean="0"/>
              <a:t>‹N›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47021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123-A994-40ED-9067-5B60CD4FEEF2}" type="datetimeFigureOut">
              <a:rPr lang="it-CH" smtClean="0"/>
              <a:t>27.10.2017</a:t>
            </a:fld>
            <a:endParaRPr lang="it-CH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7E20-44D8-42B3-93A1-7B0E03CD6AA7}" type="slidenum">
              <a:rPr lang="it-CH" smtClean="0"/>
              <a:t>‹N›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74856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0123-A994-40ED-9067-5B60CD4FEEF2}" type="datetimeFigureOut">
              <a:rPr lang="it-CH" smtClean="0"/>
              <a:t>27.10.2017</a:t>
            </a:fld>
            <a:endParaRPr lang="it-CH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7E20-44D8-42B3-93A1-7B0E03CD6AA7}" type="slidenum">
              <a:rPr lang="it-CH" smtClean="0"/>
              <a:t>‹N›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5683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20123-A994-40ED-9067-5B60CD4FEEF2}" type="datetimeFigureOut">
              <a:rPr lang="it-CH" smtClean="0"/>
              <a:t>27.10.2017</a:t>
            </a:fld>
            <a:endParaRPr lang="it-CH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F7E20-44D8-42B3-93A1-7B0E03CD6AA7}" type="slidenum">
              <a:rPr lang="it-CH" smtClean="0"/>
              <a:t>‹N›</a:t>
            </a:fld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16854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800146"/>
            <a:ext cx="9144000" cy="2387600"/>
          </a:xfrm>
        </p:spPr>
        <p:txBody>
          <a:bodyPr/>
          <a:lstStyle/>
          <a:p>
            <a:r>
              <a:rPr lang="it-CH" dirty="0" smtClean="0"/>
              <a:t>Form di inserimento dati Espoprofessioni</a:t>
            </a:r>
            <a:endParaRPr lang="it-CH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567204"/>
            <a:ext cx="9144000" cy="1655762"/>
          </a:xfrm>
        </p:spPr>
        <p:txBody>
          <a:bodyPr>
            <a:normAutofit/>
          </a:bodyPr>
          <a:lstStyle/>
          <a:p>
            <a:r>
              <a:rPr lang="it-C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Gabriel Mendonça</a:t>
            </a:r>
          </a:p>
        </p:txBody>
      </p:sp>
      <p:pic>
        <p:nvPicPr>
          <p:cNvPr id="6" name="Immagine 10" descr="linea_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4055"/>
            <a:ext cx="12192000" cy="17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34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Conclusione</a:t>
            </a:r>
            <a:endParaRPr lang="it-CH" dirty="0"/>
          </a:p>
        </p:txBody>
      </p:sp>
      <p:pic>
        <p:nvPicPr>
          <p:cNvPr id="4" name="Immagine 10" descr="linea_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4055"/>
            <a:ext cx="12192000" cy="17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00" t="19611" r="57927" b="13500"/>
          <a:stretch/>
        </p:blipFill>
        <p:spPr>
          <a:xfrm>
            <a:off x="920766" y="1625328"/>
            <a:ext cx="83126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Conclusione</a:t>
            </a:r>
            <a:endParaRPr lang="it-CH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CH" sz="3200" dirty="0" smtClean="0"/>
              <a:t>Aggiunte future</a:t>
            </a:r>
          </a:p>
          <a:p>
            <a:r>
              <a:rPr lang="it-CH" sz="2400" dirty="0" smtClean="0"/>
              <a:t>Lettura </a:t>
            </a:r>
            <a:r>
              <a:rPr lang="it-CH" sz="2400" dirty="0" err="1" smtClean="0"/>
              <a:t>csv</a:t>
            </a:r>
            <a:endParaRPr lang="it-CH" sz="2000" dirty="0"/>
          </a:p>
        </p:txBody>
      </p:sp>
    </p:spTree>
    <p:extLst>
      <p:ext uri="{BB962C8B-B14F-4D97-AF65-F5344CB8AC3E}">
        <p14:creationId xmlns:p14="http://schemas.microsoft.com/office/powerpoint/2010/main" val="333568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Domande?</a:t>
            </a:r>
            <a:endParaRPr lang="it-CH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84" y="1541417"/>
            <a:ext cx="4210300" cy="4210300"/>
          </a:xfrm>
        </p:spPr>
      </p:pic>
      <p:pic>
        <p:nvPicPr>
          <p:cNvPr id="4" name="Immagine 10" descr="linea_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4055"/>
            <a:ext cx="12192000" cy="17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07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Problema</a:t>
            </a:r>
          </a:p>
          <a:p>
            <a:r>
              <a:rPr lang="it-CH" dirty="0" smtClean="0"/>
              <a:t>Struttura server</a:t>
            </a:r>
          </a:p>
          <a:p>
            <a:r>
              <a:rPr lang="it-CH" dirty="0" err="1" smtClean="0"/>
              <a:t>Mockup</a:t>
            </a:r>
            <a:endParaRPr lang="it-CH" dirty="0" smtClean="0"/>
          </a:p>
          <a:p>
            <a:r>
              <a:rPr lang="it-CH" dirty="0" smtClean="0"/>
              <a:t>Codice</a:t>
            </a:r>
          </a:p>
          <a:p>
            <a:r>
              <a:rPr lang="it-CH" dirty="0" smtClean="0"/>
              <a:t>Aggiunte Future</a:t>
            </a:r>
          </a:p>
          <a:p>
            <a:r>
              <a:rPr lang="it-CH" dirty="0"/>
              <a:t>T</a:t>
            </a:r>
            <a:r>
              <a:rPr lang="it-CH" dirty="0" smtClean="0"/>
              <a:t>empistiche</a:t>
            </a:r>
          </a:p>
          <a:p>
            <a:r>
              <a:rPr lang="it-CH" dirty="0" smtClean="0"/>
              <a:t>Conclusione</a:t>
            </a:r>
            <a:endParaRPr lang="it-CH" dirty="0"/>
          </a:p>
        </p:txBody>
      </p:sp>
      <p:pic>
        <p:nvPicPr>
          <p:cNvPr id="4" name="Immagine 10" descr="linea_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4055"/>
            <a:ext cx="12192000" cy="17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63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Spiegazione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Sistema di inserimento dati per gli interessati alla SAMT</a:t>
            </a:r>
          </a:p>
          <a:p>
            <a:r>
              <a:rPr lang="it-CH" dirty="0" smtClean="0"/>
              <a:t>Espoprofessioni 2018</a:t>
            </a:r>
            <a:endParaRPr lang="it-CH" dirty="0"/>
          </a:p>
        </p:txBody>
      </p:sp>
      <p:pic>
        <p:nvPicPr>
          <p:cNvPr id="4" name="Immagine 10" descr="linea_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4055"/>
            <a:ext cx="12192000" cy="17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73" y="3046046"/>
            <a:ext cx="2671354" cy="26713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01" y="2955150"/>
            <a:ext cx="6191250" cy="2762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43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Tempistiche</a:t>
            </a:r>
            <a:endParaRPr lang="it-CH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/>
          <a:srcRect l="965" t="19549" r="53000" b="17946"/>
          <a:stretch/>
        </p:blipFill>
        <p:spPr>
          <a:xfrm>
            <a:off x="838200" y="2216963"/>
            <a:ext cx="907365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Struttura</a:t>
            </a:r>
            <a:endParaRPr lang="it-CH" dirty="0"/>
          </a:p>
        </p:txBody>
      </p:sp>
      <p:pic>
        <p:nvPicPr>
          <p:cNvPr id="4" name="Immagine 10" descr="linea_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4055"/>
            <a:ext cx="12192000" cy="17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tangolo 4"/>
          <p:cNvSpPr/>
          <p:nvPr/>
        </p:nvSpPr>
        <p:spPr>
          <a:xfrm>
            <a:off x="1791787" y="1839719"/>
            <a:ext cx="1907177" cy="548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 smtClean="0"/>
              <a:t>Form.html</a:t>
            </a:r>
            <a:endParaRPr lang="it-CH" dirty="0"/>
          </a:p>
        </p:txBody>
      </p:sp>
      <p:sp>
        <p:nvSpPr>
          <p:cNvPr id="6" name="Rettangolo 5"/>
          <p:cNvSpPr/>
          <p:nvPr/>
        </p:nvSpPr>
        <p:spPr>
          <a:xfrm>
            <a:off x="1791788" y="2571671"/>
            <a:ext cx="1907177" cy="548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 smtClean="0"/>
              <a:t>JavaScript</a:t>
            </a:r>
            <a:endParaRPr lang="it-CH" dirty="0"/>
          </a:p>
        </p:txBody>
      </p:sp>
      <p:sp>
        <p:nvSpPr>
          <p:cNvPr id="8" name="Rettangolo 7"/>
          <p:cNvSpPr/>
          <p:nvPr/>
        </p:nvSpPr>
        <p:spPr>
          <a:xfrm>
            <a:off x="1791788" y="4497233"/>
            <a:ext cx="1907177" cy="548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 err="1" smtClean="0"/>
              <a:t>Controllo.php</a:t>
            </a:r>
            <a:endParaRPr lang="it-CH" dirty="0"/>
          </a:p>
        </p:txBody>
      </p:sp>
      <p:sp>
        <p:nvSpPr>
          <p:cNvPr id="9" name="Rettangolo 8"/>
          <p:cNvSpPr/>
          <p:nvPr/>
        </p:nvSpPr>
        <p:spPr>
          <a:xfrm>
            <a:off x="1791787" y="5241418"/>
            <a:ext cx="1907177" cy="548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 smtClean="0"/>
              <a:t>Salvataggio.csv</a:t>
            </a:r>
            <a:endParaRPr lang="it-CH" dirty="0"/>
          </a:p>
        </p:txBody>
      </p:sp>
      <p:sp>
        <p:nvSpPr>
          <p:cNvPr id="10" name="Rettangolo 9"/>
          <p:cNvSpPr/>
          <p:nvPr/>
        </p:nvSpPr>
        <p:spPr>
          <a:xfrm>
            <a:off x="2745376" y="3200762"/>
            <a:ext cx="1907177" cy="548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 smtClean="0"/>
              <a:t>Form.js</a:t>
            </a:r>
            <a:endParaRPr lang="it-CH" dirty="0"/>
          </a:p>
        </p:txBody>
      </p:sp>
      <p:sp>
        <p:nvSpPr>
          <p:cNvPr id="11" name="Rettangolo 10"/>
          <p:cNvSpPr/>
          <p:nvPr/>
        </p:nvSpPr>
        <p:spPr>
          <a:xfrm>
            <a:off x="2745375" y="3829853"/>
            <a:ext cx="1907177" cy="5486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 smtClean="0"/>
              <a:t>Funzioni.js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97946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 smtClean="0"/>
              <a:t>mockup</a:t>
            </a:r>
            <a:endParaRPr lang="it-CH" dirty="0"/>
          </a:p>
        </p:txBody>
      </p:sp>
      <p:pic>
        <p:nvPicPr>
          <p:cNvPr id="4" name="Immagine 10" descr="linea_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4055"/>
            <a:ext cx="12192000" cy="17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Immagin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5" r="43179" b="8070"/>
          <a:stretch>
            <a:fillRect/>
          </a:stretch>
        </p:blipFill>
        <p:spPr bwMode="auto">
          <a:xfrm>
            <a:off x="838200" y="1665283"/>
            <a:ext cx="4608000" cy="42307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4"/>
          <a:srcRect t="8762" r="48334" b="17714"/>
          <a:stretch/>
        </p:blipFill>
        <p:spPr>
          <a:xfrm>
            <a:off x="5852159" y="1636053"/>
            <a:ext cx="4789715" cy="42599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42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Select</a:t>
            </a:r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endParaRPr lang="it-CH" dirty="0" smtClean="0"/>
          </a:p>
          <a:p>
            <a:pPr marL="0" indent="0">
              <a:buNone/>
            </a:pPr>
            <a:endParaRPr lang="it-CH" dirty="0"/>
          </a:p>
          <a:p>
            <a:pPr marL="0" indent="0">
              <a:buNone/>
            </a:pPr>
            <a:endParaRPr lang="it-CH" dirty="0" smtClean="0"/>
          </a:p>
          <a:p>
            <a:pPr marL="0" indent="0">
              <a:buNone/>
            </a:pPr>
            <a:r>
              <a:rPr lang="it-CH" dirty="0" smtClean="0"/>
              <a:t>Uguale per il genitore</a:t>
            </a:r>
            <a:endParaRPr lang="it-CH" dirty="0"/>
          </a:p>
        </p:txBody>
      </p:sp>
      <p:pic>
        <p:nvPicPr>
          <p:cNvPr id="4" name="Immagine 10" descr="linea_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4055"/>
            <a:ext cx="12192000" cy="17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31727"/>
            <a:ext cx="11100703" cy="225575"/>
          </a:xfrm>
          <a:prstGeom prst="rect">
            <a:avLst/>
          </a:prstGeom>
        </p:spPr>
      </p:pic>
      <p:pic>
        <p:nvPicPr>
          <p:cNvPr id="7" name="Immagine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5" t="28932" r="49126" b="67463"/>
          <a:stretch/>
        </p:blipFill>
        <p:spPr bwMode="auto">
          <a:xfrm>
            <a:off x="838199" y="2647231"/>
            <a:ext cx="4670030" cy="3659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5"/>
          <a:srcRect r="30704" b="102"/>
          <a:stretch/>
        </p:blipFill>
        <p:spPr>
          <a:xfrm>
            <a:off x="838197" y="3863627"/>
            <a:ext cx="11160000" cy="20461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5"/>
          <a:srcRect l="69379" t="502" b="1"/>
          <a:stretch/>
        </p:blipFill>
        <p:spPr>
          <a:xfrm>
            <a:off x="5508228" y="4140109"/>
            <a:ext cx="4965263" cy="2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Select </a:t>
            </a:r>
          </a:p>
          <a:p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25" y="2397984"/>
            <a:ext cx="6334554" cy="240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15" y="2898320"/>
            <a:ext cx="4785765" cy="2649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4"/>
          <a:srcRect l="11349" t="50414" r="84445" b="11745"/>
          <a:stretch/>
        </p:blipFill>
        <p:spPr>
          <a:xfrm>
            <a:off x="8311891" y="1584958"/>
            <a:ext cx="792479" cy="445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4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Codice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smtClean="0"/>
              <a:t>Controlli JS</a:t>
            </a:r>
          </a:p>
          <a:p>
            <a:endParaRPr lang="it-CH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42" y="2419758"/>
            <a:ext cx="5459148" cy="2166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42" y="4721408"/>
            <a:ext cx="5466927" cy="14555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767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57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Form di inserimento dati Espoprofessioni</vt:lpstr>
      <vt:lpstr>Indice</vt:lpstr>
      <vt:lpstr>Spiegazione</vt:lpstr>
      <vt:lpstr>Tempistiche</vt:lpstr>
      <vt:lpstr>Struttura</vt:lpstr>
      <vt:lpstr>mockup</vt:lpstr>
      <vt:lpstr>Codice</vt:lpstr>
      <vt:lpstr>Codice</vt:lpstr>
      <vt:lpstr>Codice</vt:lpstr>
      <vt:lpstr>Conclusione</vt:lpstr>
      <vt:lpstr>Conclusione</vt:lpstr>
      <vt:lpstr>Domande?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di inserimento dati Espoprofessioni</dc:title>
  <dc:creator>Gabriel Mendonca</dc:creator>
  <cp:lastModifiedBy>Gabriel Mendonca</cp:lastModifiedBy>
  <cp:revision>11</cp:revision>
  <dcterms:created xsi:type="dcterms:W3CDTF">2017-10-27T10:32:07Z</dcterms:created>
  <dcterms:modified xsi:type="dcterms:W3CDTF">2017-10-27T13:48:41Z</dcterms:modified>
</cp:coreProperties>
</file>