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7EE45-48AE-46E3-A6D8-7BCC5D267D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B9CD4-BAD3-4FE9-B63F-B79D3E877CFA}">
      <dgm:prSet/>
      <dgm:spPr/>
      <dgm:t>
        <a:bodyPr/>
        <a:lstStyle/>
        <a:p>
          <a:r>
            <a:rPr lang="en-US" b="0" i="0"/>
            <a:t>Create a Spark application to process Covid data</a:t>
          </a:r>
          <a:endParaRPr lang="en-US"/>
        </a:p>
      </dgm:t>
    </dgm:pt>
    <dgm:pt modelId="{47C639D7-B316-4CA0-99E4-62F741AD95BA}" type="parTrans" cxnId="{EADE463F-067A-4C5E-A4B8-CDD2B7F9D0EC}">
      <dgm:prSet/>
      <dgm:spPr/>
      <dgm:t>
        <a:bodyPr/>
        <a:lstStyle/>
        <a:p>
          <a:endParaRPr lang="en-US"/>
        </a:p>
      </dgm:t>
    </dgm:pt>
    <dgm:pt modelId="{D86A2033-0D40-47F7-928B-D8D23396BCEA}" type="sibTrans" cxnId="{EADE463F-067A-4C5E-A4B8-CDD2B7F9D0EC}">
      <dgm:prSet/>
      <dgm:spPr/>
      <dgm:t>
        <a:bodyPr/>
        <a:lstStyle/>
        <a:p>
          <a:endParaRPr lang="en-US"/>
        </a:p>
      </dgm:t>
    </dgm:pt>
    <dgm:pt modelId="{BF902134-CFF8-4D53-BCC6-C5A754F0CC7B}">
      <dgm:prSet/>
      <dgm:spPr/>
      <dgm:t>
        <a:bodyPr/>
        <a:lstStyle/>
        <a:p>
          <a:r>
            <a:rPr lang="en-US" b="0" i="0"/>
            <a:t>Discover trends in the data and how we can use these trends to make useful decisions</a:t>
          </a:r>
          <a:endParaRPr lang="en-US"/>
        </a:p>
      </dgm:t>
    </dgm:pt>
    <dgm:pt modelId="{FCEDF328-B1F1-4CB6-8EEF-16424BE0A08B}" type="parTrans" cxnId="{28708452-1EC8-4962-AFA3-6B37DF8B21EB}">
      <dgm:prSet/>
      <dgm:spPr/>
      <dgm:t>
        <a:bodyPr/>
        <a:lstStyle/>
        <a:p>
          <a:endParaRPr lang="en-US"/>
        </a:p>
      </dgm:t>
    </dgm:pt>
    <dgm:pt modelId="{9CD61A03-D8BD-4DF6-817E-159190E7CC0B}" type="sibTrans" cxnId="{28708452-1EC8-4962-AFA3-6B37DF8B21EB}">
      <dgm:prSet/>
      <dgm:spPr/>
      <dgm:t>
        <a:bodyPr/>
        <a:lstStyle/>
        <a:p>
          <a:endParaRPr lang="en-US"/>
        </a:p>
      </dgm:t>
    </dgm:pt>
    <dgm:pt modelId="{997B5C68-4019-432A-B572-60735DF2DD16}" type="pres">
      <dgm:prSet presAssocID="{0AA7EE45-48AE-46E3-A6D8-7BCC5D267D74}" presName="root" presStyleCnt="0">
        <dgm:presLayoutVars>
          <dgm:dir/>
          <dgm:resizeHandles val="exact"/>
        </dgm:presLayoutVars>
      </dgm:prSet>
      <dgm:spPr/>
    </dgm:pt>
    <dgm:pt modelId="{27946E24-3D78-4E16-8A3F-0E588799684C}" type="pres">
      <dgm:prSet presAssocID="{F85B9CD4-BAD3-4FE9-B63F-B79D3E877CFA}" presName="compNode" presStyleCnt="0"/>
      <dgm:spPr/>
    </dgm:pt>
    <dgm:pt modelId="{12D9E96E-8FE0-4AFE-89A1-B4DC1ED4FBF6}" type="pres">
      <dgm:prSet presAssocID="{F85B9CD4-BAD3-4FE9-B63F-B79D3E877C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40FB2-E13D-4C6F-8CAB-093296155D6D}" type="pres">
      <dgm:prSet presAssocID="{F85B9CD4-BAD3-4FE9-B63F-B79D3E877CFA}" presName="spaceRect" presStyleCnt="0"/>
      <dgm:spPr/>
    </dgm:pt>
    <dgm:pt modelId="{AD2AAF4D-F665-4F5B-860B-F9AA097AA5D3}" type="pres">
      <dgm:prSet presAssocID="{F85B9CD4-BAD3-4FE9-B63F-B79D3E877CFA}" presName="textRect" presStyleLbl="revTx" presStyleIdx="0" presStyleCnt="2">
        <dgm:presLayoutVars>
          <dgm:chMax val="1"/>
          <dgm:chPref val="1"/>
        </dgm:presLayoutVars>
      </dgm:prSet>
      <dgm:spPr/>
    </dgm:pt>
    <dgm:pt modelId="{86961A20-E4DD-4DB4-A65B-97E54510296B}" type="pres">
      <dgm:prSet presAssocID="{D86A2033-0D40-47F7-928B-D8D23396BCEA}" presName="sibTrans" presStyleCnt="0"/>
      <dgm:spPr/>
    </dgm:pt>
    <dgm:pt modelId="{1346D0C4-FB75-4BD4-A67C-FEF3F4160269}" type="pres">
      <dgm:prSet presAssocID="{BF902134-CFF8-4D53-BCC6-C5A754F0CC7B}" presName="compNode" presStyleCnt="0"/>
      <dgm:spPr/>
    </dgm:pt>
    <dgm:pt modelId="{342E52CE-1A4F-4AD7-BE47-889A6740D250}" type="pres">
      <dgm:prSet presAssocID="{BF902134-CFF8-4D53-BCC6-C5A754F0CC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61255D-1DD1-4354-9ECB-73A3E1D13B53}" type="pres">
      <dgm:prSet presAssocID="{BF902134-CFF8-4D53-BCC6-C5A754F0CC7B}" presName="spaceRect" presStyleCnt="0"/>
      <dgm:spPr/>
    </dgm:pt>
    <dgm:pt modelId="{F50B3B7B-6947-433E-8622-18F49B3CE7A1}" type="pres">
      <dgm:prSet presAssocID="{BF902134-CFF8-4D53-BCC6-C5A754F0CC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DE463F-067A-4C5E-A4B8-CDD2B7F9D0EC}" srcId="{0AA7EE45-48AE-46E3-A6D8-7BCC5D267D74}" destId="{F85B9CD4-BAD3-4FE9-B63F-B79D3E877CFA}" srcOrd="0" destOrd="0" parTransId="{47C639D7-B316-4CA0-99E4-62F741AD95BA}" sibTransId="{D86A2033-0D40-47F7-928B-D8D23396BCEA}"/>
    <dgm:cxn modelId="{BBC11040-14C2-473E-A45C-22B74E6A5AF6}" type="presOf" srcId="{F85B9CD4-BAD3-4FE9-B63F-B79D3E877CFA}" destId="{AD2AAF4D-F665-4F5B-860B-F9AA097AA5D3}" srcOrd="0" destOrd="0" presId="urn:microsoft.com/office/officeart/2018/2/layout/IconLabelList"/>
    <dgm:cxn modelId="{28708452-1EC8-4962-AFA3-6B37DF8B21EB}" srcId="{0AA7EE45-48AE-46E3-A6D8-7BCC5D267D74}" destId="{BF902134-CFF8-4D53-BCC6-C5A754F0CC7B}" srcOrd="1" destOrd="0" parTransId="{FCEDF328-B1F1-4CB6-8EEF-16424BE0A08B}" sibTransId="{9CD61A03-D8BD-4DF6-817E-159190E7CC0B}"/>
    <dgm:cxn modelId="{D1DD8EAA-5A48-49FC-9DB2-8D3CF0DF0080}" type="presOf" srcId="{0AA7EE45-48AE-46E3-A6D8-7BCC5D267D74}" destId="{997B5C68-4019-432A-B572-60735DF2DD16}" srcOrd="0" destOrd="0" presId="urn:microsoft.com/office/officeart/2018/2/layout/IconLabelList"/>
    <dgm:cxn modelId="{D40274EE-3933-4240-B607-541A8FA64657}" type="presOf" srcId="{BF902134-CFF8-4D53-BCC6-C5A754F0CC7B}" destId="{F50B3B7B-6947-433E-8622-18F49B3CE7A1}" srcOrd="0" destOrd="0" presId="urn:microsoft.com/office/officeart/2018/2/layout/IconLabelList"/>
    <dgm:cxn modelId="{FE297B6D-536D-41E0-B2A5-A1B6A30BE79E}" type="presParOf" srcId="{997B5C68-4019-432A-B572-60735DF2DD16}" destId="{27946E24-3D78-4E16-8A3F-0E588799684C}" srcOrd="0" destOrd="0" presId="urn:microsoft.com/office/officeart/2018/2/layout/IconLabelList"/>
    <dgm:cxn modelId="{C56004CE-B883-4B8E-9091-2DDED11D571A}" type="presParOf" srcId="{27946E24-3D78-4E16-8A3F-0E588799684C}" destId="{12D9E96E-8FE0-4AFE-89A1-B4DC1ED4FBF6}" srcOrd="0" destOrd="0" presId="urn:microsoft.com/office/officeart/2018/2/layout/IconLabelList"/>
    <dgm:cxn modelId="{45DADE0C-9406-4EC2-B926-8FE226332C83}" type="presParOf" srcId="{27946E24-3D78-4E16-8A3F-0E588799684C}" destId="{30C40FB2-E13D-4C6F-8CAB-093296155D6D}" srcOrd="1" destOrd="0" presId="urn:microsoft.com/office/officeart/2018/2/layout/IconLabelList"/>
    <dgm:cxn modelId="{834AA7D4-3526-4F08-87CE-3C6204989323}" type="presParOf" srcId="{27946E24-3D78-4E16-8A3F-0E588799684C}" destId="{AD2AAF4D-F665-4F5B-860B-F9AA097AA5D3}" srcOrd="2" destOrd="0" presId="urn:microsoft.com/office/officeart/2018/2/layout/IconLabelList"/>
    <dgm:cxn modelId="{FE2B6C04-5098-47F8-8E6B-02B9A5D717EC}" type="presParOf" srcId="{997B5C68-4019-432A-B572-60735DF2DD16}" destId="{86961A20-E4DD-4DB4-A65B-97E54510296B}" srcOrd="1" destOrd="0" presId="urn:microsoft.com/office/officeart/2018/2/layout/IconLabelList"/>
    <dgm:cxn modelId="{F2400F96-8545-4859-9642-B8EA793C10A4}" type="presParOf" srcId="{997B5C68-4019-432A-B572-60735DF2DD16}" destId="{1346D0C4-FB75-4BD4-A67C-FEF3F4160269}" srcOrd="2" destOrd="0" presId="urn:microsoft.com/office/officeart/2018/2/layout/IconLabelList"/>
    <dgm:cxn modelId="{7EA4B5FB-5DEE-432D-B9C2-EB527EBABB6B}" type="presParOf" srcId="{1346D0C4-FB75-4BD4-A67C-FEF3F4160269}" destId="{342E52CE-1A4F-4AD7-BE47-889A6740D250}" srcOrd="0" destOrd="0" presId="urn:microsoft.com/office/officeart/2018/2/layout/IconLabelList"/>
    <dgm:cxn modelId="{FB2AD2CB-35D0-4A2F-9054-AD1368066C55}" type="presParOf" srcId="{1346D0C4-FB75-4BD4-A67C-FEF3F4160269}" destId="{1261255D-1DD1-4354-9ECB-73A3E1D13B53}" srcOrd="1" destOrd="0" presId="urn:microsoft.com/office/officeart/2018/2/layout/IconLabelList"/>
    <dgm:cxn modelId="{0F941222-6245-4F53-B219-97A436F90EA3}" type="presParOf" srcId="{1346D0C4-FB75-4BD4-A67C-FEF3F4160269}" destId="{F50B3B7B-6947-433E-8622-18F49B3CE7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61FC0-6916-4B93-8E53-5797D7790B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8912E-F7E6-4741-AD28-CD50A0F3FE44}">
      <dgm:prSet/>
      <dgm:spPr/>
      <dgm:t>
        <a:bodyPr/>
        <a:lstStyle/>
        <a:p>
          <a:r>
            <a:rPr lang="en-US" b="0" i="0" dirty="0"/>
            <a:t>Scala 2.11.12</a:t>
          </a:r>
          <a:endParaRPr lang="en-US" dirty="0"/>
        </a:p>
      </dgm:t>
    </dgm:pt>
    <dgm:pt modelId="{C8FEA318-3924-4899-A2E8-A1364F402575}" type="parTrans" cxnId="{483147DE-DF2D-4383-8A0D-B5AB9931B73A}">
      <dgm:prSet/>
      <dgm:spPr/>
      <dgm:t>
        <a:bodyPr/>
        <a:lstStyle/>
        <a:p>
          <a:endParaRPr lang="en-US"/>
        </a:p>
      </dgm:t>
    </dgm:pt>
    <dgm:pt modelId="{FD83C4B1-223B-442A-83EB-DDC69F7A4E5B}" type="sibTrans" cxnId="{483147DE-DF2D-4383-8A0D-B5AB9931B73A}">
      <dgm:prSet/>
      <dgm:spPr/>
      <dgm:t>
        <a:bodyPr/>
        <a:lstStyle/>
        <a:p>
          <a:endParaRPr lang="en-US"/>
        </a:p>
      </dgm:t>
    </dgm:pt>
    <dgm:pt modelId="{9643240F-2EA4-4743-B38B-E754AFDD0BD3}">
      <dgm:prSet/>
      <dgm:spPr/>
      <dgm:t>
        <a:bodyPr/>
        <a:lstStyle/>
        <a:p>
          <a:r>
            <a:rPr lang="en-US" b="0" i="0" dirty="0"/>
            <a:t>Hadoop 3.2</a:t>
          </a:r>
          <a:endParaRPr lang="en-US" dirty="0"/>
        </a:p>
      </dgm:t>
    </dgm:pt>
    <dgm:pt modelId="{060E55F1-7310-48FE-B31E-3480C6222EF8}" type="parTrans" cxnId="{2BBC37EB-894B-421D-BF1D-7B6EB2EB8CC1}">
      <dgm:prSet/>
      <dgm:spPr/>
      <dgm:t>
        <a:bodyPr/>
        <a:lstStyle/>
        <a:p>
          <a:endParaRPr lang="en-US"/>
        </a:p>
      </dgm:t>
    </dgm:pt>
    <dgm:pt modelId="{9AD560D0-78DA-4521-AEB5-47F0E29F5FBC}" type="sibTrans" cxnId="{2BBC37EB-894B-421D-BF1D-7B6EB2EB8CC1}">
      <dgm:prSet/>
      <dgm:spPr/>
      <dgm:t>
        <a:bodyPr/>
        <a:lstStyle/>
        <a:p>
          <a:endParaRPr lang="en-US"/>
        </a:p>
      </dgm:t>
    </dgm:pt>
    <dgm:pt modelId="{C1F74533-A485-40FE-A076-533BE33557CB}">
      <dgm:prSet/>
      <dgm:spPr/>
      <dgm:t>
        <a:bodyPr/>
        <a:lstStyle/>
        <a:p>
          <a:r>
            <a:rPr lang="en-US" b="0" i="0"/>
            <a:t>Spark 3.1.2</a:t>
          </a:r>
          <a:endParaRPr lang="en-US"/>
        </a:p>
      </dgm:t>
    </dgm:pt>
    <dgm:pt modelId="{6A54022B-2CDF-4FDD-B3BF-884E4F64FEF6}" type="parTrans" cxnId="{53B8304B-C520-4C50-BC51-D954F126CCF7}">
      <dgm:prSet/>
      <dgm:spPr/>
      <dgm:t>
        <a:bodyPr/>
        <a:lstStyle/>
        <a:p>
          <a:endParaRPr lang="en-US"/>
        </a:p>
      </dgm:t>
    </dgm:pt>
    <dgm:pt modelId="{9D8044DC-19E6-4BD8-A466-4E120D6CFD8A}" type="sibTrans" cxnId="{53B8304B-C520-4C50-BC51-D954F126CCF7}">
      <dgm:prSet/>
      <dgm:spPr/>
      <dgm:t>
        <a:bodyPr/>
        <a:lstStyle/>
        <a:p>
          <a:endParaRPr lang="en-US"/>
        </a:p>
      </dgm:t>
    </dgm:pt>
    <dgm:pt modelId="{41BC46B4-BDE9-423F-8906-3CE849E62A0F}">
      <dgm:prSet/>
      <dgm:spPr/>
      <dgm:t>
        <a:bodyPr/>
        <a:lstStyle/>
        <a:p>
          <a:r>
            <a:rPr lang="en-US" dirty="0" err="1"/>
            <a:t>sbt</a:t>
          </a:r>
          <a:r>
            <a:rPr lang="en-US" dirty="0"/>
            <a:t> 1.5.5</a:t>
          </a:r>
        </a:p>
      </dgm:t>
    </dgm:pt>
    <dgm:pt modelId="{3DB32D63-50B1-4A40-BC8F-16FD88AAAEB9}" type="parTrans" cxnId="{7A05F9DB-AA3D-4501-B484-569E80199AFF}">
      <dgm:prSet/>
      <dgm:spPr/>
      <dgm:t>
        <a:bodyPr/>
        <a:lstStyle/>
        <a:p>
          <a:endParaRPr lang="en-US"/>
        </a:p>
      </dgm:t>
    </dgm:pt>
    <dgm:pt modelId="{E5159E96-7206-4C6F-8266-5323CDFC54F7}" type="sibTrans" cxnId="{7A05F9DB-AA3D-4501-B484-569E80199AFF}">
      <dgm:prSet/>
      <dgm:spPr/>
      <dgm:t>
        <a:bodyPr/>
        <a:lstStyle/>
        <a:p>
          <a:endParaRPr lang="en-US"/>
        </a:p>
      </dgm:t>
    </dgm:pt>
    <dgm:pt modelId="{4ED107CA-8285-4DE2-BA66-9D4A615CAE4F}">
      <dgm:prSet/>
      <dgm:spPr/>
      <dgm:t>
        <a:bodyPr/>
        <a:lstStyle/>
        <a:p>
          <a:r>
            <a:rPr lang="en-US" b="0" i="0" dirty="0"/>
            <a:t>IntelliJ</a:t>
          </a:r>
          <a:endParaRPr lang="en-US" dirty="0"/>
        </a:p>
      </dgm:t>
    </dgm:pt>
    <dgm:pt modelId="{29C70813-4109-40A4-B8E5-DFE6BAD972B1}" type="parTrans" cxnId="{6A908209-7FE8-4A30-BC52-E18F9CF5C69D}">
      <dgm:prSet/>
      <dgm:spPr/>
      <dgm:t>
        <a:bodyPr/>
        <a:lstStyle/>
        <a:p>
          <a:endParaRPr lang="en-US"/>
        </a:p>
      </dgm:t>
    </dgm:pt>
    <dgm:pt modelId="{8D06C245-CC47-497B-A521-361C950D2E29}" type="sibTrans" cxnId="{6A908209-7FE8-4A30-BC52-E18F9CF5C69D}">
      <dgm:prSet/>
      <dgm:spPr/>
      <dgm:t>
        <a:bodyPr/>
        <a:lstStyle/>
        <a:p>
          <a:endParaRPr lang="en-US"/>
        </a:p>
      </dgm:t>
    </dgm:pt>
    <dgm:pt modelId="{CE1D68A5-D2DC-4199-8043-ECF5EEB262FC}">
      <dgm:prSet/>
      <dgm:spPr/>
      <dgm:t>
        <a:bodyPr/>
        <a:lstStyle/>
        <a:p>
          <a:r>
            <a:rPr lang="en-US" b="0" i="0" dirty="0"/>
            <a:t>Excel</a:t>
          </a:r>
          <a:endParaRPr lang="en-US" dirty="0"/>
        </a:p>
      </dgm:t>
    </dgm:pt>
    <dgm:pt modelId="{2054F4C8-8273-4378-9A3F-F9A86F4C8C7B}" type="parTrans" cxnId="{5AAE7D56-44FA-4356-8E0F-3BDBCEF71831}">
      <dgm:prSet/>
      <dgm:spPr/>
      <dgm:t>
        <a:bodyPr/>
        <a:lstStyle/>
        <a:p>
          <a:endParaRPr lang="en-US"/>
        </a:p>
      </dgm:t>
    </dgm:pt>
    <dgm:pt modelId="{24D379E1-CA8F-460F-B153-FE6939270DC3}" type="sibTrans" cxnId="{5AAE7D56-44FA-4356-8E0F-3BDBCEF71831}">
      <dgm:prSet/>
      <dgm:spPr/>
      <dgm:t>
        <a:bodyPr/>
        <a:lstStyle/>
        <a:p>
          <a:endParaRPr lang="en-US"/>
        </a:p>
      </dgm:t>
    </dgm:pt>
    <dgm:pt modelId="{FBFBE81D-1280-43A7-B0EE-8A75D5885A4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8F460DF-102C-4A4D-92E8-31EEBB42F5C4}" type="parTrans" cxnId="{00D20F50-7921-45E2-9DE9-6A4258565866}">
      <dgm:prSet/>
      <dgm:spPr/>
    </dgm:pt>
    <dgm:pt modelId="{69E80C92-3388-4BA2-B497-94BD00BA6F66}" type="sibTrans" cxnId="{00D20F50-7921-45E2-9DE9-6A4258565866}">
      <dgm:prSet/>
      <dgm:spPr/>
    </dgm:pt>
    <dgm:pt modelId="{D382EBAF-A88C-4ED6-B155-125AA0C1898C}" type="pres">
      <dgm:prSet presAssocID="{30B61FC0-6916-4B93-8E53-5797D7790B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F9C80B-9405-4FA7-AC3C-0C945666B357}" type="pres">
      <dgm:prSet presAssocID="{5BE8912E-F7E6-4741-AD28-CD50A0F3FE44}" presName="hierRoot1" presStyleCnt="0"/>
      <dgm:spPr/>
    </dgm:pt>
    <dgm:pt modelId="{A110C856-4886-4CD0-84C0-92933E4F0C5F}" type="pres">
      <dgm:prSet presAssocID="{5BE8912E-F7E6-4741-AD28-CD50A0F3FE44}" presName="composite" presStyleCnt="0"/>
      <dgm:spPr/>
    </dgm:pt>
    <dgm:pt modelId="{5ADC3D4B-B3A5-4B78-8223-E12DEBC8DDED}" type="pres">
      <dgm:prSet presAssocID="{5BE8912E-F7E6-4741-AD28-CD50A0F3FE44}" presName="background" presStyleLbl="node0" presStyleIdx="0" presStyleCnt="7"/>
      <dgm:spPr/>
    </dgm:pt>
    <dgm:pt modelId="{AD6B6B89-1ECF-453F-912B-B1A6F8AE1265}" type="pres">
      <dgm:prSet presAssocID="{5BE8912E-F7E6-4741-AD28-CD50A0F3FE44}" presName="text" presStyleLbl="fgAcc0" presStyleIdx="0" presStyleCnt="7">
        <dgm:presLayoutVars>
          <dgm:chPref val="3"/>
        </dgm:presLayoutVars>
      </dgm:prSet>
      <dgm:spPr/>
    </dgm:pt>
    <dgm:pt modelId="{DDA209B8-4B8D-48DB-B0DB-4A3002B616EF}" type="pres">
      <dgm:prSet presAssocID="{5BE8912E-F7E6-4741-AD28-CD50A0F3FE44}" presName="hierChild2" presStyleCnt="0"/>
      <dgm:spPr/>
    </dgm:pt>
    <dgm:pt modelId="{F445E42A-BD73-4179-95EC-BAC69271B1D4}" type="pres">
      <dgm:prSet presAssocID="{9643240F-2EA4-4743-B38B-E754AFDD0BD3}" presName="hierRoot1" presStyleCnt="0"/>
      <dgm:spPr/>
    </dgm:pt>
    <dgm:pt modelId="{7C7F6194-160B-4194-BAB1-BEC4A80706CC}" type="pres">
      <dgm:prSet presAssocID="{9643240F-2EA4-4743-B38B-E754AFDD0BD3}" presName="composite" presStyleCnt="0"/>
      <dgm:spPr/>
    </dgm:pt>
    <dgm:pt modelId="{F6EAE067-94E9-4F2B-8440-C89436D840C6}" type="pres">
      <dgm:prSet presAssocID="{9643240F-2EA4-4743-B38B-E754AFDD0BD3}" presName="background" presStyleLbl="node0" presStyleIdx="1" presStyleCnt="7"/>
      <dgm:spPr/>
    </dgm:pt>
    <dgm:pt modelId="{8275085D-A526-4531-A609-26C3A8D97E3D}" type="pres">
      <dgm:prSet presAssocID="{9643240F-2EA4-4743-B38B-E754AFDD0BD3}" presName="text" presStyleLbl="fgAcc0" presStyleIdx="1" presStyleCnt="7">
        <dgm:presLayoutVars>
          <dgm:chPref val="3"/>
        </dgm:presLayoutVars>
      </dgm:prSet>
      <dgm:spPr/>
    </dgm:pt>
    <dgm:pt modelId="{115000C5-73F8-40E9-BCE9-DB29957E48E2}" type="pres">
      <dgm:prSet presAssocID="{9643240F-2EA4-4743-B38B-E754AFDD0BD3}" presName="hierChild2" presStyleCnt="0"/>
      <dgm:spPr/>
    </dgm:pt>
    <dgm:pt modelId="{FEE50EBA-62BA-41D8-8BB7-47089CCBDCAD}" type="pres">
      <dgm:prSet presAssocID="{C1F74533-A485-40FE-A076-533BE33557CB}" presName="hierRoot1" presStyleCnt="0"/>
      <dgm:spPr/>
    </dgm:pt>
    <dgm:pt modelId="{5BCD0B38-7BB2-410D-9801-8DA0C7667C95}" type="pres">
      <dgm:prSet presAssocID="{C1F74533-A485-40FE-A076-533BE33557CB}" presName="composite" presStyleCnt="0"/>
      <dgm:spPr/>
    </dgm:pt>
    <dgm:pt modelId="{869C6B47-EC5A-400B-AF0A-DF3EE7B47389}" type="pres">
      <dgm:prSet presAssocID="{C1F74533-A485-40FE-A076-533BE33557CB}" presName="background" presStyleLbl="node0" presStyleIdx="2" presStyleCnt="7"/>
      <dgm:spPr/>
    </dgm:pt>
    <dgm:pt modelId="{1D0B4E1E-33A1-40A1-8A3E-0DB1E21DCA3A}" type="pres">
      <dgm:prSet presAssocID="{C1F74533-A485-40FE-A076-533BE33557CB}" presName="text" presStyleLbl="fgAcc0" presStyleIdx="2" presStyleCnt="7">
        <dgm:presLayoutVars>
          <dgm:chPref val="3"/>
        </dgm:presLayoutVars>
      </dgm:prSet>
      <dgm:spPr/>
    </dgm:pt>
    <dgm:pt modelId="{4C8F14A5-660B-4735-9DDB-2DECCC98835A}" type="pres">
      <dgm:prSet presAssocID="{C1F74533-A485-40FE-A076-533BE33557CB}" presName="hierChild2" presStyleCnt="0"/>
      <dgm:spPr/>
    </dgm:pt>
    <dgm:pt modelId="{C0F087E2-1208-4798-8D4B-EFDFE7AD013A}" type="pres">
      <dgm:prSet presAssocID="{41BC46B4-BDE9-423F-8906-3CE849E62A0F}" presName="hierRoot1" presStyleCnt="0"/>
      <dgm:spPr/>
    </dgm:pt>
    <dgm:pt modelId="{B6662B20-1EF5-411E-83F1-9CAAE63D41F1}" type="pres">
      <dgm:prSet presAssocID="{41BC46B4-BDE9-423F-8906-3CE849E62A0F}" presName="composite" presStyleCnt="0"/>
      <dgm:spPr/>
    </dgm:pt>
    <dgm:pt modelId="{273461F7-B41A-4570-AB09-ED6EA79F40C7}" type="pres">
      <dgm:prSet presAssocID="{41BC46B4-BDE9-423F-8906-3CE849E62A0F}" presName="background" presStyleLbl="node0" presStyleIdx="3" presStyleCnt="7"/>
      <dgm:spPr/>
    </dgm:pt>
    <dgm:pt modelId="{71EA9CD4-3EDF-4CF5-8F59-27BEC082950C}" type="pres">
      <dgm:prSet presAssocID="{41BC46B4-BDE9-423F-8906-3CE849E62A0F}" presName="text" presStyleLbl="fgAcc0" presStyleIdx="3" presStyleCnt="7">
        <dgm:presLayoutVars>
          <dgm:chPref val="3"/>
        </dgm:presLayoutVars>
      </dgm:prSet>
      <dgm:spPr/>
    </dgm:pt>
    <dgm:pt modelId="{1D9C4608-5EEF-4FBC-8A95-FF3C699F86C2}" type="pres">
      <dgm:prSet presAssocID="{41BC46B4-BDE9-423F-8906-3CE849E62A0F}" presName="hierChild2" presStyleCnt="0"/>
      <dgm:spPr/>
    </dgm:pt>
    <dgm:pt modelId="{ADC67F76-0746-49E1-AB75-280D309A2747}" type="pres">
      <dgm:prSet presAssocID="{4ED107CA-8285-4DE2-BA66-9D4A615CAE4F}" presName="hierRoot1" presStyleCnt="0"/>
      <dgm:spPr/>
    </dgm:pt>
    <dgm:pt modelId="{FB4D3E4B-9937-4F29-905B-A65CA5D17C30}" type="pres">
      <dgm:prSet presAssocID="{4ED107CA-8285-4DE2-BA66-9D4A615CAE4F}" presName="composite" presStyleCnt="0"/>
      <dgm:spPr/>
    </dgm:pt>
    <dgm:pt modelId="{A284D09F-D6EB-4FAB-8870-EE16B1E7773D}" type="pres">
      <dgm:prSet presAssocID="{4ED107CA-8285-4DE2-BA66-9D4A615CAE4F}" presName="background" presStyleLbl="node0" presStyleIdx="4" presStyleCnt="7"/>
      <dgm:spPr/>
    </dgm:pt>
    <dgm:pt modelId="{B88B3516-6B79-470F-B106-1B0BC6A30CC1}" type="pres">
      <dgm:prSet presAssocID="{4ED107CA-8285-4DE2-BA66-9D4A615CAE4F}" presName="text" presStyleLbl="fgAcc0" presStyleIdx="4" presStyleCnt="7">
        <dgm:presLayoutVars>
          <dgm:chPref val="3"/>
        </dgm:presLayoutVars>
      </dgm:prSet>
      <dgm:spPr/>
    </dgm:pt>
    <dgm:pt modelId="{5BA95E23-781A-4E36-ADB8-C1F9BA13958C}" type="pres">
      <dgm:prSet presAssocID="{4ED107CA-8285-4DE2-BA66-9D4A615CAE4F}" presName="hierChild2" presStyleCnt="0"/>
      <dgm:spPr/>
    </dgm:pt>
    <dgm:pt modelId="{4D033B74-05CA-4250-89BE-350792C1FF02}" type="pres">
      <dgm:prSet presAssocID="{CE1D68A5-D2DC-4199-8043-ECF5EEB262FC}" presName="hierRoot1" presStyleCnt="0"/>
      <dgm:spPr/>
    </dgm:pt>
    <dgm:pt modelId="{40E9DC96-807D-4DEE-9284-85D073E8451E}" type="pres">
      <dgm:prSet presAssocID="{CE1D68A5-D2DC-4199-8043-ECF5EEB262FC}" presName="composite" presStyleCnt="0"/>
      <dgm:spPr/>
    </dgm:pt>
    <dgm:pt modelId="{84B03EE5-0BA7-4012-8CD4-5988C7BC2AE2}" type="pres">
      <dgm:prSet presAssocID="{CE1D68A5-D2DC-4199-8043-ECF5EEB262FC}" presName="background" presStyleLbl="node0" presStyleIdx="5" presStyleCnt="7"/>
      <dgm:spPr/>
    </dgm:pt>
    <dgm:pt modelId="{1C8B9953-92A0-46D4-BAC8-CA7F10B55BD1}" type="pres">
      <dgm:prSet presAssocID="{CE1D68A5-D2DC-4199-8043-ECF5EEB262FC}" presName="text" presStyleLbl="fgAcc0" presStyleIdx="5" presStyleCnt="7">
        <dgm:presLayoutVars>
          <dgm:chPref val="3"/>
        </dgm:presLayoutVars>
      </dgm:prSet>
      <dgm:spPr/>
    </dgm:pt>
    <dgm:pt modelId="{806A4E8B-D656-4798-8DD4-4888423AE2F3}" type="pres">
      <dgm:prSet presAssocID="{CE1D68A5-D2DC-4199-8043-ECF5EEB262FC}" presName="hierChild2" presStyleCnt="0"/>
      <dgm:spPr/>
    </dgm:pt>
    <dgm:pt modelId="{4EA3BC5A-A1F0-4AFF-984B-DE692C2D5849}" type="pres">
      <dgm:prSet presAssocID="{FBFBE81D-1280-43A7-B0EE-8A75D5885A47}" presName="hierRoot1" presStyleCnt="0"/>
      <dgm:spPr/>
    </dgm:pt>
    <dgm:pt modelId="{15A173E7-4530-405A-86B2-8F7AE5CEA872}" type="pres">
      <dgm:prSet presAssocID="{FBFBE81D-1280-43A7-B0EE-8A75D5885A47}" presName="composite" presStyleCnt="0"/>
      <dgm:spPr/>
    </dgm:pt>
    <dgm:pt modelId="{7892AE20-6F9D-4944-85EC-A0253485907C}" type="pres">
      <dgm:prSet presAssocID="{FBFBE81D-1280-43A7-B0EE-8A75D5885A47}" presName="background" presStyleLbl="node0" presStyleIdx="6" presStyleCnt="7"/>
      <dgm:spPr/>
    </dgm:pt>
    <dgm:pt modelId="{FB858AB2-ECF6-4E44-B50D-C334C8F0A141}" type="pres">
      <dgm:prSet presAssocID="{FBFBE81D-1280-43A7-B0EE-8A75D5885A47}" presName="text" presStyleLbl="fgAcc0" presStyleIdx="6" presStyleCnt="7">
        <dgm:presLayoutVars>
          <dgm:chPref val="3"/>
        </dgm:presLayoutVars>
      </dgm:prSet>
      <dgm:spPr/>
    </dgm:pt>
    <dgm:pt modelId="{22FC7D11-3F2A-4705-A1A1-E6EF365B9572}" type="pres">
      <dgm:prSet presAssocID="{FBFBE81D-1280-43A7-B0EE-8A75D5885A47}" presName="hierChild2" presStyleCnt="0"/>
      <dgm:spPr/>
    </dgm:pt>
  </dgm:ptLst>
  <dgm:cxnLst>
    <dgm:cxn modelId="{6A908209-7FE8-4A30-BC52-E18F9CF5C69D}" srcId="{30B61FC0-6916-4B93-8E53-5797D7790B59}" destId="{4ED107CA-8285-4DE2-BA66-9D4A615CAE4F}" srcOrd="4" destOrd="0" parTransId="{29C70813-4109-40A4-B8E5-DFE6BAD972B1}" sibTransId="{8D06C245-CC47-497B-A521-361C950D2E29}"/>
    <dgm:cxn modelId="{8C0D4711-41B6-4BC9-BB47-093CD28C31C3}" type="presOf" srcId="{41BC46B4-BDE9-423F-8906-3CE849E62A0F}" destId="{71EA9CD4-3EDF-4CF5-8F59-27BEC082950C}" srcOrd="0" destOrd="0" presId="urn:microsoft.com/office/officeart/2005/8/layout/hierarchy1"/>
    <dgm:cxn modelId="{E277FA2B-0CED-46B1-9A2D-65359A4CF684}" type="presOf" srcId="{9643240F-2EA4-4743-B38B-E754AFDD0BD3}" destId="{8275085D-A526-4531-A609-26C3A8D97E3D}" srcOrd="0" destOrd="0" presId="urn:microsoft.com/office/officeart/2005/8/layout/hierarchy1"/>
    <dgm:cxn modelId="{53B8304B-C520-4C50-BC51-D954F126CCF7}" srcId="{30B61FC0-6916-4B93-8E53-5797D7790B59}" destId="{C1F74533-A485-40FE-A076-533BE33557CB}" srcOrd="2" destOrd="0" parTransId="{6A54022B-2CDF-4FDD-B3BF-884E4F64FEF6}" sibTransId="{9D8044DC-19E6-4BD8-A466-4E120D6CFD8A}"/>
    <dgm:cxn modelId="{0F94086D-4038-4353-AF3B-889F2D91DBF5}" type="presOf" srcId="{30B61FC0-6916-4B93-8E53-5797D7790B59}" destId="{D382EBAF-A88C-4ED6-B155-125AA0C1898C}" srcOrd="0" destOrd="0" presId="urn:microsoft.com/office/officeart/2005/8/layout/hierarchy1"/>
    <dgm:cxn modelId="{00D20F50-7921-45E2-9DE9-6A4258565866}" srcId="{30B61FC0-6916-4B93-8E53-5797D7790B59}" destId="{FBFBE81D-1280-43A7-B0EE-8A75D5885A47}" srcOrd="6" destOrd="0" parTransId="{A8F460DF-102C-4A4D-92E8-31EEBB42F5C4}" sibTransId="{69E80C92-3388-4BA2-B497-94BD00BA6F66}"/>
    <dgm:cxn modelId="{5AAE7D56-44FA-4356-8E0F-3BDBCEF71831}" srcId="{30B61FC0-6916-4B93-8E53-5797D7790B59}" destId="{CE1D68A5-D2DC-4199-8043-ECF5EEB262FC}" srcOrd="5" destOrd="0" parTransId="{2054F4C8-8273-4378-9A3F-F9A86F4C8C7B}" sibTransId="{24D379E1-CA8F-460F-B153-FE6939270DC3}"/>
    <dgm:cxn modelId="{93FCFB8A-D450-46EB-BD80-A7A04FCBEE13}" type="presOf" srcId="{4ED107CA-8285-4DE2-BA66-9D4A615CAE4F}" destId="{B88B3516-6B79-470F-B106-1B0BC6A30CC1}" srcOrd="0" destOrd="0" presId="urn:microsoft.com/office/officeart/2005/8/layout/hierarchy1"/>
    <dgm:cxn modelId="{BBE23D94-9B13-4F60-91AE-5DE796C02FB3}" type="presOf" srcId="{CE1D68A5-D2DC-4199-8043-ECF5EEB262FC}" destId="{1C8B9953-92A0-46D4-BAC8-CA7F10B55BD1}" srcOrd="0" destOrd="0" presId="urn:microsoft.com/office/officeart/2005/8/layout/hierarchy1"/>
    <dgm:cxn modelId="{089E2499-DB10-405D-9227-4F77C30DBA24}" type="presOf" srcId="{5BE8912E-F7E6-4741-AD28-CD50A0F3FE44}" destId="{AD6B6B89-1ECF-453F-912B-B1A6F8AE1265}" srcOrd="0" destOrd="0" presId="urn:microsoft.com/office/officeart/2005/8/layout/hierarchy1"/>
    <dgm:cxn modelId="{57D2CFB6-F80C-4683-B571-DD42C3903BD3}" type="presOf" srcId="{C1F74533-A485-40FE-A076-533BE33557CB}" destId="{1D0B4E1E-33A1-40A1-8A3E-0DB1E21DCA3A}" srcOrd="0" destOrd="0" presId="urn:microsoft.com/office/officeart/2005/8/layout/hierarchy1"/>
    <dgm:cxn modelId="{A2A3F5D4-33E5-49FD-91E9-B0DDFF19CE73}" type="presOf" srcId="{FBFBE81D-1280-43A7-B0EE-8A75D5885A47}" destId="{FB858AB2-ECF6-4E44-B50D-C334C8F0A141}" srcOrd="0" destOrd="0" presId="urn:microsoft.com/office/officeart/2005/8/layout/hierarchy1"/>
    <dgm:cxn modelId="{7A05F9DB-AA3D-4501-B484-569E80199AFF}" srcId="{30B61FC0-6916-4B93-8E53-5797D7790B59}" destId="{41BC46B4-BDE9-423F-8906-3CE849E62A0F}" srcOrd="3" destOrd="0" parTransId="{3DB32D63-50B1-4A40-BC8F-16FD88AAAEB9}" sibTransId="{E5159E96-7206-4C6F-8266-5323CDFC54F7}"/>
    <dgm:cxn modelId="{483147DE-DF2D-4383-8A0D-B5AB9931B73A}" srcId="{30B61FC0-6916-4B93-8E53-5797D7790B59}" destId="{5BE8912E-F7E6-4741-AD28-CD50A0F3FE44}" srcOrd="0" destOrd="0" parTransId="{C8FEA318-3924-4899-A2E8-A1364F402575}" sibTransId="{FD83C4B1-223B-442A-83EB-DDC69F7A4E5B}"/>
    <dgm:cxn modelId="{2BBC37EB-894B-421D-BF1D-7B6EB2EB8CC1}" srcId="{30B61FC0-6916-4B93-8E53-5797D7790B59}" destId="{9643240F-2EA4-4743-B38B-E754AFDD0BD3}" srcOrd="1" destOrd="0" parTransId="{060E55F1-7310-48FE-B31E-3480C6222EF8}" sibTransId="{9AD560D0-78DA-4521-AEB5-47F0E29F5FBC}"/>
    <dgm:cxn modelId="{62BDB2ED-483B-4422-948C-2260A7F19ACB}" type="presParOf" srcId="{D382EBAF-A88C-4ED6-B155-125AA0C1898C}" destId="{C3F9C80B-9405-4FA7-AC3C-0C945666B357}" srcOrd="0" destOrd="0" presId="urn:microsoft.com/office/officeart/2005/8/layout/hierarchy1"/>
    <dgm:cxn modelId="{315CB453-7BC8-4F9C-84C1-F6D1E30ED56C}" type="presParOf" srcId="{C3F9C80B-9405-4FA7-AC3C-0C945666B357}" destId="{A110C856-4886-4CD0-84C0-92933E4F0C5F}" srcOrd="0" destOrd="0" presId="urn:microsoft.com/office/officeart/2005/8/layout/hierarchy1"/>
    <dgm:cxn modelId="{7102147C-CD2B-498E-83A0-21DCD5FF1DAE}" type="presParOf" srcId="{A110C856-4886-4CD0-84C0-92933E4F0C5F}" destId="{5ADC3D4B-B3A5-4B78-8223-E12DEBC8DDED}" srcOrd="0" destOrd="0" presId="urn:microsoft.com/office/officeart/2005/8/layout/hierarchy1"/>
    <dgm:cxn modelId="{B219C532-3B4D-47FE-8B64-3D2B6AEFA03C}" type="presParOf" srcId="{A110C856-4886-4CD0-84C0-92933E4F0C5F}" destId="{AD6B6B89-1ECF-453F-912B-B1A6F8AE1265}" srcOrd="1" destOrd="0" presId="urn:microsoft.com/office/officeart/2005/8/layout/hierarchy1"/>
    <dgm:cxn modelId="{F8EB663F-E295-472C-BAEC-5E8BEF8F3733}" type="presParOf" srcId="{C3F9C80B-9405-4FA7-AC3C-0C945666B357}" destId="{DDA209B8-4B8D-48DB-B0DB-4A3002B616EF}" srcOrd="1" destOrd="0" presId="urn:microsoft.com/office/officeart/2005/8/layout/hierarchy1"/>
    <dgm:cxn modelId="{63065B7B-6EC1-4789-BF22-CEDFF2A58D11}" type="presParOf" srcId="{D382EBAF-A88C-4ED6-B155-125AA0C1898C}" destId="{F445E42A-BD73-4179-95EC-BAC69271B1D4}" srcOrd="1" destOrd="0" presId="urn:microsoft.com/office/officeart/2005/8/layout/hierarchy1"/>
    <dgm:cxn modelId="{F9820387-BBD1-4268-9477-CAC096001ACD}" type="presParOf" srcId="{F445E42A-BD73-4179-95EC-BAC69271B1D4}" destId="{7C7F6194-160B-4194-BAB1-BEC4A80706CC}" srcOrd="0" destOrd="0" presId="urn:microsoft.com/office/officeart/2005/8/layout/hierarchy1"/>
    <dgm:cxn modelId="{007E15BC-3269-4121-9A7D-91CAEE171C9B}" type="presParOf" srcId="{7C7F6194-160B-4194-BAB1-BEC4A80706CC}" destId="{F6EAE067-94E9-4F2B-8440-C89436D840C6}" srcOrd="0" destOrd="0" presId="urn:microsoft.com/office/officeart/2005/8/layout/hierarchy1"/>
    <dgm:cxn modelId="{34B2ACED-FBE9-4CCA-B394-C900992865CB}" type="presParOf" srcId="{7C7F6194-160B-4194-BAB1-BEC4A80706CC}" destId="{8275085D-A526-4531-A609-26C3A8D97E3D}" srcOrd="1" destOrd="0" presId="urn:microsoft.com/office/officeart/2005/8/layout/hierarchy1"/>
    <dgm:cxn modelId="{9B8EB0E1-BB4D-46A6-AF89-FBFC6EA557FE}" type="presParOf" srcId="{F445E42A-BD73-4179-95EC-BAC69271B1D4}" destId="{115000C5-73F8-40E9-BCE9-DB29957E48E2}" srcOrd="1" destOrd="0" presId="urn:microsoft.com/office/officeart/2005/8/layout/hierarchy1"/>
    <dgm:cxn modelId="{C29149EA-83C7-41EC-A1E7-877575EE1606}" type="presParOf" srcId="{D382EBAF-A88C-4ED6-B155-125AA0C1898C}" destId="{FEE50EBA-62BA-41D8-8BB7-47089CCBDCAD}" srcOrd="2" destOrd="0" presId="urn:microsoft.com/office/officeart/2005/8/layout/hierarchy1"/>
    <dgm:cxn modelId="{4A663421-ECC7-4A38-9A4B-2062C54D11DE}" type="presParOf" srcId="{FEE50EBA-62BA-41D8-8BB7-47089CCBDCAD}" destId="{5BCD0B38-7BB2-410D-9801-8DA0C7667C95}" srcOrd="0" destOrd="0" presId="urn:microsoft.com/office/officeart/2005/8/layout/hierarchy1"/>
    <dgm:cxn modelId="{C86BB314-D3B8-4609-BE63-AB060AAB13F6}" type="presParOf" srcId="{5BCD0B38-7BB2-410D-9801-8DA0C7667C95}" destId="{869C6B47-EC5A-400B-AF0A-DF3EE7B47389}" srcOrd="0" destOrd="0" presId="urn:microsoft.com/office/officeart/2005/8/layout/hierarchy1"/>
    <dgm:cxn modelId="{D54743D8-6483-42AF-B016-7FEA5593B2C0}" type="presParOf" srcId="{5BCD0B38-7BB2-410D-9801-8DA0C7667C95}" destId="{1D0B4E1E-33A1-40A1-8A3E-0DB1E21DCA3A}" srcOrd="1" destOrd="0" presId="urn:microsoft.com/office/officeart/2005/8/layout/hierarchy1"/>
    <dgm:cxn modelId="{A43E246D-A8E6-4750-956A-5F2C3B6F84C8}" type="presParOf" srcId="{FEE50EBA-62BA-41D8-8BB7-47089CCBDCAD}" destId="{4C8F14A5-660B-4735-9DDB-2DECCC98835A}" srcOrd="1" destOrd="0" presId="urn:microsoft.com/office/officeart/2005/8/layout/hierarchy1"/>
    <dgm:cxn modelId="{0ADBEF60-F248-4700-A253-F1FBEC973C68}" type="presParOf" srcId="{D382EBAF-A88C-4ED6-B155-125AA0C1898C}" destId="{C0F087E2-1208-4798-8D4B-EFDFE7AD013A}" srcOrd="3" destOrd="0" presId="urn:microsoft.com/office/officeart/2005/8/layout/hierarchy1"/>
    <dgm:cxn modelId="{A6B62536-6995-4B7C-9C6F-9D68DD65A5C1}" type="presParOf" srcId="{C0F087E2-1208-4798-8D4B-EFDFE7AD013A}" destId="{B6662B20-1EF5-411E-83F1-9CAAE63D41F1}" srcOrd="0" destOrd="0" presId="urn:microsoft.com/office/officeart/2005/8/layout/hierarchy1"/>
    <dgm:cxn modelId="{9C09A259-3454-4DED-BFD0-65A9BCC4BC69}" type="presParOf" srcId="{B6662B20-1EF5-411E-83F1-9CAAE63D41F1}" destId="{273461F7-B41A-4570-AB09-ED6EA79F40C7}" srcOrd="0" destOrd="0" presId="urn:microsoft.com/office/officeart/2005/8/layout/hierarchy1"/>
    <dgm:cxn modelId="{6B59A6AE-0732-4F7A-9ED8-C36488DFA800}" type="presParOf" srcId="{B6662B20-1EF5-411E-83F1-9CAAE63D41F1}" destId="{71EA9CD4-3EDF-4CF5-8F59-27BEC082950C}" srcOrd="1" destOrd="0" presId="urn:microsoft.com/office/officeart/2005/8/layout/hierarchy1"/>
    <dgm:cxn modelId="{C15E7638-5AA9-4FBD-B85B-764E4FFA1255}" type="presParOf" srcId="{C0F087E2-1208-4798-8D4B-EFDFE7AD013A}" destId="{1D9C4608-5EEF-4FBC-8A95-FF3C699F86C2}" srcOrd="1" destOrd="0" presId="urn:microsoft.com/office/officeart/2005/8/layout/hierarchy1"/>
    <dgm:cxn modelId="{35268C40-A441-4458-8B7F-A0B96F76F83E}" type="presParOf" srcId="{D382EBAF-A88C-4ED6-B155-125AA0C1898C}" destId="{ADC67F76-0746-49E1-AB75-280D309A2747}" srcOrd="4" destOrd="0" presId="urn:microsoft.com/office/officeart/2005/8/layout/hierarchy1"/>
    <dgm:cxn modelId="{86FFAE8D-F71D-4C23-8EB5-2BED48514511}" type="presParOf" srcId="{ADC67F76-0746-49E1-AB75-280D309A2747}" destId="{FB4D3E4B-9937-4F29-905B-A65CA5D17C30}" srcOrd="0" destOrd="0" presId="urn:microsoft.com/office/officeart/2005/8/layout/hierarchy1"/>
    <dgm:cxn modelId="{C182A04F-B575-4487-B270-E08E74AA3316}" type="presParOf" srcId="{FB4D3E4B-9937-4F29-905B-A65CA5D17C30}" destId="{A284D09F-D6EB-4FAB-8870-EE16B1E7773D}" srcOrd="0" destOrd="0" presId="urn:microsoft.com/office/officeart/2005/8/layout/hierarchy1"/>
    <dgm:cxn modelId="{C29AA7E1-0139-4247-B9DE-7B298B4D0C3A}" type="presParOf" srcId="{FB4D3E4B-9937-4F29-905B-A65CA5D17C30}" destId="{B88B3516-6B79-470F-B106-1B0BC6A30CC1}" srcOrd="1" destOrd="0" presId="urn:microsoft.com/office/officeart/2005/8/layout/hierarchy1"/>
    <dgm:cxn modelId="{7155B431-C9D5-43C0-9923-C4AD75FCD469}" type="presParOf" srcId="{ADC67F76-0746-49E1-AB75-280D309A2747}" destId="{5BA95E23-781A-4E36-ADB8-C1F9BA13958C}" srcOrd="1" destOrd="0" presId="urn:microsoft.com/office/officeart/2005/8/layout/hierarchy1"/>
    <dgm:cxn modelId="{B15DEC3B-25B2-42C5-BF87-945A5C403AB2}" type="presParOf" srcId="{D382EBAF-A88C-4ED6-B155-125AA0C1898C}" destId="{4D033B74-05CA-4250-89BE-350792C1FF02}" srcOrd="5" destOrd="0" presId="urn:microsoft.com/office/officeart/2005/8/layout/hierarchy1"/>
    <dgm:cxn modelId="{6F6710BB-FE39-4698-9446-8F72F8966DFF}" type="presParOf" srcId="{4D033B74-05CA-4250-89BE-350792C1FF02}" destId="{40E9DC96-807D-4DEE-9284-85D073E8451E}" srcOrd="0" destOrd="0" presId="urn:microsoft.com/office/officeart/2005/8/layout/hierarchy1"/>
    <dgm:cxn modelId="{EC06DECE-AFE6-4880-B77B-54A3D9CB3F07}" type="presParOf" srcId="{40E9DC96-807D-4DEE-9284-85D073E8451E}" destId="{84B03EE5-0BA7-4012-8CD4-5988C7BC2AE2}" srcOrd="0" destOrd="0" presId="urn:microsoft.com/office/officeart/2005/8/layout/hierarchy1"/>
    <dgm:cxn modelId="{20DFAFAD-F89E-4A15-B0C9-F5FD2AC8597E}" type="presParOf" srcId="{40E9DC96-807D-4DEE-9284-85D073E8451E}" destId="{1C8B9953-92A0-46D4-BAC8-CA7F10B55BD1}" srcOrd="1" destOrd="0" presId="urn:microsoft.com/office/officeart/2005/8/layout/hierarchy1"/>
    <dgm:cxn modelId="{FB23C3DA-2E7F-4822-AD76-FE3E224E9A8C}" type="presParOf" srcId="{4D033B74-05CA-4250-89BE-350792C1FF02}" destId="{806A4E8B-D656-4798-8DD4-4888423AE2F3}" srcOrd="1" destOrd="0" presId="urn:microsoft.com/office/officeart/2005/8/layout/hierarchy1"/>
    <dgm:cxn modelId="{5D5E54B3-3FB7-409C-9006-607F88387050}" type="presParOf" srcId="{D382EBAF-A88C-4ED6-B155-125AA0C1898C}" destId="{4EA3BC5A-A1F0-4AFF-984B-DE692C2D5849}" srcOrd="6" destOrd="0" presId="urn:microsoft.com/office/officeart/2005/8/layout/hierarchy1"/>
    <dgm:cxn modelId="{EA87DAB4-737C-4E88-8DEB-8FF1F9423205}" type="presParOf" srcId="{4EA3BC5A-A1F0-4AFF-984B-DE692C2D5849}" destId="{15A173E7-4530-405A-86B2-8F7AE5CEA872}" srcOrd="0" destOrd="0" presId="urn:microsoft.com/office/officeart/2005/8/layout/hierarchy1"/>
    <dgm:cxn modelId="{C4D647A6-6897-4E9D-A1F0-8791BF5FDF8E}" type="presParOf" srcId="{15A173E7-4530-405A-86B2-8F7AE5CEA872}" destId="{7892AE20-6F9D-4944-85EC-A0253485907C}" srcOrd="0" destOrd="0" presId="urn:microsoft.com/office/officeart/2005/8/layout/hierarchy1"/>
    <dgm:cxn modelId="{F75F8737-39F0-4839-9A69-369D4B570B50}" type="presParOf" srcId="{15A173E7-4530-405A-86B2-8F7AE5CEA872}" destId="{FB858AB2-ECF6-4E44-B50D-C334C8F0A141}" srcOrd="1" destOrd="0" presId="urn:microsoft.com/office/officeart/2005/8/layout/hierarchy1"/>
    <dgm:cxn modelId="{63A99AEF-23AD-4FE9-87D9-3EB65D71AB0D}" type="presParOf" srcId="{4EA3BC5A-A1F0-4AFF-984B-DE692C2D5849}" destId="{22FC7D11-3F2A-4705-A1A1-E6EF365B95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DB913-69A1-458A-8801-CE6C9A84DC4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91D42A-B735-411E-B998-D907F8BB622B}">
      <dgm:prSet/>
      <dgm:spPr/>
      <dgm:t>
        <a:bodyPr/>
        <a:lstStyle/>
        <a:p>
          <a:r>
            <a:rPr lang="en-US" b="0" i="0"/>
            <a:t>Covid cases/deaths over time by state in US</a:t>
          </a:r>
          <a:endParaRPr lang="en-US"/>
        </a:p>
      </dgm:t>
    </dgm:pt>
    <dgm:pt modelId="{E37BCB76-5458-4C0C-8AF0-36D61A5E814A}" type="parTrans" cxnId="{ABEE71B1-CD8E-4F3D-B606-57181A1C1B3C}">
      <dgm:prSet/>
      <dgm:spPr/>
      <dgm:t>
        <a:bodyPr/>
        <a:lstStyle/>
        <a:p>
          <a:endParaRPr lang="en-US"/>
        </a:p>
      </dgm:t>
    </dgm:pt>
    <dgm:pt modelId="{EACCB02A-769F-4057-B50D-BDE5805B1B14}" type="sibTrans" cxnId="{ABEE71B1-CD8E-4F3D-B606-57181A1C1B3C}">
      <dgm:prSet/>
      <dgm:spPr/>
      <dgm:t>
        <a:bodyPr/>
        <a:lstStyle/>
        <a:p>
          <a:endParaRPr lang="en-US"/>
        </a:p>
      </dgm:t>
    </dgm:pt>
    <dgm:pt modelId="{0DD6AA72-7546-4D31-AA9A-CE4FB76822FC}">
      <dgm:prSet/>
      <dgm:spPr/>
      <dgm:t>
        <a:bodyPr/>
        <a:lstStyle/>
        <a:p>
          <a:r>
            <a:rPr lang="en-US" b="0" i="0"/>
            <a:t>Covid cases/deaths by population per state in US</a:t>
          </a:r>
          <a:endParaRPr lang="en-US"/>
        </a:p>
      </dgm:t>
    </dgm:pt>
    <dgm:pt modelId="{04037E6B-FA05-4CEE-A7CF-F10E0797FD1A}" type="parTrans" cxnId="{EBA13F0B-1D8F-4255-8B4C-B155A795DAA0}">
      <dgm:prSet/>
      <dgm:spPr/>
      <dgm:t>
        <a:bodyPr/>
        <a:lstStyle/>
        <a:p>
          <a:endParaRPr lang="en-US"/>
        </a:p>
      </dgm:t>
    </dgm:pt>
    <dgm:pt modelId="{FBFEED40-EB4C-4599-8814-184A141EEEC5}" type="sibTrans" cxnId="{EBA13F0B-1D8F-4255-8B4C-B155A795DAA0}">
      <dgm:prSet/>
      <dgm:spPr/>
      <dgm:t>
        <a:bodyPr/>
        <a:lstStyle/>
        <a:p>
          <a:endParaRPr lang="en-US"/>
        </a:p>
      </dgm:t>
    </dgm:pt>
    <dgm:pt modelId="{C3D8D874-FE24-421D-94FA-F836C33F0278}">
      <dgm:prSet/>
      <dgm:spPr/>
      <dgm:t>
        <a:bodyPr/>
        <a:lstStyle/>
        <a:p>
          <a:r>
            <a:rPr lang="en-US" b="0" i="0"/>
            <a:t>Death to Case ratios by country </a:t>
          </a:r>
          <a:endParaRPr lang="en-US"/>
        </a:p>
      </dgm:t>
    </dgm:pt>
    <dgm:pt modelId="{0CA8D8D8-BB5B-49C8-8E5C-12A8D1BD0C49}" type="parTrans" cxnId="{3282E7F6-160D-4DC7-9627-6958C703A287}">
      <dgm:prSet/>
      <dgm:spPr/>
      <dgm:t>
        <a:bodyPr/>
        <a:lstStyle/>
        <a:p>
          <a:endParaRPr lang="en-US"/>
        </a:p>
      </dgm:t>
    </dgm:pt>
    <dgm:pt modelId="{9A9E2545-A51E-4DBA-B599-F299AA3030D4}" type="sibTrans" cxnId="{3282E7F6-160D-4DC7-9627-6958C703A287}">
      <dgm:prSet/>
      <dgm:spPr/>
      <dgm:t>
        <a:bodyPr/>
        <a:lstStyle/>
        <a:p>
          <a:endParaRPr lang="en-US"/>
        </a:p>
      </dgm:t>
    </dgm:pt>
    <dgm:pt modelId="{0C0D151C-5042-4199-9BF9-EA7851D46770}" type="pres">
      <dgm:prSet presAssocID="{771DB913-69A1-458A-8801-CE6C9A84DC4A}" presName="linear" presStyleCnt="0">
        <dgm:presLayoutVars>
          <dgm:animLvl val="lvl"/>
          <dgm:resizeHandles val="exact"/>
        </dgm:presLayoutVars>
      </dgm:prSet>
      <dgm:spPr/>
    </dgm:pt>
    <dgm:pt modelId="{4AA4CE58-D451-4ACB-86D1-52C5317FFC6F}" type="pres">
      <dgm:prSet presAssocID="{6E91D42A-B735-411E-B998-D907F8BB62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F7D7C5-14B1-49F7-AA2E-D3CBEC097DBE}" type="pres">
      <dgm:prSet presAssocID="{EACCB02A-769F-4057-B50D-BDE5805B1B14}" presName="spacer" presStyleCnt="0"/>
      <dgm:spPr/>
    </dgm:pt>
    <dgm:pt modelId="{EAC848E8-85E1-4AFA-8307-BC4296BBBFA1}" type="pres">
      <dgm:prSet presAssocID="{0DD6AA72-7546-4D31-AA9A-CE4FB7682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7D2CB8-FB79-4BC2-A937-1D79CEE4EC3C}" type="pres">
      <dgm:prSet presAssocID="{FBFEED40-EB4C-4599-8814-184A141EEEC5}" presName="spacer" presStyleCnt="0"/>
      <dgm:spPr/>
    </dgm:pt>
    <dgm:pt modelId="{D120A8E9-9295-4604-A66A-4A5478433D3B}" type="pres">
      <dgm:prSet presAssocID="{C3D8D874-FE24-421D-94FA-F836C33F0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A13F0B-1D8F-4255-8B4C-B155A795DAA0}" srcId="{771DB913-69A1-458A-8801-CE6C9A84DC4A}" destId="{0DD6AA72-7546-4D31-AA9A-CE4FB76822FC}" srcOrd="1" destOrd="0" parTransId="{04037E6B-FA05-4CEE-A7CF-F10E0797FD1A}" sibTransId="{FBFEED40-EB4C-4599-8814-184A141EEEC5}"/>
    <dgm:cxn modelId="{F2FC140E-7B73-459A-9C2C-4FAA0E74E50D}" type="presOf" srcId="{C3D8D874-FE24-421D-94FA-F836C33F0278}" destId="{D120A8E9-9295-4604-A66A-4A5478433D3B}" srcOrd="0" destOrd="0" presId="urn:microsoft.com/office/officeart/2005/8/layout/vList2"/>
    <dgm:cxn modelId="{7268894C-2BFB-4014-AA51-7D80C502A015}" type="presOf" srcId="{6E91D42A-B735-411E-B998-D907F8BB622B}" destId="{4AA4CE58-D451-4ACB-86D1-52C5317FFC6F}" srcOrd="0" destOrd="0" presId="urn:microsoft.com/office/officeart/2005/8/layout/vList2"/>
    <dgm:cxn modelId="{ABEE71B1-CD8E-4F3D-B606-57181A1C1B3C}" srcId="{771DB913-69A1-458A-8801-CE6C9A84DC4A}" destId="{6E91D42A-B735-411E-B998-D907F8BB622B}" srcOrd="0" destOrd="0" parTransId="{E37BCB76-5458-4C0C-8AF0-36D61A5E814A}" sibTransId="{EACCB02A-769F-4057-B50D-BDE5805B1B14}"/>
    <dgm:cxn modelId="{4427BDB6-02B8-4361-933D-117AD7D711D4}" type="presOf" srcId="{771DB913-69A1-458A-8801-CE6C9A84DC4A}" destId="{0C0D151C-5042-4199-9BF9-EA7851D46770}" srcOrd="0" destOrd="0" presId="urn:microsoft.com/office/officeart/2005/8/layout/vList2"/>
    <dgm:cxn modelId="{51AB14BE-C0F7-44C8-A003-E1859B86770A}" type="presOf" srcId="{0DD6AA72-7546-4D31-AA9A-CE4FB76822FC}" destId="{EAC848E8-85E1-4AFA-8307-BC4296BBBFA1}" srcOrd="0" destOrd="0" presId="urn:microsoft.com/office/officeart/2005/8/layout/vList2"/>
    <dgm:cxn modelId="{3282E7F6-160D-4DC7-9627-6958C703A287}" srcId="{771DB913-69A1-458A-8801-CE6C9A84DC4A}" destId="{C3D8D874-FE24-421D-94FA-F836C33F0278}" srcOrd="2" destOrd="0" parTransId="{0CA8D8D8-BB5B-49C8-8E5C-12A8D1BD0C49}" sibTransId="{9A9E2545-A51E-4DBA-B599-F299AA3030D4}"/>
    <dgm:cxn modelId="{39E6BD0F-6CFB-4F3A-B2E7-30A3B554B2C4}" type="presParOf" srcId="{0C0D151C-5042-4199-9BF9-EA7851D46770}" destId="{4AA4CE58-D451-4ACB-86D1-52C5317FFC6F}" srcOrd="0" destOrd="0" presId="urn:microsoft.com/office/officeart/2005/8/layout/vList2"/>
    <dgm:cxn modelId="{D1CA4DC4-FDAF-42DE-B738-31313B19E814}" type="presParOf" srcId="{0C0D151C-5042-4199-9BF9-EA7851D46770}" destId="{76F7D7C5-14B1-49F7-AA2E-D3CBEC097DBE}" srcOrd="1" destOrd="0" presId="urn:microsoft.com/office/officeart/2005/8/layout/vList2"/>
    <dgm:cxn modelId="{9F186DEB-8628-441D-95CE-8CC7D982E0F6}" type="presParOf" srcId="{0C0D151C-5042-4199-9BF9-EA7851D46770}" destId="{EAC848E8-85E1-4AFA-8307-BC4296BBBFA1}" srcOrd="2" destOrd="0" presId="urn:microsoft.com/office/officeart/2005/8/layout/vList2"/>
    <dgm:cxn modelId="{6A87764C-35D9-4B3E-877B-EE6E2B2DB57E}" type="presParOf" srcId="{0C0D151C-5042-4199-9BF9-EA7851D46770}" destId="{397D2CB8-FB79-4BC2-A937-1D79CEE4EC3C}" srcOrd="3" destOrd="0" presId="urn:microsoft.com/office/officeart/2005/8/layout/vList2"/>
    <dgm:cxn modelId="{A6739494-60D3-4013-A190-DDDEC86BFD78}" type="presParOf" srcId="{0C0D151C-5042-4199-9BF9-EA7851D46770}" destId="{D120A8E9-9295-4604-A66A-4A5478433D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E96E-8FE0-4AFE-89A1-B4DC1ED4FBF6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AAF4D-F665-4F5B-860B-F9AA097AA5D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Create a Spark application to process Covid data</a:t>
          </a:r>
          <a:endParaRPr lang="en-US" sz="1700" kern="1200"/>
        </a:p>
      </dsp:txBody>
      <dsp:txXfrm>
        <a:off x="749684" y="2549312"/>
        <a:ext cx="4320000" cy="720000"/>
      </dsp:txXfrm>
    </dsp:sp>
    <dsp:sp modelId="{342E52CE-1A4F-4AD7-BE47-889A6740D250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B7B-6947-433E-8622-18F49B3CE7A1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Discover trends in the data and how we can use these trends to make useful decisions</a:t>
          </a:r>
          <a:endParaRPr lang="en-US" sz="1700" kern="1200"/>
        </a:p>
      </dsp:txBody>
      <dsp:txXfrm>
        <a:off x="5825684" y="25493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3D4B-B3A5-4B78-8223-E12DEBC8DDED}">
      <dsp:nvSpPr>
        <dsp:cNvPr id="0" name=""/>
        <dsp:cNvSpPr/>
      </dsp:nvSpPr>
      <dsp:spPr>
        <a:xfrm>
          <a:off x="9576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6B89-1ECF-453F-912B-B1A6F8AE1265}">
      <dsp:nvSpPr>
        <dsp:cNvPr id="0" name=""/>
        <dsp:cNvSpPr/>
      </dsp:nvSpPr>
      <dsp:spPr>
        <a:xfrm>
          <a:off x="152684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Scala 2.11.12</a:t>
          </a:r>
          <a:endParaRPr lang="en-US" sz="2100" kern="1200" dirty="0"/>
        </a:p>
      </dsp:txBody>
      <dsp:txXfrm>
        <a:off x="176638" y="1385137"/>
        <a:ext cx="1240065" cy="769954"/>
      </dsp:txXfrm>
    </dsp:sp>
    <dsp:sp modelId="{F6EAE067-94E9-4F2B-8440-C89436D840C6}">
      <dsp:nvSpPr>
        <dsp:cNvPr id="0" name=""/>
        <dsp:cNvSpPr/>
      </dsp:nvSpPr>
      <dsp:spPr>
        <a:xfrm>
          <a:off x="1583765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085D-A526-4531-A609-26C3A8D97E3D}">
      <dsp:nvSpPr>
        <dsp:cNvPr id="0" name=""/>
        <dsp:cNvSpPr/>
      </dsp:nvSpPr>
      <dsp:spPr>
        <a:xfrm>
          <a:off x="172687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Hadoop 3.2</a:t>
          </a:r>
          <a:endParaRPr lang="en-US" sz="2100" kern="1200" dirty="0"/>
        </a:p>
      </dsp:txBody>
      <dsp:txXfrm>
        <a:off x="1750827" y="1385137"/>
        <a:ext cx="1240065" cy="769954"/>
      </dsp:txXfrm>
    </dsp:sp>
    <dsp:sp modelId="{869C6B47-EC5A-400B-AF0A-DF3EE7B47389}">
      <dsp:nvSpPr>
        <dsp:cNvPr id="0" name=""/>
        <dsp:cNvSpPr/>
      </dsp:nvSpPr>
      <dsp:spPr>
        <a:xfrm>
          <a:off x="315795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4E1E-33A1-40A1-8A3E-0DB1E21DCA3A}">
      <dsp:nvSpPr>
        <dsp:cNvPr id="0" name=""/>
        <dsp:cNvSpPr/>
      </dsp:nvSpPr>
      <dsp:spPr>
        <a:xfrm>
          <a:off x="330106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Spark 3.1.2</a:t>
          </a:r>
          <a:endParaRPr lang="en-US" sz="2100" kern="1200"/>
        </a:p>
      </dsp:txBody>
      <dsp:txXfrm>
        <a:off x="3325017" y="1385137"/>
        <a:ext cx="1240065" cy="769954"/>
      </dsp:txXfrm>
    </dsp:sp>
    <dsp:sp modelId="{273461F7-B41A-4570-AB09-ED6EA79F40C7}">
      <dsp:nvSpPr>
        <dsp:cNvPr id="0" name=""/>
        <dsp:cNvSpPr/>
      </dsp:nvSpPr>
      <dsp:spPr>
        <a:xfrm>
          <a:off x="473214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9CD4-3EDF-4CF5-8F59-27BEC082950C}">
      <dsp:nvSpPr>
        <dsp:cNvPr id="0" name=""/>
        <dsp:cNvSpPr/>
      </dsp:nvSpPr>
      <dsp:spPr>
        <a:xfrm>
          <a:off x="4875252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sbt</a:t>
          </a:r>
          <a:r>
            <a:rPr lang="en-US" sz="2100" kern="1200" dirty="0"/>
            <a:t> 1.5.5</a:t>
          </a:r>
        </a:p>
      </dsp:txBody>
      <dsp:txXfrm>
        <a:off x="4899206" y="1385137"/>
        <a:ext cx="1240065" cy="769954"/>
      </dsp:txXfrm>
    </dsp:sp>
    <dsp:sp modelId="{A284D09F-D6EB-4FAB-8870-EE16B1E7773D}">
      <dsp:nvSpPr>
        <dsp:cNvPr id="0" name=""/>
        <dsp:cNvSpPr/>
      </dsp:nvSpPr>
      <dsp:spPr>
        <a:xfrm>
          <a:off x="630633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3516-6B79-470F-B106-1B0BC6A30CC1}">
      <dsp:nvSpPr>
        <dsp:cNvPr id="0" name=""/>
        <dsp:cNvSpPr/>
      </dsp:nvSpPr>
      <dsp:spPr>
        <a:xfrm>
          <a:off x="644944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IntelliJ</a:t>
          </a:r>
          <a:endParaRPr lang="en-US" sz="2100" kern="1200" dirty="0"/>
        </a:p>
      </dsp:txBody>
      <dsp:txXfrm>
        <a:off x="6473395" y="1385137"/>
        <a:ext cx="1240065" cy="769954"/>
      </dsp:txXfrm>
    </dsp:sp>
    <dsp:sp modelId="{84B03EE5-0BA7-4012-8CD4-5988C7BC2AE2}">
      <dsp:nvSpPr>
        <dsp:cNvPr id="0" name=""/>
        <dsp:cNvSpPr/>
      </dsp:nvSpPr>
      <dsp:spPr>
        <a:xfrm>
          <a:off x="788052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9953-92A0-46D4-BAC8-CA7F10B55BD1}">
      <dsp:nvSpPr>
        <dsp:cNvPr id="0" name=""/>
        <dsp:cNvSpPr/>
      </dsp:nvSpPr>
      <dsp:spPr>
        <a:xfrm>
          <a:off x="802363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Excel</a:t>
          </a:r>
          <a:endParaRPr lang="en-US" sz="2100" kern="1200" dirty="0"/>
        </a:p>
      </dsp:txBody>
      <dsp:txXfrm>
        <a:off x="8047585" y="1385137"/>
        <a:ext cx="1240065" cy="769954"/>
      </dsp:txXfrm>
    </dsp:sp>
    <dsp:sp modelId="{7892AE20-6F9D-4944-85EC-A0253485907C}">
      <dsp:nvSpPr>
        <dsp:cNvPr id="0" name=""/>
        <dsp:cNvSpPr/>
      </dsp:nvSpPr>
      <dsp:spPr>
        <a:xfrm>
          <a:off x="9454712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58AB2-ECF6-4E44-B50D-C334C8F0A141}">
      <dsp:nvSpPr>
        <dsp:cNvPr id="0" name=""/>
        <dsp:cNvSpPr/>
      </dsp:nvSpPr>
      <dsp:spPr>
        <a:xfrm>
          <a:off x="9597820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</dsp:txBody>
      <dsp:txXfrm>
        <a:off x="9621774" y="1385137"/>
        <a:ext cx="1240065" cy="769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CE58-D451-4ACB-86D1-52C5317FFC6F}">
      <dsp:nvSpPr>
        <dsp:cNvPr id="0" name=""/>
        <dsp:cNvSpPr/>
      </dsp:nvSpPr>
      <dsp:spPr>
        <a:xfrm>
          <a:off x="0" y="3420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over time by state in US</a:t>
          </a:r>
          <a:endParaRPr lang="en-US" sz="3600" kern="1200"/>
        </a:p>
      </dsp:txBody>
      <dsp:txXfrm>
        <a:off x="69908" y="104108"/>
        <a:ext cx="6356234" cy="1292264"/>
      </dsp:txXfrm>
    </dsp:sp>
    <dsp:sp modelId="{EAC848E8-85E1-4AFA-8307-BC4296BBBFA1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by population per state in US</a:t>
          </a:r>
          <a:endParaRPr lang="en-US" sz="3600" kern="1200"/>
        </a:p>
      </dsp:txBody>
      <dsp:txXfrm>
        <a:off x="69908" y="1639868"/>
        <a:ext cx="6356234" cy="1292264"/>
      </dsp:txXfrm>
    </dsp:sp>
    <dsp:sp modelId="{D120A8E9-9295-4604-A66A-4A5478433D3B}">
      <dsp:nvSpPr>
        <dsp:cNvPr id="0" name=""/>
        <dsp:cNvSpPr/>
      </dsp:nvSpPr>
      <dsp:spPr>
        <a:xfrm>
          <a:off x="0" y="310572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Death to Case ratios by country </a:t>
          </a:r>
          <a:endParaRPr lang="en-US" sz="3600" kern="1200"/>
        </a:p>
      </dsp:txBody>
      <dsp:txXfrm>
        <a:off x="69908" y="3175628"/>
        <a:ext cx="635623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0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61E56-E98B-43EA-864C-C4930E1DF12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6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BFD-99C0-4CAE-979D-FF1D0DDE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003F5-5600-47CA-B0D9-5E366691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Klein, Grant Muse, Jesse Sabbath</a:t>
            </a:r>
          </a:p>
        </p:txBody>
      </p:sp>
    </p:spTree>
    <p:extLst>
      <p:ext uri="{BB962C8B-B14F-4D97-AF65-F5344CB8AC3E}">
        <p14:creationId xmlns:p14="http://schemas.microsoft.com/office/powerpoint/2010/main" val="39987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A51B5-FC45-4362-BE5C-C93177B3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7" y="452718"/>
            <a:ext cx="8548185" cy="6048224"/>
          </a:xfrm>
        </p:spPr>
      </p:pic>
    </p:spTree>
    <p:extLst>
      <p:ext uri="{BB962C8B-B14F-4D97-AF65-F5344CB8AC3E}">
        <p14:creationId xmlns:p14="http://schemas.microsoft.com/office/powerpoint/2010/main" val="26854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2F3-4C8B-4498-8EC1-47E1408B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7C57F1-1ADD-4CB0-A9C4-D858A4C4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8" y="531159"/>
            <a:ext cx="7959083" cy="5795682"/>
          </a:xfrm>
        </p:spPr>
      </p:pic>
    </p:spTree>
    <p:extLst>
      <p:ext uri="{BB962C8B-B14F-4D97-AF65-F5344CB8AC3E}">
        <p14:creationId xmlns:p14="http://schemas.microsoft.com/office/powerpoint/2010/main" val="425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19B6-3EC8-411A-B740-5F62ACDC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637F0F-3CF8-4D9C-8FE3-B293DBA4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5" y="738881"/>
            <a:ext cx="7829509" cy="5666401"/>
          </a:xfrm>
        </p:spPr>
      </p:pic>
    </p:spTree>
    <p:extLst>
      <p:ext uri="{BB962C8B-B14F-4D97-AF65-F5344CB8AC3E}">
        <p14:creationId xmlns:p14="http://schemas.microsoft.com/office/powerpoint/2010/main" val="19198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5976-5E4A-4FF5-8062-3391AD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B88672-C06F-4E84-BD1D-90263C2D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28" y="482362"/>
            <a:ext cx="8151143" cy="5893276"/>
          </a:xfrm>
        </p:spPr>
      </p:pic>
    </p:spTree>
    <p:extLst>
      <p:ext uri="{BB962C8B-B14F-4D97-AF65-F5344CB8AC3E}">
        <p14:creationId xmlns:p14="http://schemas.microsoft.com/office/powerpoint/2010/main" val="5795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EC12C-9B56-4DFC-9EFA-9DC39815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20123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98B-F805-4C1B-86EB-047530E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665059-3309-410A-9105-66954663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" y="732809"/>
            <a:ext cx="11814354" cy="5392381"/>
          </a:xfrm>
        </p:spPr>
      </p:pic>
    </p:spTree>
    <p:extLst>
      <p:ext uri="{BB962C8B-B14F-4D97-AF65-F5344CB8AC3E}">
        <p14:creationId xmlns:p14="http://schemas.microsoft.com/office/powerpoint/2010/main" val="41841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FDA4-479D-4A5F-9ED8-82EE43FF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08B7C-073D-441B-BE52-43F2DDDCF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275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59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8399E-D226-453C-9790-F8944ABA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Tech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D07957-5808-4F93-8BFA-7B88B9E9F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5908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07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24DE7-ACFF-4227-A288-DC4B6D0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4313-E19B-46ED-8A97-0C5DF06C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https://github.com/GabrielMichaelKlein/p2-Group-1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B6EB6C55-2B82-431B-A05F-41F3DF765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347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B1FD-3B02-4946-84C7-67C9697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Trends We Explored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F6268-1C54-4040-BD87-73BE4604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0464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33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Over Time (US)</a:t>
            </a:r>
          </a:p>
        </p:txBody>
      </p:sp>
    </p:spTree>
    <p:extLst>
      <p:ext uri="{BB962C8B-B14F-4D97-AF65-F5344CB8AC3E}">
        <p14:creationId xmlns:p14="http://schemas.microsoft.com/office/powerpoint/2010/main" val="19966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450D618-7C56-4ADA-8656-4C4C6FF7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0" y="720156"/>
            <a:ext cx="11208019" cy="5417687"/>
          </a:xfrm>
        </p:spPr>
      </p:pic>
    </p:spTree>
    <p:extLst>
      <p:ext uri="{BB962C8B-B14F-4D97-AF65-F5344CB8AC3E}">
        <p14:creationId xmlns:p14="http://schemas.microsoft.com/office/powerpoint/2010/main" val="38809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4DF1C25-CE9D-4A60-936A-AD41F0D1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2" y="782190"/>
            <a:ext cx="11482156" cy="5293619"/>
          </a:xfrm>
        </p:spPr>
      </p:pic>
    </p:spTree>
    <p:extLst>
      <p:ext uri="{BB962C8B-B14F-4D97-AF65-F5344CB8AC3E}">
        <p14:creationId xmlns:p14="http://schemas.microsoft.com/office/powerpoint/2010/main" val="25551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891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113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P2 – Group 1</vt:lpstr>
      <vt:lpstr>Goals</vt:lpstr>
      <vt:lpstr>Tech Stack</vt:lpstr>
      <vt:lpstr>GitHub</vt:lpstr>
      <vt:lpstr>Trends We Explored</vt:lpstr>
      <vt:lpstr>Covid Cases/Deaths Over Time (US)</vt:lpstr>
      <vt:lpstr>PowerPoint Presentation</vt:lpstr>
      <vt:lpstr>PowerPoint Presentation</vt:lpstr>
      <vt:lpstr>Covid Cases/Deaths By Country</vt:lpstr>
      <vt:lpstr>PowerPoint Presentation</vt:lpstr>
      <vt:lpstr>PowerPoint Presentation</vt:lpstr>
      <vt:lpstr>PowerPoint Presentation</vt:lpstr>
      <vt:lpstr>PowerPoint Presentation</vt:lpstr>
      <vt:lpstr>Covid Cases/Deaths by Population</vt:lpstr>
      <vt:lpstr>PowerPoint Presentation</vt:lpstr>
      <vt:lpstr>Things We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Group 1</dc:title>
  <dc:creator>Gabriel Klein</dc:creator>
  <cp:lastModifiedBy>Gabriel Klein</cp:lastModifiedBy>
  <cp:revision>2</cp:revision>
  <dcterms:created xsi:type="dcterms:W3CDTF">2021-08-19T14:03:09Z</dcterms:created>
  <dcterms:modified xsi:type="dcterms:W3CDTF">2021-08-19T19:33:23Z</dcterms:modified>
</cp:coreProperties>
</file>