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401800" cy="10801350"/>
  <p:notesSz cx="6858000" cy="9144000"/>
  <p:defaultTextStyle>
    <a:defPPr>
      <a:defRPr lang="es-MX"/>
    </a:defPPr>
    <a:lvl1pPr marL="0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91391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82779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74170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65562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56953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48344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39735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31124" algn="l" defTabSz="178277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7176" autoAdjust="0"/>
  </p:normalViewPr>
  <p:slideViewPr>
    <p:cSldViewPr snapToGrid="0">
      <p:cViewPr varScale="1">
        <p:scale>
          <a:sx n="73" d="100"/>
          <a:sy n="73" d="100"/>
        </p:scale>
        <p:origin x="184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7" y="3355423"/>
            <a:ext cx="12241530" cy="23152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1" y="6120764"/>
            <a:ext cx="10081260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82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7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65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56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4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39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31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7" y="432560"/>
            <a:ext cx="3240405" cy="92161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2" y="432560"/>
            <a:ext cx="9481185" cy="92161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5" y="6940875"/>
            <a:ext cx="12241530" cy="214526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5" y="4578081"/>
            <a:ext cx="12241530" cy="2362794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139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8277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7417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655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5695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4834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397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3112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2" y="2520324"/>
            <a:ext cx="6360795" cy="7128391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6" y="2520324"/>
            <a:ext cx="6360795" cy="7128391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296" cy="100762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391" indent="0">
              <a:buNone/>
              <a:defRPr sz="3900" b="1"/>
            </a:lvl2pPr>
            <a:lvl3pPr marL="1782779" indent="0">
              <a:buNone/>
              <a:defRPr sz="3500" b="1"/>
            </a:lvl3pPr>
            <a:lvl4pPr marL="2674170" indent="0">
              <a:buNone/>
              <a:defRPr sz="3100" b="1"/>
            </a:lvl4pPr>
            <a:lvl5pPr marL="3565562" indent="0">
              <a:buNone/>
              <a:defRPr sz="3100" b="1"/>
            </a:lvl5pPr>
            <a:lvl6pPr marL="4456953" indent="0">
              <a:buNone/>
              <a:defRPr sz="3100" b="1"/>
            </a:lvl6pPr>
            <a:lvl7pPr marL="5348344" indent="0">
              <a:buNone/>
              <a:defRPr sz="3100" b="1"/>
            </a:lvl7pPr>
            <a:lvl8pPr marL="6239735" indent="0">
              <a:buNone/>
              <a:defRPr sz="3100" b="1"/>
            </a:lvl8pPr>
            <a:lvl9pPr marL="7131124" indent="0">
              <a:buNone/>
              <a:defRPr sz="3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296" cy="6223279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19" y="2417803"/>
            <a:ext cx="6365796" cy="100762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391" indent="0">
              <a:buNone/>
              <a:defRPr sz="3900" b="1"/>
            </a:lvl2pPr>
            <a:lvl3pPr marL="1782779" indent="0">
              <a:buNone/>
              <a:defRPr sz="3500" b="1"/>
            </a:lvl3pPr>
            <a:lvl4pPr marL="2674170" indent="0">
              <a:buNone/>
              <a:defRPr sz="3100" b="1"/>
            </a:lvl4pPr>
            <a:lvl5pPr marL="3565562" indent="0">
              <a:buNone/>
              <a:defRPr sz="3100" b="1"/>
            </a:lvl5pPr>
            <a:lvl6pPr marL="4456953" indent="0">
              <a:buNone/>
              <a:defRPr sz="3100" b="1"/>
            </a:lvl6pPr>
            <a:lvl7pPr marL="5348344" indent="0">
              <a:buNone/>
              <a:defRPr sz="3100" b="1"/>
            </a:lvl7pPr>
            <a:lvl8pPr marL="6239735" indent="0">
              <a:buNone/>
              <a:defRPr sz="3100" b="1"/>
            </a:lvl8pPr>
            <a:lvl9pPr marL="7131124" indent="0">
              <a:buNone/>
              <a:defRPr sz="3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19" y="3425428"/>
            <a:ext cx="6365796" cy="6223279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5" y="430059"/>
            <a:ext cx="4738093" cy="1830229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4" y="430065"/>
            <a:ext cx="8051006" cy="9218653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5" y="2260288"/>
            <a:ext cx="4738093" cy="7388424"/>
          </a:xfrm>
        </p:spPr>
        <p:txBody>
          <a:bodyPr/>
          <a:lstStyle>
            <a:lvl1pPr marL="0" indent="0">
              <a:buNone/>
              <a:defRPr sz="2700"/>
            </a:lvl1pPr>
            <a:lvl2pPr marL="891391" indent="0">
              <a:buNone/>
              <a:defRPr sz="2400"/>
            </a:lvl2pPr>
            <a:lvl3pPr marL="1782779" indent="0">
              <a:buNone/>
              <a:defRPr sz="2000"/>
            </a:lvl3pPr>
            <a:lvl4pPr marL="2674170" indent="0">
              <a:buNone/>
              <a:defRPr sz="1700"/>
            </a:lvl4pPr>
            <a:lvl5pPr marL="3565562" indent="0">
              <a:buNone/>
              <a:defRPr sz="1700"/>
            </a:lvl5pPr>
            <a:lvl6pPr marL="4456953" indent="0">
              <a:buNone/>
              <a:defRPr sz="1700"/>
            </a:lvl6pPr>
            <a:lvl7pPr marL="5348344" indent="0">
              <a:buNone/>
              <a:defRPr sz="1700"/>
            </a:lvl7pPr>
            <a:lvl8pPr marL="6239735" indent="0">
              <a:buNone/>
              <a:defRPr sz="1700"/>
            </a:lvl8pPr>
            <a:lvl9pPr marL="7131124" indent="0">
              <a:buNone/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4" y="7560947"/>
            <a:ext cx="8641080" cy="89261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4" y="965122"/>
            <a:ext cx="8641080" cy="6480810"/>
          </a:xfrm>
        </p:spPr>
        <p:txBody>
          <a:bodyPr/>
          <a:lstStyle>
            <a:lvl1pPr marL="0" indent="0">
              <a:buNone/>
              <a:defRPr sz="6300"/>
            </a:lvl1pPr>
            <a:lvl2pPr marL="891391" indent="0">
              <a:buNone/>
              <a:defRPr sz="5500"/>
            </a:lvl2pPr>
            <a:lvl3pPr marL="1782779" indent="0">
              <a:buNone/>
              <a:defRPr sz="4700"/>
            </a:lvl3pPr>
            <a:lvl4pPr marL="2674170" indent="0">
              <a:buNone/>
              <a:defRPr sz="3900"/>
            </a:lvl4pPr>
            <a:lvl5pPr marL="3565562" indent="0">
              <a:buNone/>
              <a:defRPr sz="3900"/>
            </a:lvl5pPr>
            <a:lvl6pPr marL="4456953" indent="0">
              <a:buNone/>
              <a:defRPr sz="3900"/>
            </a:lvl6pPr>
            <a:lvl7pPr marL="5348344" indent="0">
              <a:buNone/>
              <a:defRPr sz="3900"/>
            </a:lvl7pPr>
            <a:lvl8pPr marL="6239735" indent="0">
              <a:buNone/>
              <a:defRPr sz="3900"/>
            </a:lvl8pPr>
            <a:lvl9pPr marL="7131124" indent="0">
              <a:buNone/>
              <a:defRPr sz="39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4" y="8453562"/>
            <a:ext cx="8641080" cy="1267657"/>
          </a:xfrm>
        </p:spPr>
        <p:txBody>
          <a:bodyPr/>
          <a:lstStyle>
            <a:lvl1pPr marL="0" indent="0">
              <a:buNone/>
              <a:defRPr sz="2700"/>
            </a:lvl1pPr>
            <a:lvl2pPr marL="891391" indent="0">
              <a:buNone/>
              <a:defRPr sz="2400"/>
            </a:lvl2pPr>
            <a:lvl3pPr marL="1782779" indent="0">
              <a:buNone/>
              <a:defRPr sz="2000"/>
            </a:lvl3pPr>
            <a:lvl4pPr marL="2674170" indent="0">
              <a:buNone/>
              <a:defRPr sz="1700"/>
            </a:lvl4pPr>
            <a:lvl5pPr marL="3565562" indent="0">
              <a:buNone/>
              <a:defRPr sz="1700"/>
            </a:lvl5pPr>
            <a:lvl6pPr marL="4456953" indent="0">
              <a:buNone/>
              <a:defRPr sz="1700"/>
            </a:lvl6pPr>
            <a:lvl7pPr marL="5348344" indent="0">
              <a:buNone/>
              <a:defRPr sz="1700"/>
            </a:lvl7pPr>
            <a:lvl8pPr marL="6239735" indent="0">
              <a:buNone/>
              <a:defRPr sz="1700"/>
            </a:lvl8pPr>
            <a:lvl9pPr marL="7131124" indent="0">
              <a:buNone/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1" y="432554"/>
            <a:ext cx="12961620" cy="1800226"/>
          </a:xfrm>
          <a:prstGeom prst="rect">
            <a:avLst/>
          </a:prstGeom>
        </p:spPr>
        <p:txBody>
          <a:bodyPr vert="horz" lIns="178278" tIns="89138" rIns="178278" bIns="8913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1" y="2520324"/>
            <a:ext cx="12961620" cy="7128391"/>
          </a:xfrm>
          <a:prstGeom prst="rect">
            <a:avLst/>
          </a:prstGeom>
        </p:spPr>
        <p:txBody>
          <a:bodyPr vert="horz" lIns="178278" tIns="89138" rIns="178278" bIns="8913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3" y="10011259"/>
            <a:ext cx="3360420" cy="575072"/>
          </a:xfrm>
          <a:prstGeom prst="rect">
            <a:avLst/>
          </a:prstGeom>
        </p:spPr>
        <p:txBody>
          <a:bodyPr vert="horz" lIns="178278" tIns="89138" rIns="178278" bIns="8913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FD18-4FC8-4885-9B80-E7773896E75C}" type="datetimeFigureOut">
              <a:rPr lang="es-MX" smtClean="0"/>
              <a:pPr/>
              <a:t>23/09/2013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6" y="10011259"/>
            <a:ext cx="4560570" cy="575072"/>
          </a:xfrm>
          <a:prstGeom prst="rect">
            <a:avLst/>
          </a:prstGeom>
        </p:spPr>
        <p:txBody>
          <a:bodyPr vert="horz" lIns="178278" tIns="89138" rIns="178278" bIns="8913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178278" tIns="89138" rIns="178278" bIns="8913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63B4-340B-42EC-BAA4-179156DD5F49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2779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543" indent="-668543" algn="l" defTabSz="178277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509" indent="-557118" algn="l" defTabSz="1782779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28476" indent="-445694" algn="l" defTabSz="1782779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19866" indent="-445694" algn="l" defTabSz="1782779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11257" indent="-445694" algn="l" defTabSz="1782779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02647" indent="-445694" algn="l" defTabSz="1782779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94038" indent="-445694" algn="l" defTabSz="1782779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85429" indent="-445694" algn="l" defTabSz="1782779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76820" indent="-445694" algn="l" defTabSz="1782779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1391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779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4170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5562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6953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48344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39735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31124" algn="l" defTabSz="178277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om.mx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107 CuadroTexto"/>
          <p:cNvSpPr txBox="1"/>
          <p:nvPr/>
        </p:nvSpPr>
        <p:spPr>
          <a:xfrm>
            <a:off x="432148" y="432123"/>
            <a:ext cx="557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Ejecutivo de Cuenta – Etapa 1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16  Noviembre 2012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4037063" y="1719208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Iniciar Cliente</a:t>
            </a:r>
          </a:p>
        </p:txBody>
      </p:sp>
      <p:sp>
        <p:nvSpPr>
          <p:cNvPr id="126" name="125 Rectángulo"/>
          <p:cNvSpPr/>
          <p:nvPr/>
        </p:nvSpPr>
        <p:spPr>
          <a:xfrm>
            <a:off x="10301759" y="7118094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Contabilidad</a:t>
            </a:r>
            <a:endParaRPr lang="es-MX" sz="1500" b="1" dirty="0"/>
          </a:p>
        </p:txBody>
      </p:sp>
      <p:sp>
        <p:nvSpPr>
          <p:cNvPr id="127" name="126 Documento"/>
          <p:cNvSpPr/>
          <p:nvPr/>
        </p:nvSpPr>
        <p:spPr>
          <a:xfrm>
            <a:off x="7349432" y="5632043"/>
            <a:ext cx="1152128" cy="7200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Módulo de Impresión</a:t>
            </a:r>
            <a:endParaRPr lang="es-MX" sz="1500" dirty="0"/>
          </a:p>
        </p:txBody>
      </p:sp>
      <p:sp>
        <p:nvSpPr>
          <p:cNvPr id="131" name="130 Decisión"/>
          <p:cNvSpPr/>
          <p:nvPr/>
        </p:nvSpPr>
        <p:spPr>
          <a:xfrm>
            <a:off x="4037063" y="2799328"/>
            <a:ext cx="1872208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existe</a:t>
            </a:r>
            <a:endParaRPr lang="es-MX" sz="1500" dirty="0"/>
          </a:p>
        </p:txBody>
      </p:sp>
      <p:sp>
        <p:nvSpPr>
          <p:cNvPr id="133" name="132 Rectángulo redondeado"/>
          <p:cNvSpPr/>
          <p:nvPr/>
        </p:nvSpPr>
        <p:spPr>
          <a:xfrm>
            <a:off x="6629427" y="1719207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Alta del Cliente</a:t>
            </a:r>
          </a:p>
        </p:txBody>
      </p:sp>
      <p:cxnSp>
        <p:nvCxnSpPr>
          <p:cNvPr id="138" name="137 Conector angular"/>
          <p:cNvCxnSpPr>
            <a:stCxn id="115" idx="2"/>
            <a:endCxn id="131" idx="0"/>
          </p:cNvCxnSpPr>
          <p:nvPr/>
        </p:nvCxnSpPr>
        <p:spPr>
          <a:xfrm rot="16200000" flipH="1">
            <a:off x="4649112" y="2475273"/>
            <a:ext cx="648072" cy="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Forma"/>
          <p:cNvCxnSpPr>
            <a:stCxn id="131" idx="3"/>
            <a:endCxn id="133" idx="2"/>
          </p:cNvCxnSpPr>
          <p:nvPr/>
        </p:nvCxnSpPr>
        <p:spPr>
          <a:xfrm flipV="1">
            <a:off x="5909271" y="2151255"/>
            <a:ext cx="1656222" cy="1116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angular"/>
          <p:cNvCxnSpPr>
            <a:stCxn id="133" idx="1"/>
            <a:endCxn id="115" idx="3"/>
          </p:cNvCxnSpPr>
          <p:nvPr/>
        </p:nvCxnSpPr>
        <p:spPr>
          <a:xfrm rot="10800000" flipV="1">
            <a:off x="5909195" y="1935230"/>
            <a:ext cx="72023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152 Rectángulo redondeado"/>
          <p:cNvSpPr/>
          <p:nvPr/>
        </p:nvSpPr>
        <p:spPr>
          <a:xfrm>
            <a:off x="4037063" y="4239488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err="1" smtClean="0"/>
              <a:t>Agendar</a:t>
            </a:r>
            <a:r>
              <a:rPr lang="es-MX" sz="1500" b="1" dirty="0" smtClean="0"/>
              <a:t> Recolección</a:t>
            </a:r>
          </a:p>
        </p:txBody>
      </p:sp>
      <p:sp>
        <p:nvSpPr>
          <p:cNvPr id="160" name="159 Decisión"/>
          <p:cNvSpPr/>
          <p:nvPr/>
        </p:nvSpPr>
        <p:spPr>
          <a:xfrm>
            <a:off x="3965055" y="5175592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Documentación completa</a:t>
            </a:r>
            <a:endParaRPr lang="es-MX" sz="1000" dirty="0"/>
          </a:p>
        </p:txBody>
      </p:sp>
      <p:cxnSp>
        <p:nvCxnSpPr>
          <p:cNvPr id="163" name="162 Conector angular"/>
          <p:cNvCxnSpPr>
            <a:stCxn id="160" idx="3"/>
            <a:endCxn id="153" idx="3"/>
          </p:cNvCxnSpPr>
          <p:nvPr/>
        </p:nvCxnSpPr>
        <p:spPr>
          <a:xfrm flipH="1" flipV="1">
            <a:off x="5909195" y="4455512"/>
            <a:ext cx="72084" cy="1188132"/>
          </a:xfrm>
          <a:prstGeom prst="bentConnector3">
            <a:avLst>
              <a:gd name="adj1" fmla="val -3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131" idx="2"/>
            <a:endCxn id="153" idx="0"/>
          </p:cNvCxnSpPr>
          <p:nvPr/>
        </p:nvCxnSpPr>
        <p:spPr>
          <a:xfrm rot="5400000">
            <a:off x="4721120" y="3987441"/>
            <a:ext cx="504056" cy="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angular"/>
          <p:cNvCxnSpPr>
            <a:stCxn id="153" idx="2"/>
            <a:endCxn id="160" idx="0"/>
          </p:cNvCxnSpPr>
          <p:nvPr/>
        </p:nvCxnSpPr>
        <p:spPr>
          <a:xfrm rot="16200000" flipH="1">
            <a:off x="4721120" y="4923545"/>
            <a:ext cx="504056" cy="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Decisión"/>
          <p:cNvSpPr/>
          <p:nvPr/>
        </p:nvSpPr>
        <p:spPr>
          <a:xfrm>
            <a:off x="3965056" y="6903784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Tipo de Trabajo</a:t>
            </a:r>
            <a:endParaRPr lang="es-MX" sz="1000" dirty="0"/>
          </a:p>
        </p:txBody>
      </p:sp>
      <p:sp>
        <p:nvSpPr>
          <p:cNvPr id="181" name="180 Rectángulo redondeado"/>
          <p:cNvSpPr/>
          <p:nvPr/>
        </p:nvSpPr>
        <p:spPr>
          <a:xfrm>
            <a:off x="6989428" y="7152002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Generar ODT</a:t>
            </a:r>
          </a:p>
        </p:txBody>
      </p:sp>
      <p:cxnSp>
        <p:nvCxnSpPr>
          <p:cNvPr id="184" name="183 Conector angular"/>
          <p:cNvCxnSpPr>
            <a:stCxn id="175" idx="3"/>
            <a:endCxn id="181" idx="1"/>
          </p:cNvCxnSpPr>
          <p:nvPr/>
        </p:nvCxnSpPr>
        <p:spPr>
          <a:xfrm flipV="1">
            <a:off x="5981280" y="7368026"/>
            <a:ext cx="1008148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75" idx="2"/>
            <a:endCxn id="181" idx="2"/>
          </p:cNvCxnSpPr>
          <p:nvPr/>
        </p:nvCxnSpPr>
        <p:spPr>
          <a:xfrm rot="5400000" flipH="1" flipV="1">
            <a:off x="6321412" y="6235806"/>
            <a:ext cx="255838" cy="2952326"/>
          </a:xfrm>
          <a:prstGeom prst="bentConnector3">
            <a:avLst>
              <a:gd name="adj1" fmla="val -893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160" idx="2"/>
            <a:endCxn id="175" idx="0"/>
          </p:cNvCxnSpPr>
          <p:nvPr/>
        </p:nvCxnSpPr>
        <p:spPr>
          <a:xfrm rot="16200000" flipH="1">
            <a:off x="4577123" y="6507739"/>
            <a:ext cx="79208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angular"/>
          <p:cNvCxnSpPr>
            <a:stCxn id="181" idx="0"/>
            <a:endCxn id="127" idx="2"/>
          </p:cNvCxnSpPr>
          <p:nvPr/>
        </p:nvCxnSpPr>
        <p:spPr>
          <a:xfrm rot="5400000" flipH="1" flipV="1">
            <a:off x="7501753" y="6728259"/>
            <a:ext cx="847484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angular"/>
          <p:cNvCxnSpPr>
            <a:stCxn id="181" idx="3"/>
            <a:endCxn id="126" idx="1"/>
          </p:cNvCxnSpPr>
          <p:nvPr/>
        </p:nvCxnSpPr>
        <p:spPr>
          <a:xfrm>
            <a:off x="8861560" y="7368026"/>
            <a:ext cx="1440199" cy="2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974839" y="3735432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976511" y="6133464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829151" y="8067632"/>
            <a:ext cx="775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P. Física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941087" y="2929979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5951135" y="5649504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981279" y="7044456"/>
            <a:ext cx="8166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P. Moral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  <p:sp>
        <p:nvSpPr>
          <p:cNvPr id="64" name="63 Pentágono"/>
          <p:cNvSpPr/>
          <p:nvPr/>
        </p:nvSpPr>
        <p:spPr>
          <a:xfrm>
            <a:off x="3235569" y="6358598"/>
            <a:ext cx="1448972" cy="35169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In</a:t>
            </a:r>
            <a:endParaRPr lang="es-MX" sz="1500" dirty="0"/>
          </a:p>
        </p:txBody>
      </p:sp>
      <p:sp>
        <p:nvSpPr>
          <p:cNvPr id="65" name="64 Pentágono"/>
          <p:cNvSpPr/>
          <p:nvPr/>
        </p:nvSpPr>
        <p:spPr>
          <a:xfrm>
            <a:off x="9338602" y="8044376"/>
            <a:ext cx="1448972" cy="35169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</a:t>
            </a:r>
            <a:r>
              <a:rPr lang="es-MX" sz="1500" dirty="0" err="1" smtClean="0"/>
              <a:t>Out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16  Noviembre 2012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4132116" y="1859885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Recepción de </a:t>
            </a:r>
            <a:r>
              <a:rPr lang="es-MX" sz="1500" b="1" dirty="0" err="1" smtClean="0"/>
              <a:t>Dctos</a:t>
            </a:r>
            <a:r>
              <a:rPr lang="es-MX" sz="1500" b="1" dirty="0" smtClean="0"/>
              <a:t>.</a:t>
            </a:r>
          </a:p>
        </p:txBody>
      </p:sp>
      <p:sp>
        <p:nvSpPr>
          <p:cNvPr id="126" name="125 Rectángulo"/>
          <p:cNvSpPr/>
          <p:nvPr/>
        </p:nvSpPr>
        <p:spPr>
          <a:xfrm>
            <a:off x="10316549" y="7994677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Gerencia</a:t>
            </a:r>
            <a:endParaRPr lang="es-MX" sz="1500" b="1" dirty="0"/>
          </a:p>
        </p:txBody>
      </p:sp>
      <p:sp>
        <p:nvSpPr>
          <p:cNvPr id="127" name="126 Documento"/>
          <p:cNvSpPr/>
          <p:nvPr/>
        </p:nvSpPr>
        <p:spPr>
          <a:xfrm>
            <a:off x="7305558" y="7888761"/>
            <a:ext cx="1152128" cy="7200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Actualizar</a:t>
            </a:r>
          </a:p>
          <a:p>
            <a:pPr algn="ctr"/>
            <a:r>
              <a:rPr lang="es-MX" sz="1500" dirty="0" smtClean="0"/>
              <a:t>ODT</a:t>
            </a:r>
            <a:endParaRPr lang="es-MX" sz="1500" dirty="0"/>
          </a:p>
        </p:txBody>
      </p:sp>
      <p:cxnSp>
        <p:nvCxnSpPr>
          <p:cNvPr id="138" name="137 Conector angular"/>
          <p:cNvCxnSpPr>
            <a:stCxn id="115" idx="2"/>
            <a:endCxn id="31" idx="0"/>
          </p:cNvCxnSpPr>
          <p:nvPr/>
        </p:nvCxnSpPr>
        <p:spPr>
          <a:xfrm rot="5400000">
            <a:off x="4852139" y="2507938"/>
            <a:ext cx="432048" cy="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Forma"/>
          <p:cNvCxnSpPr>
            <a:stCxn id="31" idx="3"/>
            <a:endCxn id="29" idx="2"/>
          </p:cNvCxnSpPr>
          <p:nvPr/>
        </p:nvCxnSpPr>
        <p:spPr>
          <a:xfrm flipV="1">
            <a:off x="6076256" y="2291933"/>
            <a:ext cx="1517334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angular"/>
          <p:cNvCxnSpPr>
            <a:stCxn id="31" idx="2"/>
            <a:endCxn id="38" idx="0"/>
          </p:cNvCxnSpPr>
          <p:nvPr/>
        </p:nvCxnSpPr>
        <p:spPr>
          <a:xfrm rot="16200000" flipH="1">
            <a:off x="4576550" y="4151679"/>
            <a:ext cx="988316" cy="5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38" idx="2"/>
            <a:endCxn id="41" idx="0"/>
          </p:cNvCxnSpPr>
          <p:nvPr/>
        </p:nvCxnSpPr>
        <p:spPr>
          <a:xfrm rot="16200000" flipH="1">
            <a:off x="4785259" y="5584486"/>
            <a:ext cx="576064" cy="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32148" y="432123"/>
            <a:ext cx="42600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Contabilidad – Etapa 2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57486" y="1787877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Etapa 1</a:t>
            </a:r>
            <a:endParaRPr lang="es-MX" sz="1500" b="1" dirty="0"/>
          </a:p>
        </p:txBody>
      </p:sp>
      <p:sp>
        <p:nvSpPr>
          <p:cNvPr id="31" name="30 Decisión"/>
          <p:cNvSpPr/>
          <p:nvPr/>
        </p:nvSpPr>
        <p:spPr>
          <a:xfrm>
            <a:off x="4060032" y="2723981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Documentación completa</a:t>
            </a:r>
            <a:endParaRPr lang="es-MX" sz="1000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4137206" y="4648401"/>
            <a:ext cx="187213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Captura de Documentos</a:t>
            </a:r>
          </a:p>
        </p:txBody>
      </p:sp>
      <p:sp>
        <p:nvSpPr>
          <p:cNvPr id="41" name="40 Rectángulo redondeado"/>
          <p:cNvSpPr/>
          <p:nvPr/>
        </p:nvSpPr>
        <p:spPr>
          <a:xfrm>
            <a:off x="4137206" y="5872537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Cierre</a:t>
            </a:r>
          </a:p>
        </p:txBody>
      </p:sp>
      <p:sp>
        <p:nvSpPr>
          <p:cNvPr id="43" name="42 Decisión"/>
          <p:cNvSpPr/>
          <p:nvPr/>
        </p:nvSpPr>
        <p:spPr>
          <a:xfrm>
            <a:off x="4067408" y="6831728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Documentación completa</a:t>
            </a:r>
            <a:endParaRPr lang="es-MX" sz="1000" dirty="0"/>
          </a:p>
        </p:txBody>
      </p:sp>
      <p:cxnSp>
        <p:nvCxnSpPr>
          <p:cNvPr id="45" name="44 Forma"/>
          <p:cNvCxnSpPr>
            <a:stCxn id="43" idx="3"/>
            <a:endCxn id="29" idx="2"/>
          </p:cNvCxnSpPr>
          <p:nvPr/>
        </p:nvCxnSpPr>
        <p:spPr>
          <a:xfrm flipV="1">
            <a:off x="6083632" y="2291933"/>
            <a:ext cx="1509958" cy="5007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Forma"/>
          <p:cNvCxnSpPr>
            <a:stCxn id="43" idx="2"/>
            <a:endCxn id="127" idx="1"/>
          </p:cNvCxnSpPr>
          <p:nvPr/>
        </p:nvCxnSpPr>
        <p:spPr>
          <a:xfrm rot="16200000" flipH="1">
            <a:off x="5950055" y="6893297"/>
            <a:ext cx="480969" cy="22300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127" idx="3"/>
            <a:endCxn id="126" idx="1"/>
          </p:cNvCxnSpPr>
          <p:nvPr/>
        </p:nvCxnSpPr>
        <p:spPr>
          <a:xfrm flipV="1">
            <a:off x="8457686" y="8246705"/>
            <a:ext cx="1858863" cy="2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113666" y="319814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23714" y="696759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5073872" y="3692396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077121" y="6398660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cxnSp>
        <p:nvCxnSpPr>
          <p:cNvPr id="34" name="33 Conector angular"/>
          <p:cNvCxnSpPr>
            <a:stCxn id="41" idx="2"/>
            <a:endCxn id="43" idx="0"/>
          </p:cNvCxnSpPr>
          <p:nvPr/>
        </p:nvCxnSpPr>
        <p:spPr>
          <a:xfrm rot="16200000" flipH="1">
            <a:off x="4810844" y="6567051"/>
            <a:ext cx="527143" cy="2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  <p:sp>
        <p:nvSpPr>
          <p:cNvPr id="42" name="41 Pentágono"/>
          <p:cNvSpPr/>
          <p:nvPr/>
        </p:nvSpPr>
        <p:spPr>
          <a:xfrm>
            <a:off x="3446584" y="3882685"/>
            <a:ext cx="1448972" cy="35169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In</a:t>
            </a:r>
            <a:endParaRPr lang="es-MX" sz="1500" dirty="0"/>
          </a:p>
        </p:txBody>
      </p:sp>
      <p:sp>
        <p:nvSpPr>
          <p:cNvPr id="44" name="43 Pentágono"/>
          <p:cNvSpPr/>
          <p:nvPr/>
        </p:nvSpPr>
        <p:spPr>
          <a:xfrm>
            <a:off x="3486442" y="7959970"/>
            <a:ext cx="1448972" cy="35169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</a:t>
            </a:r>
            <a:r>
              <a:rPr lang="es-MX" sz="1500" dirty="0" err="1" smtClean="0"/>
              <a:t>Out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16  Noviembre 2012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3504242" y="2183442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Recepción de </a:t>
            </a:r>
            <a:r>
              <a:rPr lang="es-MX" sz="1500" b="1" dirty="0" err="1" smtClean="0"/>
              <a:t>Dctos</a:t>
            </a:r>
            <a:r>
              <a:rPr lang="es-MX" sz="1500" b="1" dirty="0" smtClean="0"/>
              <a:t>.</a:t>
            </a:r>
          </a:p>
        </p:txBody>
      </p:sp>
      <p:sp>
        <p:nvSpPr>
          <p:cNvPr id="126" name="125 Rectángulo"/>
          <p:cNvSpPr/>
          <p:nvPr/>
        </p:nvSpPr>
        <p:spPr>
          <a:xfrm>
            <a:off x="9552838" y="7478346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Administración</a:t>
            </a:r>
            <a:endParaRPr lang="es-MX" sz="1500" b="1" dirty="0"/>
          </a:p>
        </p:txBody>
      </p:sp>
      <p:sp>
        <p:nvSpPr>
          <p:cNvPr id="127" name="126 Documento"/>
          <p:cNvSpPr/>
          <p:nvPr/>
        </p:nvSpPr>
        <p:spPr>
          <a:xfrm>
            <a:off x="6672518" y="7368238"/>
            <a:ext cx="1152128" cy="7200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Actualizar</a:t>
            </a:r>
          </a:p>
          <a:p>
            <a:pPr algn="ctr"/>
            <a:r>
              <a:rPr lang="es-MX" sz="1500" dirty="0" smtClean="0"/>
              <a:t>ODT</a:t>
            </a:r>
            <a:endParaRPr lang="es-MX" sz="1500" dirty="0"/>
          </a:p>
        </p:txBody>
      </p:sp>
      <p:cxnSp>
        <p:nvCxnSpPr>
          <p:cNvPr id="169" name="168 Conector angular"/>
          <p:cNvCxnSpPr>
            <a:stCxn id="115" idx="2"/>
            <a:endCxn id="43" idx="0"/>
          </p:cNvCxnSpPr>
          <p:nvPr/>
        </p:nvCxnSpPr>
        <p:spPr>
          <a:xfrm rot="5400000">
            <a:off x="3876515" y="3179245"/>
            <a:ext cx="1127548" cy="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32148" y="432123"/>
            <a:ext cx="35856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Gerencia – Etapa 3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167321" y="2111434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Etapa 2</a:t>
            </a:r>
            <a:endParaRPr lang="es-MX" sz="1500" b="1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3503643" y="6127422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Facturación</a:t>
            </a:r>
          </a:p>
        </p:txBody>
      </p:sp>
      <p:sp>
        <p:nvSpPr>
          <p:cNvPr id="43" name="42 Decisión"/>
          <p:cNvSpPr/>
          <p:nvPr/>
        </p:nvSpPr>
        <p:spPr>
          <a:xfrm>
            <a:off x="3432158" y="3743038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Documentación completa</a:t>
            </a:r>
            <a:endParaRPr lang="es-MX" sz="1000" dirty="0"/>
          </a:p>
        </p:txBody>
      </p:sp>
      <p:cxnSp>
        <p:nvCxnSpPr>
          <p:cNvPr id="45" name="44 Forma"/>
          <p:cNvCxnSpPr>
            <a:stCxn id="25" idx="0"/>
            <a:endCxn id="29" idx="2"/>
          </p:cNvCxnSpPr>
          <p:nvPr/>
        </p:nvCxnSpPr>
        <p:spPr>
          <a:xfrm rot="16200000" flipV="1">
            <a:off x="6413160" y="3305755"/>
            <a:ext cx="1381672" cy="11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Forma"/>
          <p:cNvCxnSpPr>
            <a:stCxn id="41" idx="2"/>
            <a:endCxn id="127" idx="1"/>
          </p:cNvCxnSpPr>
          <p:nvPr/>
        </p:nvCxnSpPr>
        <p:spPr>
          <a:xfrm rot="16200000" flipH="1">
            <a:off x="4971728" y="6027488"/>
            <a:ext cx="1168808" cy="223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127" idx="3"/>
            <a:endCxn id="126" idx="1"/>
          </p:cNvCxnSpPr>
          <p:nvPr/>
        </p:nvCxnSpPr>
        <p:spPr>
          <a:xfrm>
            <a:off x="7824646" y="7728278"/>
            <a:ext cx="1728192" cy="2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6168462" y="3997162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Observaciones</a:t>
            </a:r>
          </a:p>
        </p:txBody>
      </p:sp>
      <p:cxnSp>
        <p:nvCxnSpPr>
          <p:cNvPr id="30" name="29 Conector angular"/>
          <p:cNvCxnSpPr>
            <a:stCxn id="43" idx="3"/>
            <a:endCxn id="25" idx="1"/>
          </p:cNvCxnSpPr>
          <p:nvPr/>
        </p:nvCxnSpPr>
        <p:spPr>
          <a:xfrm>
            <a:off x="5448382" y="4211090"/>
            <a:ext cx="720080" cy="2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43" idx="2"/>
            <a:endCxn id="41" idx="0"/>
          </p:cNvCxnSpPr>
          <p:nvPr/>
        </p:nvCxnSpPr>
        <p:spPr>
          <a:xfrm rot="5400000">
            <a:off x="3715869" y="5403021"/>
            <a:ext cx="1448280" cy="5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438217" y="4687008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519249" y="388313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  <p:sp>
        <p:nvSpPr>
          <p:cNvPr id="31" name="30 Pentágono"/>
          <p:cNvSpPr/>
          <p:nvPr/>
        </p:nvSpPr>
        <p:spPr>
          <a:xfrm>
            <a:off x="2799477" y="5022151"/>
            <a:ext cx="1448972" cy="35169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In</a:t>
            </a:r>
            <a:endParaRPr lang="es-MX" sz="1500" dirty="0"/>
          </a:p>
        </p:txBody>
      </p:sp>
      <p:sp>
        <p:nvSpPr>
          <p:cNvPr id="32" name="31 Pentágono"/>
          <p:cNvSpPr/>
          <p:nvPr/>
        </p:nvSpPr>
        <p:spPr>
          <a:xfrm>
            <a:off x="2768997" y="7481642"/>
            <a:ext cx="1448972" cy="35169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</a:t>
            </a:r>
            <a:r>
              <a:rPr lang="es-MX" sz="1500" dirty="0" err="1" smtClean="0"/>
              <a:t>Out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16  Noviembre 2012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3996568" y="1367502"/>
            <a:ext cx="187213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Recepción de </a:t>
            </a:r>
            <a:r>
              <a:rPr lang="es-MX" sz="1500" b="1" dirty="0" err="1" smtClean="0"/>
              <a:t>Dctos</a:t>
            </a:r>
            <a:r>
              <a:rPr lang="es-MX" sz="1500" b="1" dirty="0" smtClean="0"/>
              <a:t>.</a:t>
            </a:r>
          </a:p>
        </p:txBody>
      </p:sp>
      <p:sp>
        <p:nvSpPr>
          <p:cNvPr id="126" name="125 Rectángulo"/>
          <p:cNvSpPr/>
          <p:nvPr/>
        </p:nvSpPr>
        <p:spPr>
          <a:xfrm>
            <a:off x="6791870" y="8831731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Administración</a:t>
            </a:r>
            <a:endParaRPr lang="es-MX" sz="1500" b="1" dirty="0"/>
          </a:p>
        </p:txBody>
      </p:sp>
      <p:cxnSp>
        <p:nvCxnSpPr>
          <p:cNvPr id="138" name="137 Conector angular"/>
          <p:cNvCxnSpPr>
            <a:stCxn id="115" idx="2"/>
            <a:endCxn id="153" idx="0"/>
          </p:cNvCxnSpPr>
          <p:nvPr/>
        </p:nvCxnSpPr>
        <p:spPr>
          <a:xfrm rot="16200000" flipH="1">
            <a:off x="4456734" y="2275450"/>
            <a:ext cx="955900" cy="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152 Rectángulo redondeado"/>
          <p:cNvSpPr/>
          <p:nvPr/>
        </p:nvSpPr>
        <p:spPr>
          <a:xfrm>
            <a:off x="3784606" y="2755450"/>
            <a:ext cx="230425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Generar Recibo</a:t>
            </a:r>
          </a:p>
        </p:txBody>
      </p:sp>
      <p:cxnSp>
        <p:nvCxnSpPr>
          <p:cNvPr id="169" name="168 Conector angular"/>
          <p:cNvCxnSpPr>
            <a:stCxn id="153" idx="2"/>
            <a:endCxn id="29" idx="0"/>
          </p:cNvCxnSpPr>
          <p:nvPr/>
        </p:nvCxnSpPr>
        <p:spPr>
          <a:xfrm rot="16200000" flipH="1">
            <a:off x="4528118" y="3596113"/>
            <a:ext cx="818556" cy="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32148" y="432123"/>
            <a:ext cx="7194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Facturación / Administración – </a:t>
            </a:r>
            <a:r>
              <a:rPr lang="es-MX" smtClean="0">
                <a:solidFill>
                  <a:schemeClr val="bg1"/>
                </a:solidFill>
              </a:rPr>
              <a:t>Etapa 4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001955" y="4006054"/>
            <a:ext cx="1872208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Regreso a Ejecutivo de Cuenta</a:t>
            </a:r>
            <a:endParaRPr lang="es-MX" sz="1500" b="1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6791217" y="4080837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err="1" smtClean="0"/>
              <a:t>Agendar</a:t>
            </a:r>
            <a:r>
              <a:rPr lang="es-MX" sz="1500" b="1" dirty="0" smtClean="0"/>
              <a:t> cita</a:t>
            </a:r>
          </a:p>
        </p:txBody>
      </p:sp>
      <p:cxnSp>
        <p:nvCxnSpPr>
          <p:cNvPr id="37" name="36 Conector angular"/>
          <p:cNvCxnSpPr>
            <a:stCxn id="29" idx="3"/>
            <a:endCxn id="41" idx="1"/>
          </p:cNvCxnSpPr>
          <p:nvPr/>
        </p:nvCxnSpPr>
        <p:spPr>
          <a:xfrm>
            <a:off x="5874163" y="4294086"/>
            <a:ext cx="917054" cy="2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Decisión"/>
          <p:cNvSpPr/>
          <p:nvPr/>
        </p:nvSpPr>
        <p:spPr>
          <a:xfrm>
            <a:off x="6718157" y="5014166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Entrega</a:t>
            </a:r>
            <a:endParaRPr lang="es-MX" sz="1500" dirty="0"/>
          </a:p>
        </p:txBody>
      </p:sp>
      <p:cxnSp>
        <p:nvCxnSpPr>
          <p:cNvPr id="33" name="32 Conector angular"/>
          <p:cNvCxnSpPr>
            <a:stCxn id="21" idx="3"/>
            <a:endCxn id="41" idx="3"/>
          </p:cNvCxnSpPr>
          <p:nvPr/>
        </p:nvCxnSpPr>
        <p:spPr>
          <a:xfrm flipH="1" flipV="1">
            <a:off x="8663425" y="4296861"/>
            <a:ext cx="70956" cy="1185357"/>
          </a:xfrm>
          <a:prstGeom prst="bentConnector3">
            <a:avLst>
              <a:gd name="adj1" fmla="val -322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41" idx="2"/>
            <a:endCxn id="21" idx="0"/>
          </p:cNvCxnSpPr>
          <p:nvPr/>
        </p:nvCxnSpPr>
        <p:spPr>
          <a:xfrm rot="5400000">
            <a:off x="7476155" y="4762999"/>
            <a:ext cx="501281" cy="1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6789113" y="6382318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Cobro</a:t>
            </a:r>
          </a:p>
        </p:txBody>
      </p:sp>
      <p:sp>
        <p:nvSpPr>
          <p:cNvPr id="38" name="37 Decisión"/>
          <p:cNvSpPr/>
          <p:nvPr/>
        </p:nvSpPr>
        <p:spPr>
          <a:xfrm>
            <a:off x="6718629" y="7318422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Entrega</a:t>
            </a:r>
            <a:endParaRPr lang="es-MX" sz="1500" dirty="0"/>
          </a:p>
        </p:txBody>
      </p:sp>
      <p:cxnSp>
        <p:nvCxnSpPr>
          <p:cNvPr id="44" name="43 Conector angular"/>
          <p:cNvCxnSpPr>
            <a:stCxn id="21" idx="2"/>
            <a:endCxn id="36" idx="0"/>
          </p:cNvCxnSpPr>
          <p:nvPr/>
        </p:nvCxnSpPr>
        <p:spPr>
          <a:xfrm rot="5400000">
            <a:off x="7509719" y="6165768"/>
            <a:ext cx="432048" cy="1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36" idx="2"/>
            <a:endCxn id="38" idx="0"/>
          </p:cNvCxnSpPr>
          <p:nvPr/>
        </p:nvCxnSpPr>
        <p:spPr>
          <a:xfrm rot="16200000" flipH="1">
            <a:off x="7473951" y="7065632"/>
            <a:ext cx="504056" cy="15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38" idx="2"/>
            <a:endCxn id="126" idx="0"/>
          </p:cNvCxnSpPr>
          <p:nvPr/>
        </p:nvCxnSpPr>
        <p:spPr>
          <a:xfrm rot="16200000" flipH="1">
            <a:off x="7438755" y="8542511"/>
            <a:ext cx="577205" cy="12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8" idx="3"/>
            <a:endCxn id="41" idx="3"/>
          </p:cNvCxnSpPr>
          <p:nvPr/>
        </p:nvCxnSpPr>
        <p:spPr>
          <a:xfrm flipH="1" flipV="1">
            <a:off x="8663425" y="4296861"/>
            <a:ext cx="71428" cy="3489613"/>
          </a:xfrm>
          <a:prstGeom prst="bentConnector3">
            <a:avLst>
              <a:gd name="adj1" fmla="val -32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7724022" y="594307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7724023" y="8264248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8658522" y="5149260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8650147" y="746205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  <p:sp>
        <p:nvSpPr>
          <p:cNvPr id="43" name="42 Pentágono"/>
          <p:cNvSpPr/>
          <p:nvPr/>
        </p:nvSpPr>
        <p:spPr>
          <a:xfrm>
            <a:off x="3319976" y="2067941"/>
            <a:ext cx="1448972" cy="35169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In</a:t>
            </a:r>
            <a:endParaRPr lang="es-MX" sz="1500" dirty="0"/>
          </a:p>
        </p:txBody>
      </p:sp>
      <p:sp>
        <p:nvSpPr>
          <p:cNvPr id="45" name="44 Pentágono"/>
          <p:cNvSpPr/>
          <p:nvPr/>
        </p:nvSpPr>
        <p:spPr>
          <a:xfrm>
            <a:off x="3303563" y="3472374"/>
            <a:ext cx="1448972" cy="35169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</a:t>
            </a:r>
            <a:r>
              <a:rPr lang="es-MX" sz="1500" dirty="0" err="1" smtClean="0"/>
              <a:t>Out</a:t>
            </a:r>
            <a:endParaRPr lang="es-MX" sz="1500" dirty="0"/>
          </a:p>
        </p:txBody>
      </p:sp>
      <p:sp>
        <p:nvSpPr>
          <p:cNvPr id="46" name="45 Pentágono"/>
          <p:cNvSpPr/>
          <p:nvPr/>
        </p:nvSpPr>
        <p:spPr>
          <a:xfrm>
            <a:off x="5441853" y="5863883"/>
            <a:ext cx="1448972" cy="35169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In</a:t>
            </a:r>
            <a:endParaRPr lang="es-MX" sz="1500" dirty="0"/>
          </a:p>
        </p:txBody>
      </p:sp>
      <p:sp>
        <p:nvSpPr>
          <p:cNvPr id="47" name="46 Pentágono"/>
          <p:cNvSpPr/>
          <p:nvPr/>
        </p:nvSpPr>
        <p:spPr>
          <a:xfrm>
            <a:off x="5369170" y="8309316"/>
            <a:ext cx="1448972" cy="35169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Check</a:t>
            </a:r>
            <a:r>
              <a:rPr lang="es-MX" sz="1500" dirty="0" smtClean="0"/>
              <a:t> </a:t>
            </a:r>
            <a:r>
              <a:rPr lang="es-MX" sz="1500" dirty="0" err="1" smtClean="0"/>
              <a:t>Out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16  Noviembre 2012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32148" y="432123"/>
            <a:ext cx="7194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Facturación / Administración – Etapa 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765486" y="3359408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Recepción de Pago</a:t>
            </a:r>
          </a:p>
        </p:txBody>
      </p:sp>
      <p:sp>
        <p:nvSpPr>
          <p:cNvPr id="21" name="20 Decisión"/>
          <p:cNvSpPr/>
          <p:nvPr/>
        </p:nvSpPr>
        <p:spPr>
          <a:xfrm>
            <a:off x="1697195" y="4511536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Pago Completo</a:t>
            </a:r>
            <a:endParaRPr lang="es-MX" sz="1500" dirty="0"/>
          </a:p>
        </p:txBody>
      </p:sp>
      <p:cxnSp>
        <p:nvCxnSpPr>
          <p:cNvPr id="35" name="34 Conector angular"/>
          <p:cNvCxnSpPr>
            <a:stCxn id="41" idx="2"/>
            <a:endCxn id="21" idx="0"/>
          </p:cNvCxnSpPr>
          <p:nvPr/>
        </p:nvCxnSpPr>
        <p:spPr>
          <a:xfrm rot="16200000" flipH="1">
            <a:off x="2343408" y="4149637"/>
            <a:ext cx="720080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1772920" y="6239728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Cierre de Cuenta</a:t>
            </a:r>
          </a:p>
        </p:txBody>
      </p:sp>
      <p:cxnSp>
        <p:nvCxnSpPr>
          <p:cNvPr id="44" name="43 Conector angular"/>
          <p:cNvCxnSpPr>
            <a:stCxn id="21" idx="2"/>
            <a:endCxn id="36" idx="0"/>
          </p:cNvCxnSpPr>
          <p:nvPr/>
        </p:nvCxnSpPr>
        <p:spPr>
          <a:xfrm rot="16200000" flipH="1">
            <a:off x="2311121" y="5841825"/>
            <a:ext cx="792088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4645806" y="4759847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Abono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9974398" y="4723843"/>
            <a:ext cx="187220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Etapa 1</a:t>
            </a:r>
            <a:endParaRPr lang="es-MX" sz="1500" b="1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7382110" y="4763564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err="1" smtClean="0"/>
              <a:t>Agendar</a:t>
            </a:r>
            <a:r>
              <a:rPr lang="es-MX" sz="1500" b="1" dirty="0" smtClean="0"/>
              <a:t> visita</a:t>
            </a:r>
          </a:p>
        </p:txBody>
      </p:sp>
      <p:cxnSp>
        <p:nvCxnSpPr>
          <p:cNvPr id="30" name="29 Conector angular"/>
          <p:cNvCxnSpPr>
            <a:stCxn id="21" idx="3"/>
            <a:endCxn id="23" idx="1"/>
          </p:cNvCxnSpPr>
          <p:nvPr/>
        </p:nvCxnSpPr>
        <p:spPr>
          <a:xfrm flipV="1">
            <a:off x="3713419" y="4975871"/>
            <a:ext cx="932387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23" idx="3"/>
            <a:endCxn id="25" idx="1"/>
          </p:cNvCxnSpPr>
          <p:nvPr/>
        </p:nvCxnSpPr>
        <p:spPr>
          <a:xfrm>
            <a:off x="6518014" y="4975871"/>
            <a:ext cx="864096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25" idx="3"/>
            <a:endCxn id="24" idx="1"/>
          </p:cNvCxnSpPr>
          <p:nvPr/>
        </p:nvCxnSpPr>
        <p:spPr>
          <a:xfrm flipV="1">
            <a:off x="9254318" y="4975871"/>
            <a:ext cx="720080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752916" y="4674981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707887" y="5629575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23 Septiembre 2013</a:t>
            </a:r>
            <a:endParaRPr lang="es-MX" sz="1500" dirty="0" smtClean="0">
              <a:solidFill>
                <a:schemeClr val="bg1"/>
              </a:solidFill>
            </a:endParaRP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32148" y="432123"/>
            <a:ext cx="40636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Recepción de Factura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547828" y="1872963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Recepción de </a:t>
            </a:r>
            <a:r>
              <a:rPr lang="es-MX" sz="1500" b="1" dirty="0" smtClean="0"/>
              <a:t>Factura</a:t>
            </a:r>
            <a:endParaRPr lang="es-MX" sz="1500" b="1" dirty="0" smtClean="0"/>
          </a:p>
        </p:txBody>
      </p:sp>
      <p:sp>
        <p:nvSpPr>
          <p:cNvPr id="21" name="20 Decisión"/>
          <p:cNvSpPr/>
          <p:nvPr/>
        </p:nvSpPr>
        <p:spPr>
          <a:xfrm>
            <a:off x="2479537" y="3025091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Tipo</a:t>
            </a:r>
            <a:endParaRPr lang="es-MX" sz="1500" dirty="0"/>
          </a:p>
        </p:txBody>
      </p:sp>
      <p:cxnSp>
        <p:nvCxnSpPr>
          <p:cNvPr id="35" name="34 Conector angular"/>
          <p:cNvCxnSpPr>
            <a:stCxn id="41" idx="2"/>
            <a:endCxn id="21" idx="0"/>
          </p:cNvCxnSpPr>
          <p:nvPr/>
        </p:nvCxnSpPr>
        <p:spPr>
          <a:xfrm rot="16200000" flipH="1">
            <a:off x="3125750" y="2663192"/>
            <a:ext cx="720080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21" idx="1"/>
            <a:endCxn id="34" idx="0"/>
          </p:cNvCxnSpPr>
          <p:nvPr/>
        </p:nvCxnSpPr>
        <p:spPr>
          <a:xfrm rot="10800000" flipH="1" flipV="1">
            <a:off x="2479536" y="3493143"/>
            <a:ext cx="1219087" cy="2591824"/>
          </a:xfrm>
          <a:prstGeom prst="bentConnector4">
            <a:avLst>
              <a:gd name="adj1" fmla="val -100188"/>
              <a:gd name="adj2" fmla="val 82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1" idx="3"/>
            <a:endCxn id="27" idx="0"/>
          </p:cNvCxnSpPr>
          <p:nvPr/>
        </p:nvCxnSpPr>
        <p:spPr>
          <a:xfrm>
            <a:off x="4495761" y="3493143"/>
            <a:ext cx="1609092" cy="2683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535258" y="3188536"/>
            <a:ext cx="476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err="1" smtClean="0">
                <a:solidFill>
                  <a:schemeClr val="bg1"/>
                </a:solidFill>
              </a:rPr>
              <a:t>Img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  <p:sp>
        <p:nvSpPr>
          <p:cNvPr id="26" name="16 CuadroTexto"/>
          <p:cNvSpPr txBox="1"/>
          <p:nvPr/>
        </p:nvSpPr>
        <p:spPr>
          <a:xfrm>
            <a:off x="1947837" y="3097534"/>
            <a:ext cx="466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err="1" smtClean="0">
                <a:solidFill>
                  <a:schemeClr val="bg1"/>
                </a:solidFill>
              </a:rPr>
              <a:t>xml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7" name="20 Decisión"/>
          <p:cNvSpPr/>
          <p:nvPr/>
        </p:nvSpPr>
        <p:spPr>
          <a:xfrm>
            <a:off x="5096741" y="3761510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Legible</a:t>
            </a:r>
            <a:endParaRPr lang="es-MX" sz="1500" dirty="0"/>
          </a:p>
        </p:txBody>
      </p:sp>
      <p:sp>
        <p:nvSpPr>
          <p:cNvPr id="31" name="35 Rectángulo redondeado"/>
          <p:cNvSpPr/>
          <p:nvPr/>
        </p:nvSpPr>
        <p:spPr>
          <a:xfrm>
            <a:off x="5168749" y="5412471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Captura de Datos</a:t>
            </a:r>
            <a:endParaRPr lang="es-MX" sz="1500" b="1" dirty="0" smtClean="0"/>
          </a:p>
        </p:txBody>
      </p:sp>
      <p:sp>
        <p:nvSpPr>
          <p:cNvPr id="33" name="20 Decisión"/>
          <p:cNvSpPr/>
          <p:nvPr/>
        </p:nvSpPr>
        <p:spPr>
          <a:xfrm>
            <a:off x="2703575" y="6950318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Correcta</a:t>
            </a:r>
            <a:endParaRPr lang="es-MX" sz="1500" dirty="0"/>
          </a:p>
        </p:txBody>
      </p:sp>
      <p:sp>
        <p:nvSpPr>
          <p:cNvPr id="34" name="35 Rectángulo redondeado"/>
          <p:cNvSpPr/>
          <p:nvPr/>
        </p:nvSpPr>
        <p:spPr>
          <a:xfrm>
            <a:off x="2762520" y="6084967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Verificación</a:t>
            </a:r>
            <a:endParaRPr lang="es-MX" sz="1500" b="1" dirty="0" smtClean="0"/>
          </a:p>
        </p:txBody>
      </p:sp>
      <p:cxnSp>
        <p:nvCxnSpPr>
          <p:cNvPr id="37" name="43 Conector angular"/>
          <p:cNvCxnSpPr>
            <a:stCxn id="27" idx="2"/>
            <a:endCxn id="31" idx="0"/>
          </p:cNvCxnSpPr>
          <p:nvPr/>
        </p:nvCxnSpPr>
        <p:spPr>
          <a:xfrm rot="5400000">
            <a:off x="5747425" y="5055042"/>
            <a:ext cx="71485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3 Conector angular"/>
          <p:cNvCxnSpPr>
            <a:stCxn id="31" idx="1"/>
            <a:endCxn id="34" idx="0"/>
          </p:cNvCxnSpPr>
          <p:nvPr/>
        </p:nvCxnSpPr>
        <p:spPr>
          <a:xfrm rot="10800000" flipV="1">
            <a:off x="3698625" y="5628495"/>
            <a:ext cx="1470125" cy="4564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6 CuadroTexto"/>
          <p:cNvSpPr txBox="1"/>
          <p:nvPr/>
        </p:nvSpPr>
        <p:spPr>
          <a:xfrm>
            <a:off x="3836460" y="7787052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49" name="16 CuadroTexto"/>
          <p:cNvSpPr txBox="1"/>
          <p:nvPr/>
        </p:nvSpPr>
        <p:spPr>
          <a:xfrm>
            <a:off x="6802751" y="379961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cxnSp>
        <p:nvCxnSpPr>
          <p:cNvPr id="50" name="43 Conector angular"/>
          <p:cNvCxnSpPr>
            <a:stCxn id="27" idx="3"/>
            <a:endCxn id="53" idx="2"/>
          </p:cNvCxnSpPr>
          <p:nvPr/>
        </p:nvCxnSpPr>
        <p:spPr>
          <a:xfrm flipV="1">
            <a:off x="7112965" y="2436202"/>
            <a:ext cx="942068" cy="17933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126 Documento"/>
          <p:cNvSpPr/>
          <p:nvPr/>
        </p:nvSpPr>
        <p:spPr>
          <a:xfrm>
            <a:off x="7478969" y="1763727"/>
            <a:ext cx="1152128" cy="7200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Enviar Notificación</a:t>
            </a:r>
            <a:endParaRPr lang="es-MX" sz="1500" dirty="0"/>
          </a:p>
        </p:txBody>
      </p:sp>
      <p:cxnSp>
        <p:nvCxnSpPr>
          <p:cNvPr id="57" name="43 Conector angular"/>
          <p:cNvCxnSpPr>
            <a:stCxn id="34" idx="2"/>
            <a:endCxn id="33" idx="0"/>
          </p:cNvCxnSpPr>
          <p:nvPr/>
        </p:nvCxnSpPr>
        <p:spPr>
          <a:xfrm rot="16200000" flipH="1">
            <a:off x="3488504" y="6727134"/>
            <a:ext cx="433303" cy="13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43 Conector angular"/>
          <p:cNvCxnSpPr>
            <a:stCxn id="33" idx="3"/>
            <a:endCxn id="53" idx="2"/>
          </p:cNvCxnSpPr>
          <p:nvPr/>
        </p:nvCxnSpPr>
        <p:spPr>
          <a:xfrm flipV="1">
            <a:off x="4719799" y="2436202"/>
            <a:ext cx="3335234" cy="498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6 CuadroTexto"/>
          <p:cNvSpPr txBox="1"/>
          <p:nvPr/>
        </p:nvSpPr>
        <p:spPr>
          <a:xfrm>
            <a:off x="6314049" y="4830707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64" name="16 CuadroTexto"/>
          <p:cNvSpPr txBox="1"/>
          <p:nvPr/>
        </p:nvSpPr>
        <p:spPr>
          <a:xfrm>
            <a:off x="4666480" y="7103564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66" name="35 Rectángulo redondeado"/>
          <p:cNvSpPr/>
          <p:nvPr/>
        </p:nvSpPr>
        <p:spPr>
          <a:xfrm>
            <a:off x="2761756" y="8551760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Procesar Factura</a:t>
            </a:r>
            <a:endParaRPr lang="es-MX" sz="1500" b="1" dirty="0" smtClean="0"/>
          </a:p>
        </p:txBody>
      </p:sp>
      <p:cxnSp>
        <p:nvCxnSpPr>
          <p:cNvPr id="67" name="43 Conector angular"/>
          <p:cNvCxnSpPr>
            <a:stCxn id="33" idx="2"/>
            <a:endCxn id="66" idx="0"/>
          </p:cNvCxnSpPr>
          <p:nvPr/>
        </p:nvCxnSpPr>
        <p:spPr>
          <a:xfrm rot="5400000">
            <a:off x="3372105" y="8212178"/>
            <a:ext cx="665338" cy="13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1000" contrast="-30000"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C:\Users\Random\Desktop\LogotipoCS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5396" y="9433123"/>
            <a:ext cx="2471443" cy="1088505"/>
          </a:xfrm>
          <a:prstGeom prst="rect">
            <a:avLst/>
          </a:prstGeom>
          <a:noFill/>
        </p:spPr>
      </p:pic>
      <p:sp>
        <p:nvSpPr>
          <p:cNvPr id="110" name="109 CuadroTexto"/>
          <p:cNvSpPr txBox="1"/>
          <p:nvPr/>
        </p:nvSpPr>
        <p:spPr>
          <a:xfrm>
            <a:off x="432145" y="9649147"/>
            <a:ext cx="12961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Proyecto: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Fecha:</a:t>
            </a:r>
          </a:p>
          <a:p>
            <a:pPr algn="r"/>
            <a:r>
              <a:rPr lang="es-MX" sz="1500" b="1" dirty="0" smtClean="0">
                <a:solidFill>
                  <a:schemeClr val="bg1"/>
                </a:solidFill>
              </a:rPr>
              <a:t>Documento:</a:t>
            </a:r>
            <a:endParaRPr lang="es-MX" sz="1500" b="1" dirty="0">
              <a:solidFill>
                <a:schemeClr val="bg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1656284" y="9649147"/>
            <a:ext cx="6624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Sistema Administrativo ISCO</a:t>
            </a:r>
          </a:p>
          <a:p>
            <a:r>
              <a:rPr lang="es-MX" sz="1500" dirty="0" smtClean="0">
                <a:solidFill>
                  <a:schemeClr val="bg1"/>
                </a:solidFill>
              </a:rPr>
              <a:t>23 Septiembre 2013</a:t>
            </a:r>
            <a:endParaRPr lang="es-MX" sz="1500" dirty="0" smtClean="0">
              <a:solidFill>
                <a:schemeClr val="bg1"/>
              </a:solidFill>
            </a:endParaRPr>
          </a:p>
          <a:p>
            <a:r>
              <a:rPr lang="es-MX" sz="1500" dirty="0" smtClean="0">
                <a:solidFill>
                  <a:schemeClr val="bg1"/>
                </a:solidFill>
              </a:rPr>
              <a:t>Descripción de Procesos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32148" y="432123"/>
            <a:ext cx="36378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Proceso de Factura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5680721" y="1322848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Inicio del Proceso</a:t>
            </a:r>
            <a:endParaRPr lang="es-MX" sz="1500" b="1" dirty="0" smtClean="0"/>
          </a:p>
        </p:txBody>
      </p:sp>
      <p:sp>
        <p:nvSpPr>
          <p:cNvPr id="21" name="20 Decisión"/>
          <p:cNvSpPr/>
          <p:nvPr/>
        </p:nvSpPr>
        <p:spPr>
          <a:xfrm>
            <a:off x="5612430" y="2135344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Tipo</a:t>
            </a:r>
            <a:endParaRPr lang="es-MX" sz="1500" dirty="0"/>
          </a:p>
        </p:txBody>
      </p:sp>
      <p:cxnSp>
        <p:nvCxnSpPr>
          <p:cNvPr id="35" name="34 Conector angular"/>
          <p:cNvCxnSpPr>
            <a:stCxn id="41" idx="2"/>
            <a:endCxn id="21" idx="0"/>
          </p:cNvCxnSpPr>
          <p:nvPr/>
        </p:nvCxnSpPr>
        <p:spPr>
          <a:xfrm rot="16200000" flipH="1">
            <a:off x="6428459" y="1943261"/>
            <a:ext cx="380448" cy="3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21" idx="1"/>
            <a:endCxn id="68" idx="0"/>
          </p:cNvCxnSpPr>
          <p:nvPr/>
        </p:nvCxnSpPr>
        <p:spPr>
          <a:xfrm rot="10800000" flipV="1">
            <a:off x="3618888" y="2603395"/>
            <a:ext cx="1993542" cy="468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1" idx="3"/>
            <a:endCxn id="39" idx="0"/>
          </p:cNvCxnSpPr>
          <p:nvPr/>
        </p:nvCxnSpPr>
        <p:spPr>
          <a:xfrm>
            <a:off x="7628654" y="2603396"/>
            <a:ext cx="2868813" cy="10043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7668151" y="2638421"/>
            <a:ext cx="1121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Depreciable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601708" y="9667876"/>
            <a:ext cx="4029389" cy="748334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4641900" y="9676235"/>
            <a:ext cx="895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Autorizó:</a:t>
            </a:r>
            <a:endParaRPr lang="es-MX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33964" y="10064009"/>
            <a:ext cx="691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Fecha:</a:t>
            </a:r>
            <a:endParaRPr lang="es-MX" sz="1500" dirty="0"/>
          </a:p>
        </p:txBody>
      </p:sp>
      <p:sp>
        <p:nvSpPr>
          <p:cNvPr id="26" name="16 CuadroTexto"/>
          <p:cNvSpPr txBox="1"/>
          <p:nvPr/>
        </p:nvSpPr>
        <p:spPr>
          <a:xfrm>
            <a:off x="4601708" y="2207788"/>
            <a:ext cx="1079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Acreditable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33" name="20 Decisión"/>
          <p:cNvSpPr/>
          <p:nvPr/>
        </p:nvSpPr>
        <p:spPr>
          <a:xfrm>
            <a:off x="5836468" y="6779028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Correcta</a:t>
            </a:r>
            <a:endParaRPr lang="es-MX" sz="1500" dirty="0"/>
          </a:p>
        </p:txBody>
      </p:sp>
      <p:sp>
        <p:nvSpPr>
          <p:cNvPr id="34" name="35 Rectángulo redondeado"/>
          <p:cNvSpPr/>
          <p:nvPr/>
        </p:nvSpPr>
        <p:spPr>
          <a:xfrm>
            <a:off x="5895413" y="5913677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Verificación</a:t>
            </a:r>
            <a:endParaRPr lang="es-MX" sz="1500" b="1" dirty="0" smtClean="0"/>
          </a:p>
        </p:txBody>
      </p:sp>
      <p:sp>
        <p:nvSpPr>
          <p:cNvPr id="48" name="16 CuadroTexto"/>
          <p:cNvSpPr txBox="1"/>
          <p:nvPr/>
        </p:nvSpPr>
        <p:spPr>
          <a:xfrm>
            <a:off x="6969353" y="7615762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cxnSp>
        <p:nvCxnSpPr>
          <p:cNvPr id="57" name="43 Conector angular"/>
          <p:cNvCxnSpPr>
            <a:stCxn id="34" idx="2"/>
            <a:endCxn id="33" idx="0"/>
          </p:cNvCxnSpPr>
          <p:nvPr/>
        </p:nvCxnSpPr>
        <p:spPr>
          <a:xfrm rot="16200000" flipH="1">
            <a:off x="6621397" y="6555844"/>
            <a:ext cx="433303" cy="13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6 CuadroTexto"/>
          <p:cNvSpPr txBox="1"/>
          <p:nvPr/>
        </p:nvSpPr>
        <p:spPr>
          <a:xfrm>
            <a:off x="7799373" y="6932274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66" name="35 Rectángulo redondeado"/>
          <p:cNvSpPr/>
          <p:nvPr/>
        </p:nvSpPr>
        <p:spPr>
          <a:xfrm>
            <a:off x="5908476" y="9010438"/>
            <a:ext cx="1872208" cy="4320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Fin de Proceso</a:t>
            </a:r>
            <a:endParaRPr lang="es-MX" sz="1500" b="1" dirty="0" smtClean="0"/>
          </a:p>
        </p:txBody>
      </p:sp>
      <p:cxnSp>
        <p:nvCxnSpPr>
          <p:cNvPr id="67" name="43 Conector angular"/>
          <p:cNvCxnSpPr>
            <a:stCxn id="33" idx="2"/>
            <a:endCxn id="66" idx="0"/>
          </p:cNvCxnSpPr>
          <p:nvPr/>
        </p:nvCxnSpPr>
        <p:spPr>
          <a:xfrm rot="5400000">
            <a:off x="6196927" y="8362785"/>
            <a:ext cx="129530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6 CuadroTexto"/>
          <p:cNvSpPr txBox="1"/>
          <p:nvPr/>
        </p:nvSpPr>
        <p:spPr>
          <a:xfrm>
            <a:off x="5381168" y="3037409"/>
            <a:ext cx="11320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Amortizable</a:t>
            </a:r>
            <a:endParaRPr lang="es-MX" sz="1500" dirty="0">
              <a:solidFill>
                <a:schemeClr val="bg1"/>
              </a:solidFill>
            </a:endParaRPr>
          </a:p>
        </p:txBody>
      </p:sp>
      <p:cxnSp>
        <p:nvCxnSpPr>
          <p:cNvPr id="36" name="43 Conector angular"/>
          <p:cNvCxnSpPr>
            <a:stCxn id="33" idx="3"/>
            <a:endCxn id="34" idx="3"/>
          </p:cNvCxnSpPr>
          <p:nvPr/>
        </p:nvCxnSpPr>
        <p:spPr>
          <a:xfrm flipH="1" flipV="1">
            <a:off x="7767621" y="6129701"/>
            <a:ext cx="85071" cy="1117379"/>
          </a:xfrm>
          <a:prstGeom prst="bentConnector3">
            <a:avLst>
              <a:gd name="adj1" fmla="val -9750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5 Rectángulo redondeado"/>
          <p:cNvSpPr/>
          <p:nvPr/>
        </p:nvSpPr>
        <p:spPr>
          <a:xfrm>
            <a:off x="9561363" y="3607795"/>
            <a:ext cx="1872208" cy="5200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Calcular Depreciación</a:t>
            </a:r>
            <a:endParaRPr lang="es-MX" sz="1500" b="1" dirty="0" smtClean="0"/>
          </a:p>
        </p:txBody>
      </p:sp>
      <p:sp>
        <p:nvSpPr>
          <p:cNvPr id="40" name="35 Rectángulo redondeado"/>
          <p:cNvSpPr/>
          <p:nvPr/>
        </p:nvSpPr>
        <p:spPr>
          <a:xfrm>
            <a:off x="5680720" y="3558326"/>
            <a:ext cx="1872208" cy="565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Calcular </a:t>
            </a:r>
            <a:r>
              <a:rPr lang="es-MX" sz="1500" b="1" dirty="0" err="1" smtClean="0"/>
              <a:t>Amortizamiento</a:t>
            </a:r>
            <a:endParaRPr lang="es-MX" sz="1500" b="1" dirty="0" smtClean="0"/>
          </a:p>
        </p:txBody>
      </p:sp>
      <p:cxnSp>
        <p:nvCxnSpPr>
          <p:cNvPr id="43" name="29 Conector angular"/>
          <p:cNvCxnSpPr>
            <a:stCxn id="21" idx="2"/>
            <a:endCxn id="40" idx="0"/>
          </p:cNvCxnSpPr>
          <p:nvPr/>
        </p:nvCxnSpPr>
        <p:spPr>
          <a:xfrm rot="5400000">
            <a:off x="6375244" y="3313028"/>
            <a:ext cx="486878" cy="37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35 Rectángulo redondeado"/>
          <p:cNvSpPr/>
          <p:nvPr/>
        </p:nvSpPr>
        <p:spPr>
          <a:xfrm>
            <a:off x="7766209" y="4602517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Dispersar Deducción</a:t>
            </a:r>
            <a:endParaRPr lang="es-MX" sz="1500" b="1" dirty="0" smtClean="0"/>
          </a:p>
        </p:txBody>
      </p:sp>
      <p:cxnSp>
        <p:nvCxnSpPr>
          <p:cNvPr id="55" name="29 Conector angular"/>
          <p:cNvCxnSpPr>
            <a:stCxn id="40" idx="2"/>
            <a:endCxn id="54" idx="1"/>
          </p:cNvCxnSpPr>
          <p:nvPr/>
        </p:nvCxnSpPr>
        <p:spPr>
          <a:xfrm rot="16200000" flipH="1">
            <a:off x="6844296" y="3896627"/>
            <a:ext cx="694441" cy="11493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9 Conector angular"/>
          <p:cNvCxnSpPr>
            <a:stCxn id="39" idx="2"/>
            <a:endCxn id="54" idx="3"/>
          </p:cNvCxnSpPr>
          <p:nvPr/>
        </p:nvCxnSpPr>
        <p:spPr>
          <a:xfrm rot="5400000">
            <a:off x="9722603" y="4043677"/>
            <a:ext cx="690678" cy="859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29 Conector angular"/>
          <p:cNvCxnSpPr>
            <a:stCxn id="54" idx="2"/>
            <a:endCxn id="34" idx="0"/>
          </p:cNvCxnSpPr>
          <p:nvPr/>
        </p:nvCxnSpPr>
        <p:spPr>
          <a:xfrm rot="5400000">
            <a:off x="7327359" y="4538723"/>
            <a:ext cx="879112" cy="1870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0 Decisión"/>
          <p:cNvSpPr/>
          <p:nvPr/>
        </p:nvSpPr>
        <p:spPr>
          <a:xfrm>
            <a:off x="2610776" y="3071447"/>
            <a:ext cx="2016224" cy="93610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Mixta</a:t>
            </a:r>
            <a:endParaRPr lang="es-MX" sz="1500" dirty="0"/>
          </a:p>
        </p:txBody>
      </p:sp>
      <p:cxnSp>
        <p:nvCxnSpPr>
          <p:cNvPr id="69" name="43 Conector angular"/>
          <p:cNvCxnSpPr>
            <a:stCxn id="68" idx="1"/>
            <a:endCxn id="71" idx="0"/>
          </p:cNvCxnSpPr>
          <p:nvPr/>
        </p:nvCxnSpPr>
        <p:spPr>
          <a:xfrm rot="10800000" flipV="1">
            <a:off x="1726076" y="3539498"/>
            <a:ext cx="884701" cy="10886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35 Rectángulo redondeado"/>
          <p:cNvSpPr/>
          <p:nvPr/>
        </p:nvSpPr>
        <p:spPr>
          <a:xfrm>
            <a:off x="789971" y="4628156"/>
            <a:ext cx="187220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s-MX" sz="1500" b="1" dirty="0" smtClean="0"/>
              <a:t>Clasificar Deducibles</a:t>
            </a:r>
            <a:endParaRPr lang="es-MX" sz="1500" b="1" dirty="0" smtClean="0"/>
          </a:p>
        </p:txBody>
      </p:sp>
      <p:cxnSp>
        <p:nvCxnSpPr>
          <p:cNvPr id="73" name="43 Conector angular"/>
          <p:cNvCxnSpPr>
            <a:stCxn id="71" idx="2"/>
            <a:endCxn id="34" idx="1"/>
          </p:cNvCxnSpPr>
          <p:nvPr/>
        </p:nvCxnSpPr>
        <p:spPr>
          <a:xfrm rot="16200000" flipH="1">
            <a:off x="3275996" y="3510283"/>
            <a:ext cx="1069497" cy="41693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16 CuadroTexto"/>
          <p:cNvSpPr txBox="1"/>
          <p:nvPr/>
        </p:nvSpPr>
        <p:spPr>
          <a:xfrm>
            <a:off x="2280187" y="3198991"/>
            <a:ext cx="317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Si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77" name="16 CuadroTexto"/>
          <p:cNvSpPr txBox="1"/>
          <p:nvPr/>
        </p:nvSpPr>
        <p:spPr>
          <a:xfrm>
            <a:off x="3920012" y="392224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>
                <a:solidFill>
                  <a:schemeClr val="bg1"/>
                </a:solidFill>
              </a:rPr>
              <a:t>No</a:t>
            </a:r>
            <a:endParaRPr lang="es-MX" sz="1500" dirty="0">
              <a:solidFill>
                <a:schemeClr val="bg1"/>
              </a:solidFill>
            </a:endParaRPr>
          </a:p>
        </p:txBody>
      </p:sp>
      <p:cxnSp>
        <p:nvCxnSpPr>
          <p:cNvPr id="78" name="43 Conector angular"/>
          <p:cNvCxnSpPr>
            <a:stCxn id="68" idx="2"/>
            <a:endCxn id="34" idx="1"/>
          </p:cNvCxnSpPr>
          <p:nvPr/>
        </p:nvCxnSpPr>
        <p:spPr>
          <a:xfrm rot="16200000" flipH="1">
            <a:off x="3696075" y="3930363"/>
            <a:ext cx="2122150" cy="2276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26 Documento"/>
          <p:cNvSpPr/>
          <p:nvPr/>
        </p:nvSpPr>
        <p:spPr>
          <a:xfrm>
            <a:off x="8055033" y="7962060"/>
            <a:ext cx="1152128" cy="7200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Archivar Factura</a:t>
            </a:r>
            <a:endParaRPr lang="es-MX" sz="1500" dirty="0"/>
          </a:p>
        </p:txBody>
      </p:sp>
      <p:cxnSp>
        <p:nvCxnSpPr>
          <p:cNvPr id="88" name="43 Conector angular"/>
          <p:cNvCxnSpPr>
            <a:stCxn id="33" idx="2"/>
            <a:endCxn id="87" idx="1"/>
          </p:cNvCxnSpPr>
          <p:nvPr/>
        </p:nvCxnSpPr>
        <p:spPr>
          <a:xfrm rot="16200000" flipH="1">
            <a:off x="7146322" y="7413389"/>
            <a:ext cx="606968" cy="12104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333</Words>
  <Application>Microsoft Office PowerPoint</Application>
  <PresentationFormat>Personalizado</PresentationFormat>
  <Paragraphs>163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General Grupo TAU</dc:title>
  <dc:creator>Random Estudio</dc:creator>
  <cp:lastModifiedBy>carlos marquez</cp:lastModifiedBy>
  <cp:revision>144</cp:revision>
  <dcterms:created xsi:type="dcterms:W3CDTF">2011-06-15T17:00:18Z</dcterms:created>
  <dcterms:modified xsi:type="dcterms:W3CDTF">2013-09-24T00:29:23Z</dcterms:modified>
</cp:coreProperties>
</file>