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117" d="100"/>
          <a:sy n="117" d="100"/>
        </p:scale>
        <p:origin x="12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C8A74B64-4989-C1F8-133A-AF96DB2B0E7D}"/>
    <pc:docChg chg="modSld">
      <pc:chgData name="" userId="" providerId="" clId="Web-{C8A74B64-4989-C1F8-133A-AF96DB2B0E7D}" dt="2024-11-02T14:48:39.089" v="11" actId="20577"/>
      <pc:docMkLst>
        <pc:docMk/>
      </pc:docMkLst>
      <pc:sldChg chg="modSp">
        <pc:chgData name="" userId="" providerId="" clId="Web-{C8A74B64-4989-C1F8-133A-AF96DB2B0E7D}" dt="2024-11-02T14:48:39.089" v="11" actId="20577"/>
        <pc:sldMkLst>
          <pc:docMk/>
          <pc:sldMk cId="2210866551" sldId="256"/>
        </pc:sldMkLst>
        <pc:spChg chg="mod">
          <ac:chgData name="" userId="" providerId="" clId="Web-{C8A74B64-4989-C1F8-133A-AF96DB2B0E7D}" dt="2024-11-02T14:48:39.089" v="11" actId="20577"/>
          <ac:spMkLst>
            <pc:docMk/>
            <pc:sldMk cId="2210866551" sldId="256"/>
            <ac:spMk id="2" creationId="{00000000-0000-0000-0000-000000000000}"/>
          </ac:spMkLst>
        </pc:spChg>
      </pc:sldChg>
    </pc:docChg>
  </pc:docChgLst>
  <pc:docChgLst>
    <pc:chgData name="GABRIEL MOREIRA DE SOUZA" userId="S::20221002801927@pucgo.edu.br::1025953d-9f7c-4322-9983-95a48266ba9a" providerId="AD" clId="Web-{C8A74B64-4989-C1F8-133A-AF96DB2B0E7D}"/>
    <pc:docChg chg="addSld modSld addMainMaster delMainMaster">
      <pc:chgData name="GABRIEL MOREIRA DE SOUZA" userId="S::20221002801927@pucgo.edu.br::1025953d-9f7c-4322-9983-95a48266ba9a" providerId="AD" clId="Web-{C8A74B64-4989-C1F8-133A-AF96DB2B0E7D}" dt="2024-11-02T15:48:29.619" v="110"/>
      <pc:docMkLst>
        <pc:docMk/>
      </pc:docMkLst>
      <pc:sldChg chg="addSp delSp modSp mod setBg modClrScheme chgLayout">
        <pc:chgData name="GABRIEL MOREIRA DE SOUZA" userId="S::20221002801927@pucgo.edu.br::1025953d-9f7c-4322-9983-95a48266ba9a" providerId="AD" clId="Web-{C8A74B64-4989-C1F8-133A-AF96DB2B0E7D}" dt="2024-11-02T14:49:22.796" v="19"/>
        <pc:sldMkLst>
          <pc:docMk/>
          <pc:sldMk cId="2210866551" sldId="256"/>
        </pc:sldMkLst>
        <pc:spChg chg="mod">
          <ac:chgData name="GABRIEL MOREIRA DE SOUZA" userId="S::20221002801927@pucgo.edu.br::1025953d-9f7c-4322-9983-95a48266ba9a" providerId="AD" clId="Web-{C8A74B64-4989-C1F8-133A-AF96DB2B0E7D}" dt="2024-11-02T14:49:22.796" v="19"/>
          <ac:spMkLst>
            <pc:docMk/>
            <pc:sldMk cId="2210866551" sldId="256"/>
            <ac:spMk id="2" creationId="{00000000-0000-0000-0000-000000000000}"/>
          </ac:spMkLst>
        </pc:spChg>
        <pc:spChg chg="mod">
          <ac:chgData name="GABRIEL MOREIRA DE SOUZA" userId="S::20221002801927@pucgo.edu.br::1025953d-9f7c-4322-9983-95a48266ba9a" providerId="AD" clId="Web-{C8A74B64-4989-C1F8-133A-AF96DB2B0E7D}" dt="2024-11-02T14:49:22.796" v="19"/>
          <ac:spMkLst>
            <pc:docMk/>
            <pc:sldMk cId="2210866551" sldId="256"/>
            <ac:spMk id="3" creationId="{00000000-0000-0000-0000-000000000000}"/>
          </ac:spMkLst>
        </pc:spChg>
        <pc:spChg chg="add del">
          <ac:chgData name="GABRIEL MOREIRA DE SOUZA" userId="S::20221002801927@pucgo.edu.br::1025953d-9f7c-4322-9983-95a48266ba9a" providerId="AD" clId="Web-{C8A74B64-4989-C1F8-133A-AF96DB2B0E7D}" dt="2024-11-02T14:49:22.733" v="18"/>
          <ac:spMkLst>
            <pc:docMk/>
            <pc:sldMk cId="2210866551" sldId="256"/>
            <ac:spMk id="9" creationId="{4D30F25F-7390-A3F6-08CD-ABD7C3A7A44D}"/>
          </ac:spMkLst>
        </pc:spChg>
        <pc:spChg chg="add del">
          <ac:chgData name="GABRIEL MOREIRA DE SOUZA" userId="S::20221002801927@pucgo.edu.br::1025953d-9f7c-4322-9983-95a48266ba9a" providerId="AD" clId="Web-{C8A74B64-4989-C1F8-133A-AF96DB2B0E7D}" dt="2024-11-02T14:49:22.733" v="18"/>
          <ac:spMkLst>
            <pc:docMk/>
            <pc:sldMk cId="2210866551" sldId="256"/>
            <ac:spMk id="11" creationId="{47F8E9A3-29C0-2BE8-E41E-EDFE94D8737A}"/>
          </ac:spMkLst>
        </pc:spChg>
        <pc:spChg chg="add">
          <ac:chgData name="GABRIEL MOREIRA DE SOUZA" userId="S::20221002801927@pucgo.edu.br::1025953d-9f7c-4322-9983-95a48266ba9a" providerId="AD" clId="Web-{C8A74B64-4989-C1F8-133A-AF96DB2B0E7D}" dt="2024-11-02T14:49:22.796" v="19"/>
          <ac:spMkLst>
            <pc:docMk/>
            <pc:sldMk cId="2210866551" sldId="256"/>
            <ac:spMk id="13" creationId="{D38784C3-11AE-0BE2-6339-1A2BDAC7F034}"/>
          </ac:spMkLst>
        </pc:spChg>
        <pc:spChg chg="add">
          <ac:chgData name="GABRIEL MOREIRA DE SOUZA" userId="S::20221002801927@pucgo.edu.br::1025953d-9f7c-4322-9983-95a48266ba9a" providerId="AD" clId="Web-{C8A74B64-4989-C1F8-133A-AF96DB2B0E7D}" dt="2024-11-02T14:49:22.796" v="19"/>
          <ac:spMkLst>
            <pc:docMk/>
            <pc:sldMk cId="2210866551" sldId="256"/>
            <ac:spMk id="14" creationId="{789EBE4E-5983-B393-1D5E-731351065799}"/>
          </ac:spMkLst>
        </pc:spChg>
        <pc:spChg chg="add">
          <ac:chgData name="GABRIEL MOREIRA DE SOUZA" userId="S::20221002801927@pucgo.edu.br::1025953d-9f7c-4322-9983-95a48266ba9a" providerId="AD" clId="Web-{C8A74B64-4989-C1F8-133A-AF96DB2B0E7D}" dt="2024-11-02T14:49:22.796" v="19"/>
          <ac:spMkLst>
            <pc:docMk/>
            <pc:sldMk cId="2210866551" sldId="256"/>
            <ac:spMk id="16" creationId="{2CEF5482-568A-9463-C672-BC6D644DF982}"/>
          </ac:spMkLst>
        </pc:spChg>
        <pc:picChg chg="add del">
          <ac:chgData name="GABRIEL MOREIRA DE SOUZA" userId="S::20221002801927@pucgo.edu.br::1025953d-9f7c-4322-9983-95a48266ba9a" providerId="AD" clId="Web-{C8A74B64-4989-C1F8-133A-AF96DB2B0E7D}" dt="2024-11-02T14:49:22.733" v="18"/>
          <ac:picMkLst>
            <pc:docMk/>
            <pc:sldMk cId="2210866551" sldId="256"/>
            <ac:picMk id="4" creationId="{18C19788-8EE8-FA51-DD2D-2658D01A8476}"/>
          </ac:picMkLst>
        </pc:picChg>
        <pc:picChg chg="add">
          <ac:chgData name="GABRIEL MOREIRA DE SOUZA" userId="S::20221002801927@pucgo.edu.br::1025953d-9f7c-4322-9983-95a48266ba9a" providerId="AD" clId="Web-{C8A74B64-4989-C1F8-133A-AF96DB2B0E7D}" dt="2024-11-02T14:49:22.796" v="19"/>
          <ac:picMkLst>
            <pc:docMk/>
            <pc:sldMk cId="2210866551" sldId="256"/>
            <ac:picMk id="15" creationId="{D41089E9-675B-BFBC-871F-C4402C401B4A}"/>
          </ac:picMkLst>
        </pc:picChg>
      </pc:sldChg>
      <pc:sldChg chg="addSp delSp modSp new mod setBg">
        <pc:chgData name="GABRIEL MOREIRA DE SOUZA" userId="S::20221002801927@pucgo.edu.br::1025953d-9f7c-4322-9983-95a48266ba9a" providerId="AD" clId="Web-{C8A74B64-4989-C1F8-133A-AF96DB2B0E7D}" dt="2024-11-02T15:38:50.150" v="57"/>
        <pc:sldMkLst>
          <pc:docMk/>
          <pc:sldMk cId="3584081660" sldId="257"/>
        </pc:sldMkLst>
        <pc:spChg chg="mod">
          <ac:chgData name="GABRIEL MOREIRA DE SOUZA" userId="S::20221002801927@pucgo.edu.br::1025953d-9f7c-4322-9983-95a48266ba9a" providerId="AD" clId="Web-{C8A74B64-4989-C1F8-133A-AF96DB2B0E7D}" dt="2024-11-02T15:38:50.150" v="57"/>
          <ac:spMkLst>
            <pc:docMk/>
            <pc:sldMk cId="3584081660" sldId="257"/>
            <ac:spMk id="2" creationId="{4B7F9987-2670-DA55-C156-1FB89E28907D}"/>
          </ac:spMkLst>
        </pc:spChg>
        <pc:spChg chg="mod">
          <ac:chgData name="GABRIEL MOREIRA DE SOUZA" userId="S::20221002801927@pucgo.edu.br::1025953d-9f7c-4322-9983-95a48266ba9a" providerId="AD" clId="Web-{C8A74B64-4989-C1F8-133A-AF96DB2B0E7D}" dt="2024-11-02T15:38:50.150" v="57"/>
          <ac:spMkLst>
            <pc:docMk/>
            <pc:sldMk cId="3584081660" sldId="257"/>
            <ac:spMk id="3" creationId="{BA21EBB5-B31C-C9E3-45C0-447E4227B51E}"/>
          </ac:spMkLst>
        </pc:spChg>
        <pc:spChg chg="add del">
          <ac:chgData name="GABRIEL MOREIRA DE SOUZA" userId="S::20221002801927@pucgo.edu.br::1025953d-9f7c-4322-9983-95a48266ba9a" providerId="AD" clId="Web-{C8A74B64-4989-C1F8-133A-AF96DB2B0E7D}" dt="2024-11-02T15:38:50.135" v="56"/>
          <ac:spMkLst>
            <pc:docMk/>
            <pc:sldMk cId="3584081660" sldId="257"/>
            <ac:spMk id="9" creationId="{E5D8E37F-B926-4EDC-B832-034AD1BBD5AC}"/>
          </ac:spMkLst>
        </pc:spChg>
        <pc:spChg chg="add">
          <ac:chgData name="GABRIEL MOREIRA DE SOUZA" userId="S::20221002801927@pucgo.edu.br::1025953d-9f7c-4322-9983-95a48266ba9a" providerId="AD" clId="Web-{C8A74B64-4989-C1F8-133A-AF96DB2B0E7D}" dt="2024-11-02T15:38:50.150" v="57"/>
          <ac:spMkLst>
            <pc:docMk/>
            <pc:sldMk cId="3584081660" sldId="257"/>
            <ac:spMk id="11" creationId="{3D00CB3E-22D8-C88A-E699-CC9736BC98D4}"/>
          </ac:spMkLst>
        </pc:spChg>
        <pc:picChg chg="add del">
          <ac:chgData name="GABRIEL MOREIRA DE SOUZA" userId="S::20221002801927@pucgo.edu.br::1025953d-9f7c-4322-9983-95a48266ba9a" providerId="AD" clId="Web-{C8A74B64-4989-C1F8-133A-AF96DB2B0E7D}" dt="2024-11-02T15:38:50.135" v="56"/>
          <ac:picMkLst>
            <pc:docMk/>
            <pc:sldMk cId="3584081660" sldId="257"/>
            <ac:picMk id="5" creationId="{6DFB8A1D-68CF-B732-FDB9-547F90E6EE06}"/>
          </ac:picMkLst>
        </pc:picChg>
        <pc:picChg chg="add">
          <ac:chgData name="GABRIEL MOREIRA DE SOUZA" userId="S::20221002801927@pucgo.edu.br::1025953d-9f7c-4322-9983-95a48266ba9a" providerId="AD" clId="Web-{C8A74B64-4989-C1F8-133A-AF96DB2B0E7D}" dt="2024-11-02T15:38:50.150" v="57"/>
          <ac:picMkLst>
            <pc:docMk/>
            <pc:sldMk cId="3584081660" sldId="257"/>
            <ac:picMk id="12" creationId="{FC7C9DDE-4CE9-7E7C-0D6B-320A6F835FB0}"/>
          </ac:picMkLst>
        </pc:picChg>
      </pc:sldChg>
      <pc:sldChg chg="addSp delSp modSp new mod setBg">
        <pc:chgData name="GABRIEL MOREIRA DE SOUZA" userId="S::20221002801927@pucgo.edu.br::1025953d-9f7c-4322-9983-95a48266ba9a" providerId="AD" clId="Web-{C8A74B64-4989-C1F8-133A-AF96DB2B0E7D}" dt="2024-11-02T15:45:08.364" v="109" actId="1076"/>
        <pc:sldMkLst>
          <pc:docMk/>
          <pc:sldMk cId="61397624" sldId="258"/>
        </pc:sldMkLst>
        <pc:spChg chg="mod">
          <ac:chgData name="GABRIEL MOREIRA DE SOUZA" userId="S::20221002801927@pucgo.edu.br::1025953d-9f7c-4322-9983-95a48266ba9a" providerId="AD" clId="Web-{C8A74B64-4989-C1F8-133A-AF96DB2B0E7D}" dt="2024-11-02T15:45:08.364" v="109" actId="1076"/>
          <ac:spMkLst>
            <pc:docMk/>
            <pc:sldMk cId="61397624" sldId="258"/>
            <ac:spMk id="2" creationId="{5627F461-4412-EF42-F6FA-D589E028156E}"/>
          </ac:spMkLst>
        </pc:spChg>
        <pc:spChg chg="add del mod">
          <ac:chgData name="GABRIEL MOREIRA DE SOUZA" userId="S::20221002801927@pucgo.edu.br::1025953d-9f7c-4322-9983-95a48266ba9a" providerId="AD" clId="Web-{C8A74B64-4989-C1F8-133A-AF96DB2B0E7D}" dt="2024-11-02T15:43:53.565" v="106"/>
          <ac:spMkLst>
            <pc:docMk/>
            <pc:sldMk cId="61397624" sldId="258"/>
            <ac:spMk id="3" creationId="{1E383853-D944-053E-1A67-CAE991ACAA85}"/>
          </ac:spMkLst>
        </pc:spChg>
        <pc:spChg chg="add del mod">
          <ac:chgData name="GABRIEL MOREIRA DE SOUZA" userId="S::20221002801927@pucgo.edu.br::1025953d-9f7c-4322-9983-95a48266ba9a" providerId="AD" clId="Web-{C8A74B64-4989-C1F8-133A-AF96DB2B0E7D}" dt="2024-11-02T15:40:37.747" v="62"/>
          <ac:spMkLst>
            <pc:docMk/>
            <pc:sldMk cId="61397624" sldId="258"/>
            <ac:spMk id="4" creationId="{7FE25E3D-7CCC-968D-DC84-7392EDB4908C}"/>
          </ac:spMkLst>
        </pc:spChg>
        <pc:spChg chg="add del">
          <ac:chgData name="GABRIEL MOREIRA DE SOUZA" userId="S::20221002801927@pucgo.edu.br::1025953d-9f7c-4322-9983-95a48266ba9a" providerId="AD" clId="Web-{C8A74B64-4989-C1F8-133A-AF96DB2B0E7D}" dt="2024-11-02T15:43:35.252" v="97"/>
          <ac:spMkLst>
            <pc:docMk/>
            <pc:sldMk cId="61397624" sldId="258"/>
            <ac:spMk id="9" creationId="{80300B1B-B85E-D514-C6B4-30126EBBCDEC}"/>
          </ac:spMkLst>
        </pc:spChg>
        <pc:spChg chg="add del">
          <ac:chgData name="GABRIEL MOREIRA DE SOUZA" userId="S::20221002801927@pucgo.edu.br::1025953d-9f7c-4322-9983-95a48266ba9a" providerId="AD" clId="Web-{C8A74B64-4989-C1F8-133A-AF96DB2B0E7D}" dt="2024-11-02T15:43:35.252" v="97"/>
          <ac:spMkLst>
            <pc:docMk/>
            <pc:sldMk cId="61397624" sldId="258"/>
            <ac:spMk id="11" creationId="{8C248155-68EB-D74C-5577-DA97D48E3563}"/>
          </ac:spMkLst>
        </pc:spChg>
        <pc:spChg chg="add del">
          <ac:chgData name="GABRIEL MOREIRA DE SOUZA" userId="S::20221002801927@pucgo.edu.br::1025953d-9f7c-4322-9983-95a48266ba9a" providerId="AD" clId="Web-{C8A74B64-4989-C1F8-133A-AF96DB2B0E7D}" dt="2024-11-02T15:43:35.252" v="97"/>
          <ac:spMkLst>
            <pc:docMk/>
            <pc:sldMk cId="61397624" sldId="258"/>
            <ac:spMk id="13" creationId="{D30E628A-07F0-331A-DE0B-CCD7FB90AEA6}"/>
          </ac:spMkLst>
        </pc:spChg>
        <pc:spChg chg="add del">
          <ac:chgData name="GABRIEL MOREIRA DE SOUZA" userId="S::20221002801927@pucgo.edu.br::1025953d-9f7c-4322-9983-95a48266ba9a" providerId="AD" clId="Web-{C8A74B64-4989-C1F8-133A-AF96DB2B0E7D}" dt="2024-11-02T15:43:45.893" v="99"/>
          <ac:spMkLst>
            <pc:docMk/>
            <pc:sldMk cId="61397624" sldId="258"/>
            <ac:spMk id="15" creationId="{28B2BC11-3AA0-8791-5B1B-4172FCB3677B}"/>
          </ac:spMkLst>
        </pc:spChg>
        <pc:spChg chg="add del">
          <ac:chgData name="GABRIEL MOREIRA DE SOUZA" userId="S::20221002801927@pucgo.edu.br::1025953d-9f7c-4322-9983-95a48266ba9a" providerId="AD" clId="Web-{C8A74B64-4989-C1F8-133A-AF96DB2B0E7D}" dt="2024-11-02T15:43:45.893" v="99"/>
          <ac:spMkLst>
            <pc:docMk/>
            <pc:sldMk cId="61397624" sldId="258"/>
            <ac:spMk id="16" creationId="{C02DE86A-8209-3F4F-796A-17BEE794E83C}"/>
          </ac:spMkLst>
        </pc:spChg>
        <pc:spChg chg="add del">
          <ac:chgData name="GABRIEL MOREIRA DE SOUZA" userId="S::20221002801927@pucgo.edu.br::1025953d-9f7c-4322-9983-95a48266ba9a" providerId="AD" clId="Web-{C8A74B64-4989-C1F8-133A-AF96DB2B0E7D}" dt="2024-11-02T15:43:48.425" v="101"/>
          <ac:spMkLst>
            <pc:docMk/>
            <pc:sldMk cId="61397624" sldId="258"/>
            <ac:spMk id="19" creationId="{41A06B62-8BB1-9677-4094-5FB84178B453}"/>
          </ac:spMkLst>
        </pc:spChg>
        <pc:spChg chg="add del">
          <ac:chgData name="GABRIEL MOREIRA DE SOUZA" userId="S::20221002801927@pucgo.edu.br::1025953d-9f7c-4322-9983-95a48266ba9a" providerId="AD" clId="Web-{C8A74B64-4989-C1F8-133A-AF96DB2B0E7D}" dt="2024-11-02T15:43:48.425" v="101"/>
          <ac:spMkLst>
            <pc:docMk/>
            <pc:sldMk cId="61397624" sldId="258"/>
            <ac:spMk id="20" creationId="{1E383853-D944-053E-1A67-CAE991ACAA85}"/>
          </ac:spMkLst>
        </pc:spChg>
        <pc:spChg chg="add del">
          <ac:chgData name="GABRIEL MOREIRA DE SOUZA" userId="S::20221002801927@pucgo.edu.br::1025953d-9f7c-4322-9983-95a48266ba9a" providerId="AD" clId="Web-{C8A74B64-4989-C1F8-133A-AF96DB2B0E7D}" dt="2024-11-02T15:43:50.878" v="103"/>
          <ac:spMkLst>
            <pc:docMk/>
            <pc:sldMk cId="61397624" sldId="258"/>
            <ac:spMk id="23" creationId="{E5D8E37F-B926-4EDC-B832-034AD1BBD5AC}"/>
          </ac:spMkLst>
        </pc:spChg>
        <pc:spChg chg="add del">
          <ac:chgData name="GABRIEL MOREIRA DE SOUZA" userId="S::20221002801927@pucgo.edu.br::1025953d-9f7c-4322-9983-95a48266ba9a" providerId="AD" clId="Web-{C8A74B64-4989-C1F8-133A-AF96DB2B0E7D}" dt="2024-11-02T15:43:50.878" v="103"/>
          <ac:spMkLst>
            <pc:docMk/>
            <pc:sldMk cId="61397624" sldId="258"/>
            <ac:spMk id="24" creationId="{1E383853-D944-053E-1A67-CAE991ACAA85}"/>
          </ac:spMkLst>
        </pc:spChg>
        <pc:spChg chg="add del">
          <ac:chgData name="GABRIEL MOREIRA DE SOUZA" userId="S::20221002801927@pucgo.edu.br::1025953d-9f7c-4322-9983-95a48266ba9a" providerId="AD" clId="Web-{C8A74B64-4989-C1F8-133A-AF96DB2B0E7D}" dt="2024-11-02T15:43:53.534" v="105"/>
          <ac:spMkLst>
            <pc:docMk/>
            <pc:sldMk cId="61397624" sldId="258"/>
            <ac:spMk id="27" creationId="{3D00CB3E-22D8-C88A-E699-CC9736BC98D4}"/>
          </ac:spMkLst>
        </pc:spChg>
        <pc:spChg chg="add del">
          <ac:chgData name="GABRIEL MOREIRA DE SOUZA" userId="S::20221002801927@pucgo.edu.br::1025953d-9f7c-4322-9983-95a48266ba9a" providerId="AD" clId="Web-{C8A74B64-4989-C1F8-133A-AF96DB2B0E7D}" dt="2024-11-02T15:43:53.534" v="105"/>
          <ac:spMkLst>
            <pc:docMk/>
            <pc:sldMk cId="61397624" sldId="258"/>
            <ac:spMk id="28" creationId="{1E383853-D944-053E-1A67-CAE991ACAA85}"/>
          </ac:spMkLst>
        </pc:spChg>
        <pc:spChg chg="add">
          <ac:chgData name="GABRIEL MOREIRA DE SOUZA" userId="S::20221002801927@pucgo.edu.br::1025953d-9f7c-4322-9983-95a48266ba9a" providerId="AD" clId="Web-{C8A74B64-4989-C1F8-133A-AF96DB2B0E7D}" dt="2024-11-02T15:43:53.565" v="106"/>
          <ac:spMkLst>
            <pc:docMk/>
            <pc:sldMk cId="61397624" sldId="258"/>
            <ac:spMk id="31" creationId="{80300B1B-B85E-D514-C6B4-30126EBBCDEC}"/>
          </ac:spMkLst>
        </pc:spChg>
        <pc:spChg chg="add">
          <ac:chgData name="GABRIEL MOREIRA DE SOUZA" userId="S::20221002801927@pucgo.edu.br::1025953d-9f7c-4322-9983-95a48266ba9a" providerId="AD" clId="Web-{C8A74B64-4989-C1F8-133A-AF96DB2B0E7D}" dt="2024-11-02T15:43:53.565" v="106"/>
          <ac:spMkLst>
            <pc:docMk/>
            <pc:sldMk cId="61397624" sldId="258"/>
            <ac:spMk id="32" creationId="{8C248155-68EB-D74C-5577-DA97D48E3563}"/>
          </ac:spMkLst>
        </pc:spChg>
        <pc:spChg chg="add">
          <ac:chgData name="GABRIEL MOREIRA DE SOUZA" userId="S::20221002801927@pucgo.edu.br::1025953d-9f7c-4322-9983-95a48266ba9a" providerId="AD" clId="Web-{C8A74B64-4989-C1F8-133A-AF96DB2B0E7D}" dt="2024-11-02T15:43:53.565" v="106"/>
          <ac:spMkLst>
            <pc:docMk/>
            <pc:sldMk cId="61397624" sldId="258"/>
            <ac:spMk id="33" creationId="{D30E628A-07F0-331A-DE0B-CCD7FB90AEA6}"/>
          </ac:spMkLst>
        </pc:spChg>
        <pc:graphicFrameChg chg="add del">
          <ac:chgData name="GABRIEL MOREIRA DE SOUZA" userId="S::20221002801927@pucgo.edu.br::1025953d-9f7c-4322-9983-95a48266ba9a" providerId="AD" clId="Web-{C8A74B64-4989-C1F8-133A-AF96DB2B0E7D}" dt="2024-11-02T15:43:35.252" v="97"/>
          <ac:graphicFrameMkLst>
            <pc:docMk/>
            <pc:sldMk cId="61397624" sldId="258"/>
            <ac:graphicFrameMk id="5" creationId="{74CC221D-BF39-04BE-A288-2CB8BFF3F0A8}"/>
          </ac:graphicFrameMkLst>
        </pc:graphicFrameChg>
        <pc:graphicFrameChg chg="add del">
          <ac:chgData name="GABRIEL MOREIRA DE SOUZA" userId="S::20221002801927@pucgo.edu.br::1025953d-9f7c-4322-9983-95a48266ba9a" providerId="AD" clId="Web-{C8A74B64-4989-C1F8-133A-AF96DB2B0E7D}" dt="2024-11-02T15:43:45.893" v="99"/>
          <ac:graphicFrameMkLst>
            <pc:docMk/>
            <pc:sldMk cId="61397624" sldId="258"/>
            <ac:graphicFrameMk id="17" creationId="{C75D6ACC-A66B-1B06-892C-23F4522ED9A8}"/>
          </ac:graphicFrameMkLst>
        </pc:graphicFrameChg>
        <pc:graphicFrameChg chg="add mod">
          <ac:chgData name="GABRIEL MOREIRA DE SOUZA" userId="S::20221002801927@pucgo.edu.br::1025953d-9f7c-4322-9983-95a48266ba9a" providerId="AD" clId="Web-{C8A74B64-4989-C1F8-133A-AF96DB2B0E7D}" dt="2024-11-02T15:44:56.942" v="107" actId="14100"/>
          <ac:graphicFrameMkLst>
            <pc:docMk/>
            <pc:sldMk cId="61397624" sldId="258"/>
            <ac:graphicFrameMk id="34" creationId="{74CC221D-BF39-04BE-A288-2CB8BFF3F0A8}"/>
          </ac:graphicFrameMkLst>
        </pc:graphicFrameChg>
        <pc:picChg chg="add del">
          <ac:chgData name="GABRIEL MOREIRA DE SOUZA" userId="S::20221002801927@pucgo.edu.br::1025953d-9f7c-4322-9983-95a48266ba9a" providerId="AD" clId="Web-{C8A74B64-4989-C1F8-133A-AF96DB2B0E7D}" dt="2024-11-02T15:43:48.425" v="101"/>
          <ac:picMkLst>
            <pc:docMk/>
            <pc:sldMk cId="61397624" sldId="258"/>
            <ac:picMk id="21" creationId="{F08DECC6-2987-F7D1-5D71-42F57FE47978}"/>
          </ac:picMkLst>
        </pc:picChg>
        <pc:picChg chg="add del">
          <ac:chgData name="GABRIEL MOREIRA DE SOUZA" userId="S::20221002801927@pucgo.edu.br::1025953d-9f7c-4322-9983-95a48266ba9a" providerId="AD" clId="Web-{C8A74B64-4989-C1F8-133A-AF96DB2B0E7D}" dt="2024-11-02T15:43:50.878" v="103"/>
          <ac:picMkLst>
            <pc:docMk/>
            <pc:sldMk cId="61397624" sldId="258"/>
            <ac:picMk id="25" creationId="{79226711-CC85-A3B0-A345-74E0B14C70DB}"/>
          </ac:picMkLst>
        </pc:picChg>
        <pc:picChg chg="add del">
          <ac:chgData name="GABRIEL MOREIRA DE SOUZA" userId="S::20221002801927@pucgo.edu.br::1025953d-9f7c-4322-9983-95a48266ba9a" providerId="AD" clId="Web-{C8A74B64-4989-C1F8-133A-AF96DB2B0E7D}" dt="2024-11-02T15:43:53.534" v="105"/>
          <ac:picMkLst>
            <pc:docMk/>
            <pc:sldMk cId="61397624" sldId="258"/>
            <ac:picMk id="29" creationId="{7AC79C91-FECC-A2C1-CE61-AAEEB5291FCD}"/>
          </ac:picMkLst>
        </pc:picChg>
      </pc:sldChg>
      <pc:sldChg chg="new">
        <pc:chgData name="GABRIEL MOREIRA DE SOUZA" userId="S::20221002801927@pucgo.edu.br::1025953d-9f7c-4322-9983-95a48266ba9a" providerId="AD" clId="Web-{C8A74B64-4989-C1F8-133A-AF96DB2B0E7D}" dt="2024-11-02T15:48:29.619" v="110"/>
        <pc:sldMkLst>
          <pc:docMk/>
          <pc:sldMk cId="1776274162" sldId="259"/>
        </pc:sldMkLst>
      </pc:sldChg>
      <pc:sldMasterChg chg="add del addSldLayout delSldLayout">
        <pc:chgData name="GABRIEL MOREIRA DE SOUZA" userId="S::20221002801927@pucgo.edu.br::1025953d-9f7c-4322-9983-95a48266ba9a" providerId="AD" clId="Web-{C8A74B64-4989-C1F8-133A-AF96DB2B0E7D}" dt="2024-11-02T14:49:22.796" v="19"/>
        <pc:sldMasterMkLst>
          <pc:docMk/>
          <pc:sldMasterMk cId="2675746937" sldId="2147483648"/>
        </pc:sldMasterMkLst>
        <pc:sldLayoutChg chg="add del">
          <pc:chgData name="GABRIEL MOREIRA DE SOUZA" userId="S::20221002801927@pucgo.edu.br::1025953d-9f7c-4322-9983-95a48266ba9a" providerId="AD" clId="Web-{C8A74B64-4989-C1F8-133A-AF96DB2B0E7D}" dt="2024-11-02T14:49:22.796" v="19"/>
          <pc:sldLayoutMkLst>
            <pc:docMk/>
            <pc:sldMasterMk cId="2675746937" sldId="2147483648"/>
            <pc:sldLayoutMk cId="877683876" sldId="2147483649"/>
          </pc:sldLayoutMkLst>
        </pc:sldLayoutChg>
        <pc:sldLayoutChg chg="add del">
          <pc:chgData name="GABRIEL MOREIRA DE SOUZA" userId="S::20221002801927@pucgo.edu.br::1025953d-9f7c-4322-9983-95a48266ba9a" providerId="AD" clId="Web-{C8A74B64-4989-C1F8-133A-AF96DB2B0E7D}" dt="2024-11-02T14:49:22.796" v="19"/>
          <pc:sldLayoutMkLst>
            <pc:docMk/>
            <pc:sldMasterMk cId="2675746937" sldId="2147483648"/>
            <pc:sldLayoutMk cId="314005268" sldId="2147483650"/>
          </pc:sldLayoutMkLst>
        </pc:sldLayoutChg>
        <pc:sldLayoutChg chg="add del">
          <pc:chgData name="GABRIEL MOREIRA DE SOUZA" userId="S::20221002801927@pucgo.edu.br::1025953d-9f7c-4322-9983-95a48266ba9a" providerId="AD" clId="Web-{C8A74B64-4989-C1F8-133A-AF96DB2B0E7D}" dt="2024-11-02T14:49:22.796" v="19"/>
          <pc:sldLayoutMkLst>
            <pc:docMk/>
            <pc:sldMasterMk cId="2675746937" sldId="2147483648"/>
            <pc:sldLayoutMk cId="3781375764" sldId="2147483651"/>
          </pc:sldLayoutMkLst>
        </pc:sldLayoutChg>
        <pc:sldLayoutChg chg="add del">
          <pc:chgData name="GABRIEL MOREIRA DE SOUZA" userId="S::20221002801927@pucgo.edu.br::1025953d-9f7c-4322-9983-95a48266ba9a" providerId="AD" clId="Web-{C8A74B64-4989-C1F8-133A-AF96DB2B0E7D}" dt="2024-11-02T14:49:22.796" v="19"/>
          <pc:sldLayoutMkLst>
            <pc:docMk/>
            <pc:sldMasterMk cId="2675746937" sldId="2147483648"/>
            <pc:sldLayoutMk cId="2124613824" sldId="2147483652"/>
          </pc:sldLayoutMkLst>
        </pc:sldLayoutChg>
        <pc:sldLayoutChg chg="add del">
          <pc:chgData name="GABRIEL MOREIRA DE SOUZA" userId="S::20221002801927@pucgo.edu.br::1025953d-9f7c-4322-9983-95a48266ba9a" providerId="AD" clId="Web-{C8A74B64-4989-C1F8-133A-AF96DB2B0E7D}" dt="2024-11-02T14:49:22.796" v="19"/>
          <pc:sldLayoutMkLst>
            <pc:docMk/>
            <pc:sldMasterMk cId="2675746937" sldId="2147483648"/>
            <pc:sldLayoutMk cId="3694421058" sldId="2147483653"/>
          </pc:sldLayoutMkLst>
        </pc:sldLayoutChg>
        <pc:sldLayoutChg chg="add del">
          <pc:chgData name="GABRIEL MOREIRA DE SOUZA" userId="S::20221002801927@pucgo.edu.br::1025953d-9f7c-4322-9983-95a48266ba9a" providerId="AD" clId="Web-{C8A74B64-4989-C1F8-133A-AF96DB2B0E7D}" dt="2024-11-02T14:49:22.796" v="19"/>
          <pc:sldLayoutMkLst>
            <pc:docMk/>
            <pc:sldMasterMk cId="2675746937" sldId="2147483648"/>
            <pc:sldLayoutMk cId="3108533492" sldId="2147483654"/>
          </pc:sldLayoutMkLst>
        </pc:sldLayoutChg>
        <pc:sldLayoutChg chg="add del">
          <pc:chgData name="GABRIEL MOREIRA DE SOUZA" userId="S::20221002801927@pucgo.edu.br::1025953d-9f7c-4322-9983-95a48266ba9a" providerId="AD" clId="Web-{C8A74B64-4989-C1F8-133A-AF96DB2B0E7D}" dt="2024-11-02T14:49:22.796" v="19"/>
          <pc:sldLayoutMkLst>
            <pc:docMk/>
            <pc:sldMasterMk cId="2675746937" sldId="2147483648"/>
            <pc:sldLayoutMk cId="578281579" sldId="2147483655"/>
          </pc:sldLayoutMkLst>
        </pc:sldLayoutChg>
        <pc:sldLayoutChg chg="add del">
          <pc:chgData name="GABRIEL MOREIRA DE SOUZA" userId="S::20221002801927@pucgo.edu.br::1025953d-9f7c-4322-9983-95a48266ba9a" providerId="AD" clId="Web-{C8A74B64-4989-C1F8-133A-AF96DB2B0E7D}" dt="2024-11-02T14:49:22.796" v="19"/>
          <pc:sldLayoutMkLst>
            <pc:docMk/>
            <pc:sldMasterMk cId="2675746937" sldId="2147483648"/>
            <pc:sldLayoutMk cId="2217836567" sldId="2147483656"/>
          </pc:sldLayoutMkLst>
        </pc:sldLayoutChg>
        <pc:sldLayoutChg chg="add del">
          <pc:chgData name="GABRIEL MOREIRA DE SOUZA" userId="S::20221002801927@pucgo.edu.br::1025953d-9f7c-4322-9983-95a48266ba9a" providerId="AD" clId="Web-{C8A74B64-4989-C1F8-133A-AF96DB2B0E7D}" dt="2024-11-02T14:49:22.796" v="19"/>
          <pc:sldLayoutMkLst>
            <pc:docMk/>
            <pc:sldMasterMk cId="2675746937" sldId="2147483648"/>
            <pc:sldLayoutMk cId="2245566346" sldId="2147483657"/>
          </pc:sldLayoutMkLst>
        </pc:sldLayoutChg>
        <pc:sldLayoutChg chg="add del">
          <pc:chgData name="GABRIEL MOREIRA DE SOUZA" userId="S::20221002801927@pucgo.edu.br::1025953d-9f7c-4322-9983-95a48266ba9a" providerId="AD" clId="Web-{C8A74B64-4989-C1F8-133A-AF96DB2B0E7D}" dt="2024-11-02T14:49:22.796" v="19"/>
          <pc:sldLayoutMkLst>
            <pc:docMk/>
            <pc:sldMasterMk cId="2675746937" sldId="2147483648"/>
            <pc:sldLayoutMk cId="746588027" sldId="2147483658"/>
          </pc:sldLayoutMkLst>
        </pc:sldLayoutChg>
        <pc:sldLayoutChg chg="add del">
          <pc:chgData name="GABRIEL MOREIRA DE SOUZA" userId="S::20221002801927@pucgo.edu.br::1025953d-9f7c-4322-9983-95a48266ba9a" providerId="AD" clId="Web-{C8A74B64-4989-C1F8-133A-AF96DB2B0E7D}" dt="2024-11-02T14:49:22.796" v="19"/>
          <pc:sldLayoutMkLst>
            <pc:docMk/>
            <pc:sldMasterMk cId="2675746937" sldId="2147483648"/>
            <pc:sldLayoutMk cId="1306397509" sldId="2147483659"/>
          </pc:sldLayoutMkLst>
        </pc:sldLayoutChg>
      </pc:sldMasterChg>
      <pc:sldMasterChg chg="add del replId addSldLayout delSldLayout">
        <pc:chgData name="GABRIEL MOREIRA DE SOUZA" userId="S::20221002801927@pucgo.edu.br::1025953d-9f7c-4322-9983-95a48266ba9a" providerId="AD" clId="Web-{C8A74B64-4989-C1F8-133A-AF96DB2B0E7D}" dt="2024-11-02T14:49:22.733" v="18"/>
        <pc:sldMasterMkLst>
          <pc:docMk/>
          <pc:sldMasterMk cId="1452259578" sldId="2147483660"/>
        </pc:sldMasterMkLst>
        <pc:sldLayoutChg chg="add del">
          <pc:chgData name="GABRIEL MOREIRA DE SOUZA" userId="S::20221002801927@pucgo.edu.br::1025953d-9f7c-4322-9983-95a48266ba9a" providerId="AD" clId="Web-{C8A74B64-4989-C1F8-133A-AF96DB2B0E7D}" dt="2024-11-02T14:49:22.733" v="18"/>
          <pc:sldLayoutMkLst>
            <pc:docMk/>
            <pc:sldMasterMk cId="1452259578" sldId="2147483660"/>
            <pc:sldLayoutMk cId="2874268875" sldId="2147483661"/>
          </pc:sldLayoutMkLst>
        </pc:sldLayoutChg>
        <pc:sldLayoutChg chg="add del replId">
          <pc:chgData name="GABRIEL MOREIRA DE SOUZA" userId="S::20221002801927@pucgo.edu.br::1025953d-9f7c-4322-9983-95a48266ba9a" providerId="AD" clId="Web-{C8A74B64-4989-C1F8-133A-AF96DB2B0E7D}" dt="2024-11-02T14:49:22.733" v="18"/>
          <pc:sldLayoutMkLst>
            <pc:docMk/>
            <pc:sldMasterMk cId="1452259578" sldId="2147483660"/>
            <pc:sldLayoutMk cId="4273879760" sldId="2147483662"/>
          </pc:sldLayoutMkLst>
        </pc:sldLayoutChg>
        <pc:sldLayoutChg chg="add del replId">
          <pc:chgData name="GABRIEL MOREIRA DE SOUZA" userId="S::20221002801927@pucgo.edu.br::1025953d-9f7c-4322-9983-95a48266ba9a" providerId="AD" clId="Web-{C8A74B64-4989-C1F8-133A-AF96DB2B0E7D}" dt="2024-11-02T14:49:22.733" v="18"/>
          <pc:sldLayoutMkLst>
            <pc:docMk/>
            <pc:sldMasterMk cId="1452259578" sldId="2147483660"/>
            <pc:sldLayoutMk cId="1266800207" sldId="2147483663"/>
          </pc:sldLayoutMkLst>
        </pc:sldLayoutChg>
        <pc:sldLayoutChg chg="add del replId">
          <pc:chgData name="GABRIEL MOREIRA DE SOUZA" userId="S::20221002801927@pucgo.edu.br::1025953d-9f7c-4322-9983-95a48266ba9a" providerId="AD" clId="Web-{C8A74B64-4989-C1F8-133A-AF96DB2B0E7D}" dt="2024-11-02T14:49:22.733" v="18"/>
          <pc:sldLayoutMkLst>
            <pc:docMk/>
            <pc:sldMasterMk cId="1452259578" sldId="2147483660"/>
            <pc:sldLayoutMk cId="4202017374" sldId="2147483664"/>
          </pc:sldLayoutMkLst>
        </pc:sldLayoutChg>
        <pc:sldLayoutChg chg="add del replId">
          <pc:chgData name="GABRIEL MOREIRA DE SOUZA" userId="S::20221002801927@pucgo.edu.br::1025953d-9f7c-4322-9983-95a48266ba9a" providerId="AD" clId="Web-{C8A74B64-4989-C1F8-133A-AF96DB2B0E7D}" dt="2024-11-02T14:49:22.733" v="18"/>
          <pc:sldLayoutMkLst>
            <pc:docMk/>
            <pc:sldMasterMk cId="1452259578" sldId="2147483660"/>
            <pc:sldLayoutMk cId="2987142227" sldId="2147483665"/>
          </pc:sldLayoutMkLst>
        </pc:sldLayoutChg>
        <pc:sldLayoutChg chg="add del replId">
          <pc:chgData name="GABRIEL MOREIRA DE SOUZA" userId="S::20221002801927@pucgo.edu.br::1025953d-9f7c-4322-9983-95a48266ba9a" providerId="AD" clId="Web-{C8A74B64-4989-C1F8-133A-AF96DB2B0E7D}" dt="2024-11-02T14:49:22.733" v="18"/>
          <pc:sldLayoutMkLst>
            <pc:docMk/>
            <pc:sldMasterMk cId="1452259578" sldId="2147483660"/>
            <pc:sldLayoutMk cId="3076684170" sldId="2147483666"/>
          </pc:sldLayoutMkLst>
        </pc:sldLayoutChg>
        <pc:sldLayoutChg chg="add del replId">
          <pc:chgData name="GABRIEL MOREIRA DE SOUZA" userId="S::20221002801927@pucgo.edu.br::1025953d-9f7c-4322-9983-95a48266ba9a" providerId="AD" clId="Web-{C8A74B64-4989-C1F8-133A-AF96DB2B0E7D}" dt="2024-11-02T14:49:22.733" v="18"/>
          <pc:sldLayoutMkLst>
            <pc:docMk/>
            <pc:sldMasterMk cId="1452259578" sldId="2147483660"/>
            <pc:sldLayoutMk cId="2113165074" sldId="2147483667"/>
          </pc:sldLayoutMkLst>
        </pc:sldLayoutChg>
        <pc:sldLayoutChg chg="add del replId">
          <pc:chgData name="GABRIEL MOREIRA DE SOUZA" userId="S::20221002801927@pucgo.edu.br::1025953d-9f7c-4322-9983-95a48266ba9a" providerId="AD" clId="Web-{C8A74B64-4989-C1F8-133A-AF96DB2B0E7D}" dt="2024-11-02T14:49:22.733" v="18"/>
          <pc:sldLayoutMkLst>
            <pc:docMk/>
            <pc:sldMasterMk cId="1452259578" sldId="2147483660"/>
            <pc:sldLayoutMk cId="2728543782" sldId="2147483668"/>
          </pc:sldLayoutMkLst>
        </pc:sldLayoutChg>
        <pc:sldLayoutChg chg="add del replId">
          <pc:chgData name="GABRIEL MOREIRA DE SOUZA" userId="S::20221002801927@pucgo.edu.br::1025953d-9f7c-4322-9983-95a48266ba9a" providerId="AD" clId="Web-{C8A74B64-4989-C1F8-133A-AF96DB2B0E7D}" dt="2024-11-02T14:49:22.733" v="18"/>
          <pc:sldLayoutMkLst>
            <pc:docMk/>
            <pc:sldMasterMk cId="1452259578" sldId="2147483660"/>
            <pc:sldLayoutMk cId="1220259384" sldId="2147483669"/>
          </pc:sldLayoutMkLst>
        </pc:sldLayoutChg>
        <pc:sldLayoutChg chg="add del replId">
          <pc:chgData name="GABRIEL MOREIRA DE SOUZA" userId="S::20221002801927@pucgo.edu.br::1025953d-9f7c-4322-9983-95a48266ba9a" providerId="AD" clId="Web-{C8A74B64-4989-C1F8-133A-AF96DB2B0E7D}" dt="2024-11-02T14:49:22.733" v="18"/>
          <pc:sldLayoutMkLst>
            <pc:docMk/>
            <pc:sldMasterMk cId="1452259578" sldId="2147483660"/>
            <pc:sldLayoutMk cId="501931268" sldId="2147483670"/>
          </pc:sldLayoutMkLst>
        </pc:sldLayoutChg>
        <pc:sldLayoutChg chg="add del replId">
          <pc:chgData name="GABRIEL MOREIRA DE SOUZA" userId="S::20221002801927@pucgo.edu.br::1025953d-9f7c-4322-9983-95a48266ba9a" providerId="AD" clId="Web-{C8A74B64-4989-C1F8-133A-AF96DB2B0E7D}" dt="2024-11-02T14:49:22.733" v="18"/>
          <pc:sldLayoutMkLst>
            <pc:docMk/>
            <pc:sldMasterMk cId="1452259578" sldId="2147483660"/>
            <pc:sldLayoutMk cId="2480899900" sldId="2147483671"/>
          </pc:sldLayoutMkLst>
        </pc:sldLayoutChg>
      </pc:sldMasterChg>
      <pc:sldMasterChg chg="add addSldLayout">
        <pc:chgData name="GABRIEL MOREIRA DE SOUZA" userId="S::20221002801927@pucgo.edu.br::1025953d-9f7c-4322-9983-95a48266ba9a" providerId="AD" clId="Web-{C8A74B64-4989-C1F8-133A-AF96DB2B0E7D}" dt="2024-11-02T14:49:22.796" v="19"/>
        <pc:sldMasterMkLst>
          <pc:docMk/>
          <pc:sldMasterMk cId="405799515" sldId="2147483686"/>
        </pc:sldMasterMkLst>
        <pc:sldLayoutChg chg="add">
          <pc:chgData name="GABRIEL MOREIRA DE SOUZA" userId="S::20221002801927@pucgo.edu.br::1025953d-9f7c-4322-9983-95a48266ba9a" providerId="AD" clId="Web-{C8A74B64-4989-C1F8-133A-AF96DB2B0E7D}" dt="2024-11-02T14:49:22.796" v="19"/>
          <pc:sldLayoutMkLst>
            <pc:docMk/>
            <pc:sldMasterMk cId="405799515" sldId="2147483686"/>
            <pc:sldLayoutMk cId="1420687590" sldId="2147483675"/>
          </pc:sldLayoutMkLst>
        </pc:sldLayoutChg>
        <pc:sldLayoutChg chg="add">
          <pc:chgData name="GABRIEL MOREIRA DE SOUZA" userId="S::20221002801927@pucgo.edu.br::1025953d-9f7c-4322-9983-95a48266ba9a" providerId="AD" clId="Web-{C8A74B64-4989-C1F8-133A-AF96DB2B0E7D}" dt="2024-11-02T14:49:22.796" v="19"/>
          <pc:sldLayoutMkLst>
            <pc:docMk/>
            <pc:sldMasterMk cId="405799515" sldId="2147483686"/>
            <pc:sldLayoutMk cId="190869536" sldId="2147483676"/>
          </pc:sldLayoutMkLst>
        </pc:sldLayoutChg>
        <pc:sldLayoutChg chg="add">
          <pc:chgData name="GABRIEL MOREIRA DE SOUZA" userId="S::20221002801927@pucgo.edu.br::1025953d-9f7c-4322-9983-95a48266ba9a" providerId="AD" clId="Web-{C8A74B64-4989-C1F8-133A-AF96DB2B0E7D}" dt="2024-11-02T14:49:22.796" v="19"/>
          <pc:sldLayoutMkLst>
            <pc:docMk/>
            <pc:sldMasterMk cId="405799515" sldId="2147483686"/>
            <pc:sldLayoutMk cId="1299176710" sldId="2147483677"/>
          </pc:sldLayoutMkLst>
        </pc:sldLayoutChg>
        <pc:sldLayoutChg chg="add">
          <pc:chgData name="GABRIEL MOREIRA DE SOUZA" userId="S::20221002801927@pucgo.edu.br::1025953d-9f7c-4322-9983-95a48266ba9a" providerId="AD" clId="Web-{C8A74B64-4989-C1F8-133A-AF96DB2B0E7D}" dt="2024-11-02T14:49:22.796" v="19"/>
          <pc:sldLayoutMkLst>
            <pc:docMk/>
            <pc:sldMasterMk cId="405799515" sldId="2147483686"/>
            <pc:sldLayoutMk cId="4068157151" sldId="2147483678"/>
          </pc:sldLayoutMkLst>
        </pc:sldLayoutChg>
        <pc:sldLayoutChg chg="add">
          <pc:chgData name="GABRIEL MOREIRA DE SOUZA" userId="S::20221002801927@pucgo.edu.br::1025953d-9f7c-4322-9983-95a48266ba9a" providerId="AD" clId="Web-{C8A74B64-4989-C1F8-133A-AF96DB2B0E7D}" dt="2024-11-02T14:49:22.796" v="19"/>
          <pc:sldLayoutMkLst>
            <pc:docMk/>
            <pc:sldMasterMk cId="405799515" sldId="2147483686"/>
            <pc:sldLayoutMk cId="1618200347" sldId="2147483679"/>
          </pc:sldLayoutMkLst>
        </pc:sldLayoutChg>
        <pc:sldLayoutChg chg="add">
          <pc:chgData name="GABRIEL MOREIRA DE SOUZA" userId="S::20221002801927@pucgo.edu.br::1025953d-9f7c-4322-9983-95a48266ba9a" providerId="AD" clId="Web-{C8A74B64-4989-C1F8-133A-AF96DB2B0E7D}" dt="2024-11-02T14:49:22.796" v="19"/>
          <pc:sldLayoutMkLst>
            <pc:docMk/>
            <pc:sldMasterMk cId="405799515" sldId="2147483686"/>
            <pc:sldLayoutMk cId="3412721728" sldId="2147483680"/>
          </pc:sldLayoutMkLst>
        </pc:sldLayoutChg>
        <pc:sldLayoutChg chg="add">
          <pc:chgData name="GABRIEL MOREIRA DE SOUZA" userId="S::20221002801927@pucgo.edu.br::1025953d-9f7c-4322-9983-95a48266ba9a" providerId="AD" clId="Web-{C8A74B64-4989-C1F8-133A-AF96DB2B0E7D}" dt="2024-11-02T14:49:22.796" v="19"/>
          <pc:sldLayoutMkLst>
            <pc:docMk/>
            <pc:sldMasterMk cId="405799515" sldId="2147483686"/>
            <pc:sldLayoutMk cId="229656848" sldId="2147483681"/>
          </pc:sldLayoutMkLst>
        </pc:sldLayoutChg>
        <pc:sldLayoutChg chg="add">
          <pc:chgData name="GABRIEL MOREIRA DE SOUZA" userId="S::20221002801927@pucgo.edu.br::1025953d-9f7c-4322-9983-95a48266ba9a" providerId="AD" clId="Web-{C8A74B64-4989-C1F8-133A-AF96DB2B0E7D}" dt="2024-11-02T14:49:22.796" v="19"/>
          <pc:sldLayoutMkLst>
            <pc:docMk/>
            <pc:sldMasterMk cId="405799515" sldId="2147483686"/>
            <pc:sldLayoutMk cId="1897081479" sldId="2147483682"/>
          </pc:sldLayoutMkLst>
        </pc:sldLayoutChg>
        <pc:sldLayoutChg chg="add">
          <pc:chgData name="GABRIEL MOREIRA DE SOUZA" userId="S::20221002801927@pucgo.edu.br::1025953d-9f7c-4322-9983-95a48266ba9a" providerId="AD" clId="Web-{C8A74B64-4989-C1F8-133A-AF96DB2B0E7D}" dt="2024-11-02T14:49:22.796" v="19"/>
          <pc:sldLayoutMkLst>
            <pc:docMk/>
            <pc:sldMasterMk cId="405799515" sldId="2147483686"/>
            <pc:sldLayoutMk cId="3303702497" sldId="2147483683"/>
          </pc:sldLayoutMkLst>
        </pc:sldLayoutChg>
        <pc:sldLayoutChg chg="add">
          <pc:chgData name="GABRIEL MOREIRA DE SOUZA" userId="S::20221002801927@pucgo.edu.br::1025953d-9f7c-4322-9983-95a48266ba9a" providerId="AD" clId="Web-{C8A74B64-4989-C1F8-133A-AF96DB2B0E7D}" dt="2024-11-02T14:49:22.796" v="19"/>
          <pc:sldLayoutMkLst>
            <pc:docMk/>
            <pc:sldMasterMk cId="405799515" sldId="2147483686"/>
            <pc:sldLayoutMk cId="883661048" sldId="2147483684"/>
          </pc:sldLayoutMkLst>
        </pc:sldLayoutChg>
        <pc:sldLayoutChg chg="add">
          <pc:chgData name="GABRIEL MOREIRA DE SOUZA" userId="S::20221002801927@pucgo.edu.br::1025953d-9f7c-4322-9983-95a48266ba9a" providerId="AD" clId="Web-{C8A74B64-4989-C1F8-133A-AF96DB2B0E7D}" dt="2024-11-02T14:49:22.796" v="19"/>
          <pc:sldLayoutMkLst>
            <pc:docMk/>
            <pc:sldMasterMk cId="405799515" sldId="2147483686"/>
            <pc:sldLayoutMk cId="595399235" sldId="2147483685"/>
          </pc:sldLayoutMkLst>
        </pc:sldLayoutChg>
      </pc:sldMasterChg>
    </pc:docChg>
  </pc:docChgLst>
  <pc:docChgLst>
    <pc:chgData name="GABRIEL MOREIRA DE SOUZA" userId="1025953d-9f7c-4322-9983-95a48266ba9a" providerId="ADAL" clId="{1E27940E-1673-440F-B0EA-A89B5CBBC076}"/>
    <pc:docChg chg="custSel modSld">
      <pc:chgData name="GABRIEL MOREIRA DE SOUZA" userId="1025953d-9f7c-4322-9983-95a48266ba9a" providerId="ADAL" clId="{1E27940E-1673-440F-B0EA-A89B5CBBC076}" dt="2024-11-07T17:57:27.769" v="71" actId="14100"/>
      <pc:docMkLst>
        <pc:docMk/>
      </pc:docMkLst>
      <pc:sldChg chg="modSp mod">
        <pc:chgData name="GABRIEL MOREIRA DE SOUZA" userId="1025953d-9f7c-4322-9983-95a48266ba9a" providerId="ADAL" clId="{1E27940E-1673-440F-B0EA-A89B5CBBC076}" dt="2024-11-07T17:54:54.140" v="64" actId="20577"/>
        <pc:sldMkLst>
          <pc:docMk/>
          <pc:sldMk cId="2210866551" sldId="256"/>
        </pc:sldMkLst>
        <pc:spChg chg="mod">
          <ac:chgData name="GABRIEL MOREIRA DE SOUZA" userId="1025953d-9f7c-4322-9983-95a48266ba9a" providerId="ADAL" clId="{1E27940E-1673-440F-B0EA-A89B5CBBC076}" dt="2024-11-07T17:54:54.140" v="64" actId="20577"/>
          <ac:spMkLst>
            <pc:docMk/>
            <pc:sldMk cId="2210866551" sldId="256"/>
            <ac:spMk id="2" creationId="{00000000-0000-0000-0000-000000000000}"/>
          </ac:spMkLst>
        </pc:spChg>
      </pc:sldChg>
      <pc:sldChg chg="modSp mod">
        <pc:chgData name="GABRIEL MOREIRA DE SOUZA" userId="1025953d-9f7c-4322-9983-95a48266ba9a" providerId="ADAL" clId="{1E27940E-1673-440F-B0EA-A89B5CBBC076}" dt="2024-11-07T17:55:02.197" v="69" actId="20577"/>
        <pc:sldMkLst>
          <pc:docMk/>
          <pc:sldMk cId="3584081660" sldId="257"/>
        </pc:sldMkLst>
        <pc:spChg chg="mod">
          <ac:chgData name="GABRIEL MOREIRA DE SOUZA" userId="1025953d-9f7c-4322-9983-95a48266ba9a" providerId="ADAL" clId="{1E27940E-1673-440F-B0EA-A89B5CBBC076}" dt="2024-11-07T17:55:02.197" v="69" actId="20577"/>
          <ac:spMkLst>
            <pc:docMk/>
            <pc:sldMk cId="3584081660" sldId="257"/>
            <ac:spMk id="2" creationId="{4B7F9987-2670-DA55-C156-1FB89E28907D}"/>
          </ac:spMkLst>
        </pc:spChg>
      </pc:sldChg>
      <pc:sldChg chg="modSp mod">
        <pc:chgData name="GABRIEL MOREIRA DE SOUZA" userId="1025953d-9f7c-4322-9983-95a48266ba9a" providerId="ADAL" clId="{1E27940E-1673-440F-B0EA-A89B5CBBC076}" dt="2024-11-07T17:57:27.769" v="71" actId="14100"/>
        <pc:sldMkLst>
          <pc:docMk/>
          <pc:sldMk cId="1168303691" sldId="263"/>
        </pc:sldMkLst>
        <pc:graphicFrameChg chg="mod">
          <ac:chgData name="GABRIEL MOREIRA DE SOUZA" userId="1025953d-9f7c-4322-9983-95a48266ba9a" providerId="ADAL" clId="{1E27940E-1673-440F-B0EA-A89B5CBBC076}" dt="2024-11-07T17:57:27.769" v="71" actId="14100"/>
          <ac:graphicFrameMkLst>
            <pc:docMk/>
            <pc:sldMk cId="1168303691" sldId="263"/>
            <ac:graphicFrameMk id="5" creationId="{B4A55F05-97D4-DD09-C6BB-D8509996757B}"/>
          </ac:graphicFrameMkLst>
        </pc:graphicFrameChg>
      </pc:sldChg>
      <pc:sldChg chg="modSp mod">
        <pc:chgData name="GABRIEL MOREIRA DE SOUZA" userId="1025953d-9f7c-4322-9983-95a48266ba9a" providerId="ADAL" clId="{1E27940E-1673-440F-B0EA-A89B5CBBC076}" dt="2024-11-07T17:48:39.785" v="19" actId="27636"/>
        <pc:sldMkLst>
          <pc:docMk/>
          <pc:sldMk cId="3127309714" sldId="264"/>
        </pc:sldMkLst>
        <pc:spChg chg="mod">
          <ac:chgData name="GABRIEL MOREIRA DE SOUZA" userId="1025953d-9f7c-4322-9983-95a48266ba9a" providerId="ADAL" clId="{1E27940E-1673-440F-B0EA-A89B5CBBC076}" dt="2024-11-07T17:48:39.785" v="19" actId="27636"/>
          <ac:spMkLst>
            <pc:docMk/>
            <pc:sldMk cId="3127309714" sldId="264"/>
            <ac:spMk id="3" creationId="{FF9863EB-EEDF-CE17-5EBA-56D9E80B6C44}"/>
          </ac:spMkLst>
        </pc:spChg>
      </pc:sldChg>
      <pc:sldChg chg="modSp mod">
        <pc:chgData name="GABRIEL MOREIRA DE SOUZA" userId="1025953d-9f7c-4322-9983-95a48266ba9a" providerId="ADAL" clId="{1E27940E-1673-440F-B0EA-A89B5CBBC076}" dt="2024-11-07T17:51:01.291" v="37" actId="14100"/>
        <pc:sldMkLst>
          <pc:docMk/>
          <pc:sldMk cId="3248000458" sldId="266"/>
        </pc:sldMkLst>
        <pc:spChg chg="mod">
          <ac:chgData name="GABRIEL MOREIRA DE SOUZA" userId="1025953d-9f7c-4322-9983-95a48266ba9a" providerId="ADAL" clId="{1E27940E-1673-440F-B0EA-A89B5CBBC076}" dt="2024-11-07T17:51:01.291" v="37" actId="14100"/>
          <ac:spMkLst>
            <pc:docMk/>
            <pc:sldMk cId="3248000458" sldId="266"/>
            <ac:spMk id="2" creationId="{02617F3C-3EE9-81F2-734D-E0832DF33C10}"/>
          </ac:spMkLst>
        </pc:spChg>
        <pc:spChg chg="mod">
          <ac:chgData name="GABRIEL MOREIRA DE SOUZA" userId="1025953d-9f7c-4322-9983-95a48266ba9a" providerId="ADAL" clId="{1E27940E-1673-440F-B0EA-A89B5CBBC076}" dt="2024-11-07T17:50:53.701" v="36" actId="255"/>
          <ac:spMkLst>
            <pc:docMk/>
            <pc:sldMk cId="3248000458" sldId="266"/>
            <ac:spMk id="3" creationId="{0B79723A-331D-CF31-A14D-7626ACE81047}"/>
          </ac:spMkLst>
        </pc:spChg>
      </pc:sldChg>
      <pc:sldChg chg="modSp mod">
        <pc:chgData name="GABRIEL MOREIRA DE SOUZA" userId="1025953d-9f7c-4322-9983-95a48266ba9a" providerId="ADAL" clId="{1E27940E-1673-440F-B0EA-A89B5CBBC076}" dt="2024-11-07T17:51:29.928" v="40" actId="14100"/>
        <pc:sldMkLst>
          <pc:docMk/>
          <pc:sldMk cId="731411660" sldId="267"/>
        </pc:sldMkLst>
        <pc:spChg chg="mod">
          <ac:chgData name="GABRIEL MOREIRA DE SOUZA" userId="1025953d-9f7c-4322-9983-95a48266ba9a" providerId="ADAL" clId="{1E27940E-1673-440F-B0EA-A89B5CBBC076}" dt="2024-11-07T17:51:29.928" v="40" actId="14100"/>
          <ac:spMkLst>
            <pc:docMk/>
            <pc:sldMk cId="731411660" sldId="267"/>
            <ac:spMk id="2" creationId="{C644315C-39E0-7CDB-9DF8-D49E204E09A1}"/>
          </ac:spMkLst>
        </pc:spChg>
        <pc:spChg chg="mod">
          <ac:chgData name="GABRIEL MOREIRA DE SOUZA" userId="1025953d-9f7c-4322-9983-95a48266ba9a" providerId="ADAL" clId="{1E27940E-1673-440F-B0EA-A89B5CBBC076}" dt="2024-11-07T17:51:23.789" v="39" actId="14100"/>
          <ac:spMkLst>
            <pc:docMk/>
            <pc:sldMk cId="731411660" sldId="267"/>
            <ac:spMk id="3" creationId="{C321E947-ACF1-546B-9A00-CFED7466BD09}"/>
          </ac:spMkLst>
        </pc:spChg>
      </pc:sldChg>
      <pc:sldChg chg="addSp delSp modSp mod">
        <pc:chgData name="GABRIEL MOREIRA DE SOUZA" userId="1025953d-9f7c-4322-9983-95a48266ba9a" providerId="ADAL" clId="{1E27940E-1673-440F-B0EA-A89B5CBBC076}" dt="2024-11-07T17:52:59.018" v="63" actId="11529"/>
        <pc:sldMkLst>
          <pc:docMk/>
          <pc:sldMk cId="1279366345" sldId="269"/>
        </pc:sldMkLst>
        <pc:spChg chg="mod">
          <ac:chgData name="GABRIEL MOREIRA DE SOUZA" userId="1025953d-9f7c-4322-9983-95a48266ba9a" providerId="ADAL" clId="{1E27940E-1673-440F-B0EA-A89B5CBBC076}" dt="2024-11-07T17:52:19.666" v="60" actId="207"/>
          <ac:spMkLst>
            <pc:docMk/>
            <pc:sldMk cId="1279366345" sldId="269"/>
            <ac:spMk id="3" creationId="{6C4EB410-4D2D-4ACE-FBEB-97B60B89A471}"/>
          </ac:spMkLst>
        </pc:spChg>
        <pc:spChg chg="add">
          <ac:chgData name="GABRIEL MOREIRA DE SOUZA" userId="1025953d-9f7c-4322-9983-95a48266ba9a" providerId="ADAL" clId="{1E27940E-1673-440F-B0EA-A89B5CBBC076}" dt="2024-11-07T17:52:59.018" v="63" actId="11529"/>
          <ac:spMkLst>
            <pc:docMk/>
            <pc:sldMk cId="1279366345" sldId="269"/>
            <ac:spMk id="7" creationId="{4FC6C9F7-17DD-2B8B-9DE0-989F3FE18E11}"/>
          </ac:spMkLst>
        </pc:spChg>
        <pc:cxnChg chg="add del">
          <ac:chgData name="GABRIEL MOREIRA DE SOUZA" userId="1025953d-9f7c-4322-9983-95a48266ba9a" providerId="ADAL" clId="{1E27940E-1673-440F-B0EA-A89B5CBBC076}" dt="2024-11-07T17:52:47.396" v="62" actId="478"/>
          <ac:cxnSpMkLst>
            <pc:docMk/>
            <pc:sldMk cId="1279366345" sldId="269"/>
            <ac:cxnSpMk id="6" creationId="{BB3951E9-3BA5-6824-C401-81BDBE47D463}"/>
          </ac:cxnSpMkLst>
        </pc:cxnChg>
      </pc:sldChg>
    </pc:docChg>
  </pc:docChgLst>
  <pc:docChgLst>
    <pc:chgData name="GABRIEL MOREIRA DE SOUZA" userId="S::20221002801927@pucgo.edu.br::1025953d-9f7c-4322-9983-95a48266ba9a" providerId="AD" clId="Web-{E2FD4DD6-CC80-FCC0-85ED-52E1D43D0449}"/>
    <pc:docChg chg="addSld modSld sldOrd">
      <pc:chgData name="GABRIEL MOREIRA DE SOUZA" userId="S::20221002801927@pucgo.edu.br::1025953d-9f7c-4322-9983-95a48266ba9a" providerId="AD" clId="Web-{E2FD4DD6-CC80-FCC0-85ED-52E1D43D0449}" dt="2024-11-05T22:32:32.023" v="250"/>
      <pc:docMkLst>
        <pc:docMk/>
      </pc:docMkLst>
      <pc:sldChg chg="addSp modSp mod setBg">
        <pc:chgData name="GABRIEL MOREIRA DE SOUZA" userId="S::20221002801927@pucgo.edu.br::1025953d-9f7c-4322-9983-95a48266ba9a" providerId="AD" clId="Web-{E2FD4DD6-CC80-FCC0-85ED-52E1D43D0449}" dt="2024-11-05T22:06:10.371" v="17"/>
        <pc:sldMkLst>
          <pc:docMk/>
          <pc:sldMk cId="1776274162" sldId="259"/>
        </pc:sldMkLst>
        <pc:spChg chg="mod">
          <ac:chgData name="GABRIEL MOREIRA DE SOUZA" userId="S::20221002801927@pucgo.edu.br::1025953d-9f7c-4322-9983-95a48266ba9a" providerId="AD" clId="Web-{E2FD4DD6-CC80-FCC0-85ED-52E1D43D0449}" dt="2024-11-05T22:06:10.371" v="17"/>
          <ac:spMkLst>
            <pc:docMk/>
            <pc:sldMk cId="1776274162" sldId="259"/>
            <ac:spMk id="2" creationId="{6E43B0DE-1965-F887-F278-C009B11140B3}"/>
          </ac:spMkLst>
        </pc:spChg>
        <pc:spChg chg="mod">
          <ac:chgData name="GABRIEL MOREIRA DE SOUZA" userId="S::20221002801927@pucgo.edu.br::1025953d-9f7c-4322-9983-95a48266ba9a" providerId="AD" clId="Web-{E2FD4DD6-CC80-FCC0-85ED-52E1D43D0449}" dt="2024-11-05T22:06:10.371" v="17"/>
          <ac:spMkLst>
            <pc:docMk/>
            <pc:sldMk cId="1776274162" sldId="259"/>
            <ac:spMk id="3" creationId="{F2647D9B-4FBC-4889-6180-2F9D2EB3B23B}"/>
          </ac:spMkLst>
        </pc:spChg>
        <pc:spChg chg="add">
          <ac:chgData name="GABRIEL MOREIRA DE SOUZA" userId="S::20221002801927@pucgo.edu.br::1025953d-9f7c-4322-9983-95a48266ba9a" providerId="AD" clId="Web-{E2FD4DD6-CC80-FCC0-85ED-52E1D43D0449}" dt="2024-11-05T22:06:10.371" v="17"/>
          <ac:spMkLst>
            <pc:docMk/>
            <pc:sldMk cId="1776274162" sldId="259"/>
            <ac:spMk id="10" creationId="{3D00CB3E-22D8-C88A-E699-CC9736BC98D4}"/>
          </ac:spMkLst>
        </pc:spChg>
        <pc:picChg chg="add">
          <ac:chgData name="GABRIEL MOREIRA DE SOUZA" userId="S::20221002801927@pucgo.edu.br::1025953d-9f7c-4322-9983-95a48266ba9a" providerId="AD" clId="Web-{E2FD4DD6-CC80-FCC0-85ED-52E1D43D0449}" dt="2024-11-05T22:06:10.371" v="17"/>
          <ac:picMkLst>
            <pc:docMk/>
            <pc:sldMk cId="1776274162" sldId="259"/>
            <ac:picMk id="7" creationId="{599FC441-3BA3-893D-6286-48FF492034D6}"/>
          </ac:picMkLst>
        </pc:picChg>
      </pc:sldChg>
      <pc:sldChg chg="addSp delSp modSp new mod ord setBg">
        <pc:chgData name="GABRIEL MOREIRA DE SOUZA" userId="S::20221002801927@pucgo.edu.br::1025953d-9f7c-4322-9983-95a48266ba9a" providerId="AD" clId="Web-{E2FD4DD6-CC80-FCC0-85ED-52E1D43D0449}" dt="2024-11-05T22:07:56.280" v="31"/>
        <pc:sldMkLst>
          <pc:docMk/>
          <pc:sldMk cId="1856729078" sldId="260"/>
        </pc:sldMkLst>
        <pc:spChg chg="mod">
          <ac:chgData name="GABRIEL MOREIRA DE SOUZA" userId="S::20221002801927@pucgo.edu.br::1025953d-9f7c-4322-9983-95a48266ba9a" providerId="AD" clId="Web-{E2FD4DD6-CC80-FCC0-85ED-52E1D43D0449}" dt="2024-11-05T22:07:36.764" v="30"/>
          <ac:spMkLst>
            <pc:docMk/>
            <pc:sldMk cId="1856729078" sldId="260"/>
            <ac:spMk id="2" creationId="{DF17539A-D936-0703-33DA-87F6577122B9}"/>
          </ac:spMkLst>
        </pc:spChg>
        <pc:spChg chg="mod">
          <ac:chgData name="GABRIEL MOREIRA DE SOUZA" userId="S::20221002801927@pucgo.edu.br::1025953d-9f7c-4322-9983-95a48266ba9a" providerId="AD" clId="Web-{E2FD4DD6-CC80-FCC0-85ED-52E1D43D0449}" dt="2024-11-05T22:07:36.764" v="30"/>
          <ac:spMkLst>
            <pc:docMk/>
            <pc:sldMk cId="1856729078" sldId="260"/>
            <ac:spMk id="3" creationId="{460CED9A-0A02-D3B3-11CB-4DEA0AEFA82D}"/>
          </ac:spMkLst>
        </pc:spChg>
        <pc:spChg chg="add">
          <ac:chgData name="GABRIEL MOREIRA DE SOUZA" userId="S::20221002801927@pucgo.edu.br::1025953d-9f7c-4322-9983-95a48266ba9a" providerId="AD" clId="Web-{E2FD4DD6-CC80-FCC0-85ED-52E1D43D0449}" dt="2024-11-05T22:07:36.764" v="30"/>
          <ac:spMkLst>
            <pc:docMk/>
            <pc:sldMk cId="1856729078" sldId="260"/>
            <ac:spMk id="8" creationId="{A110BA01-8798-D640-C7DD-78DBE72D9692}"/>
          </ac:spMkLst>
        </pc:spChg>
        <pc:spChg chg="add del">
          <ac:chgData name="GABRIEL MOREIRA DE SOUZA" userId="S::20221002801927@pucgo.edu.br::1025953d-9f7c-4322-9983-95a48266ba9a" providerId="AD" clId="Web-{E2FD4DD6-CC80-FCC0-85ED-52E1D43D0449}" dt="2024-11-05T22:07:32.764" v="27"/>
          <ac:spMkLst>
            <pc:docMk/>
            <pc:sldMk cId="1856729078" sldId="260"/>
            <ac:spMk id="9" creationId="{E5D8E37F-B926-4EDC-B832-034AD1BBD5AC}"/>
          </ac:spMkLst>
        </pc:spChg>
        <pc:spChg chg="add">
          <ac:chgData name="GABRIEL MOREIRA DE SOUZA" userId="S::20221002801927@pucgo.edu.br::1025953d-9f7c-4322-9983-95a48266ba9a" providerId="AD" clId="Web-{E2FD4DD6-CC80-FCC0-85ED-52E1D43D0449}" dt="2024-11-05T22:07:36.764" v="30"/>
          <ac:spMkLst>
            <pc:docMk/>
            <pc:sldMk cId="1856729078" sldId="260"/>
            <ac:spMk id="10" creationId="{8598B132-658A-928F-C688-90609E4EA0E6}"/>
          </ac:spMkLst>
        </pc:spChg>
        <pc:spChg chg="add del">
          <ac:chgData name="GABRIEL MOREIRA DE SOUZA" userId="S::20221002801927@pucgo.edu.br::1025953d-9f7c-4322-9983-95a48266ba9a" providerId="AD" clId="Web-{E2FD4DD6-CC80-FCC0-85ED-52E1D43D0449}" dt="2024-11-05T22:07:36.764" v="29"/>
          <ac:spMkLst>
            <pc:docMk/>
            <pc:sldMk cId="1856729078" sldId="260"/>
            <ac:spMk id="11" creationId="{3D00CB3E-22D8-C88A-E699-CC9736BC98D4}"/>
          </ac:spMkLst>
        </pc:spChg>
        <pc:spChg chg="add">
          <ac:chgData name="GABRIEL MOREIRA DE SOUZA" userId="S::20221002801927@pucgo.edu.br::1025953d-9f7c-4322-9983-95a48266ba9a" providerId="AD" clId="Web-{E2FD4DD6-CC80-FCC0-85ED-52E1D43D0449}" dt="2024-11-05T22:07:36.764" v="30"/>
          <ac:spMkLst>
            <pc:docMk/>
            <pc:sldMk cId="1856729078" sldId="260"/>
            <ac:spMk id="14" creationId="{14AD37D4-765C-FCFF-FC09-2E36C2A25508}"/>
          </ac:spMkLst>
        </pc:spChg>
        <pc:picChg chg="add del">
          <ac:chgData name="GABRIEL MOREIRA DE SOUZA" userId="S::20221002801927@pucgo.edu.br::1025953d-9f7c-4322-9983-95a48266ba9a" providerId="AD" clId="Web-{E2FD4DD6-CC80-FCC0-85ED-52E1D43D0449}" dt="2024-11-05T22:07:32.764" v="27"/>
          <ac:picMkLst>
            <pc:docMk/>
            <pc:sldMk cId="1856729078" sldId="260"/>
            <ac:picMk id="5" creationId="{A5706BA3-628E-BD0F-6E6A-7920DEE8BB0A}"/>
          </ac:picMkLst>
        </pc:picChg>
        <pc:picChg chg="add del">
          <ac:chgData name="GABRIEL MOREIRA DE SOUZA" userId="S::20221002801927@pucgo.edu.br::1025953d-9f7c-4322-9983-95a48266ba9a" providerId="AD" clId="Web-{E2FD4DD6-CC80-FCC0-85ED-52E1D43D0449}" dt="2024-11-05T22:07:36.764" v="29"/>
          <ac:picMkLst>
            <pc:docMk/>
            <pc:sldMk cId="1856729078" sldId="260"/>
            <ac:picMk id="12" creationId="{886C477C-46A0-8B2C-B8F2-AA8A92C8C82F}"/>
          </ac:picMkLst>
        </pc:picChg>
      </pc:sldChg>
      <pc:sldChg chg="modSp new">
        <pc:chgData name="GABRIEL MOREIRA DE SOUZA" userId="S::20221002801927@pucgo.edu.br::1025953d-9f7c-4322-9983-95a48266ba9a" providerId="AD" clId="Web-{E2FD4DD6-CC80-FCC0-85ED-52E1D43D0449}" dt="2024-11-05T22:11:45.786" v="43" actId="20577"/>
        <pc:sldMkLst>
          <pc:docMk/>
          <pc:sldMk cId="764937761" sldId="261"/>
        </pc:sldMkLst>
        <pc:spChg chg="mod">
          <ac:chgData name="GABRIEL MOREIRA DE SOUZA" userId="S::20221002801927@pucgo.edu.br::1025953d-9f7c-4322-9983-95a48266ba9a" providerId="AD" clId="Web-{E2FD4DD6-CC80-FCC0-85ED-52E1D43D0449}" dt="2024-11-05T22:11:14.254" v="41" actId="20577"/>
          <ac:spMkLst>
            <pc:docMk/>
            <pc:sldMk cId="764937761" sldId="261"/>
            <ac:spMk id="2" creationId="{29883DE6-C4B4-04A8-32AA-E5EFA9BCE462}"/>
          </ac:spMkLst>
        </pc:spChg>
        <pc:spChg chg="mod">
          <ac:chgData name="GABRIEL MOREIRA DE SOUZA" userId="S::20221002801927@pucgo.edu.br::1025953d-9f7c-4322-9983-95a48266ba9a" providerId="AD" clId="Web-{E2FD4DD6-CC80-FCC0-85ED-52E1D43D0449}" dt="2024-11-05T22:11:45.786" v="43" actId="20577"/>
          <ac:spMkLst>
            <pc:docMk/>
            <pc:sldMk cId="764937761" sldId="261"/>
            <ac:spMk id="3" creationId="{308A03C7-D4E8-575F-3B17-7B6BDFB37E19}"/>
          </ac:spMkLst>
        </pc:spChg>
      </pc:sldChg>
      <pc:sldChg chg="addSp delSp modSp new">
        <pc:chgData name="GABRIEL MOREIRA DE SOUZA" userId="S::20221002801927@pucgo.edu.br::1025953d-9f7c-4322-9983-95a48266ba9a" providerId="AD" clId="Web-{E2FD4DD6-CC80-FCC0-85ED-52E1D43D0449}" dt="2024-11-05T22:12:50.148" v="90" actId="20577"/>
        <pc:sldMkLst>
          <pc:docMk/>
          <pc:sldMk cId="296255739" sldId="262"/>
        </pc:sldMkLst>
        <pc:spChg chg="mod">
          <ac:chgData name="GABRIEL MOREIRA DE SOUZA" userId="S::20221002801927@pucgo.edu.br::1025953d-9f7c-4322-9983-95a48266ba9a" providerId="AD" clId="Web-{E2FD4DD6-CC80-FCC0-85ED-52E1D43D0449}" dt="2024-11-05T22:11:52.193" v="49" actId="20577"/>
          <ac:spMkLst>
            <pc:docMk/>
            <pc:sldMk cId="296255739" sldId="262"/>
            <ac:spMk id="2" creationId="{9F6141FB-E624-0465-3034-4AFAE4A163E4}"/>
          </ac:spMkLst>
        </pc:spChg>
        <pc:spChg chg="mod">
          <ac:chgData name="GABRIEL MOREIRA DE SOUZA" userId="S::20221002801927@pucgo.edu.br::1025953d-9f7c-4322-9983-95a48266ba9a" providerId="AD" clId="Web-{E2FD4DD6-CC80-FCC0-85ED-52E1D43D0449}" dt="2024-11-05T22:12:50.148" v="90" actId="20577"/>
          <ac:spMkLst>
            <pc:docMk/>
            <pc:sldMk cId="296255739" sldId="262"/>
            <ac:spMk id="3" creationId="{F4246DF2-8632-0F92-83C4-042C03AEDFBA}"/>
          </ac:spMkLst>
        </pc:spChg>
        <pc:spChg chg="add del mod">
          <ac:chgData name="GABRIEL MOREIRA DE SOUZA" userId="S::20221002801927@pucgo.edu.br::1025953d-9f7c-4322-9983-95a48266ba9a" providerId="AD" clId="Web-{E2FD4DD6-CC80-FCC0-85ED-52E1D43D0449}" dt="2024-11-05T22:12:10.475" v="88"/>
          <ac:spMkLst>
            <pc:docMk/>
            <pc:sldMk cId="296255739" sldId="262"/>
            <ac:spMk id="4" creationId="{9C956082-9924-2AD0-21A8-85C9959F1C40}"/>
          </ac:spMkLst>
        </pc:spChg>
        <pc:spChg chg="add del mod">
          <ac:chgData name="GABRIEL MOREIRA DE SOUZA" userId="S::20221002801927@pucgo.edu.br::1025953d-9f7c-4322-9983-95a48266ba9a" providerId="AD" clId="Web-{E2FD4DD6-CC80-FCC0-85ED-52E1D43D0449}" dt="2024-11-05T22:11:56.615" v="60"/>
          <ac:spMkLst>
            <pc:docMk/>
            <pc:sldMk cId="296255739" sldId="262"/>
            <ac:spMk id="5" creationId="{9E420FBA-F801-7F70-452A-D16CE776C7B8}"/>
          </ac:spMkLst>
        </pc:spChg>
      </pc:sldChg>
      <pc:sldChg chg="modSp new">
        <pc:chgData name="GABRIEL MOREIRA DE SOUZA" userId="S::20221002801927@pucgo.edu.br::1025953d-9f7c-4322-9983-95a48266ba9a" providerId="AD" clId="Web-{E2FD4DD6-CC80-FCC0-85ED-52E1D43D0449}" dt="2024-11-05T22:13:42.227" v="96" actId="20577"/>
        <pc:sldMkLst>
          <pc:docMk/>
          <pc:sldMk cId="1168303691" sldId="263"/>
        </pc:sldMkLst>
        <pc:spChg chg="mod">
          <ac:chgData name="GABRIEL MOREIRA DE SOUZA" userId="S::20221002801927@pucgo.edu.br::1025953d-9f7c-4322-9983-95a48266ba9a" providerId="AD" clId="Web-{E2FD4DD6-CC80-FCC0-85ED-52E1D43D0449}" dt="2024-11-05T22:13:38.649" v="93" actId="20577"/>
          <ac:spMkLst>
            <pc:docMk/>
            <pc:sldMk cId="1168303691" sldId="263"/>
            <ac:spMk id="2" creationId="{F4B27A9F-144F-4EF0-1493-F7711C6185C5}"/>
          </ac:spMkLst>
        </pc:spChg>
        <pc:spChg chg="mod">
          <ac:chgData name="GABRIEL MOREIRA DE SOUZA" userId="S::20221002801927@pucgo.edu.br::1025953d-9f7c-4322-9983-95a48266ba9a" providerId="AD" clId="Web-{E2FD4DD6-CC80-FCC0-85ED-52E1D43D0449}" dt="2024-11-05T22:13:42.227" v="96" actId="20577"/>
          <ac:spMkLst>
            <pc:docMk/>
            <pc:sldMk cId="1168303691" sldId="263"/>
            <ac:spMk id="3" creationId="{282DBA70-29C3-0189-52F8-EBB29AA9187E}"/>
          </ac:spMkLst>
        </pc:spChg>
      </pc:sldChg>
      <pc:sldChg chg="modSp new">
        <pc:chgData name="GABRIEL MOREIRA DE SOUZA" userId="S::20221002801927@pucgo.edu.br::1025953d-9f7c-4322-9983-95a48266ba9a" providerId="AD" clId="Web-{E2FD4DD6-CC80-FCC0-85ED-52E1D43D0449}" dt="2024-11-05T22:17:59.281" v="115" actId="20577"/>
        <pc:sldMkLst>
          <pc:docMk/>
          <pc:sldMk cId="3127309714" sldId="264"/>
        </pc:sldMkLst>
        <pc:spChg chg="mod">
          <ac:chgData name="GABRIEL MOREIRA DE SOUZA" userId="S::20221002801927@pucgo.edu.br::1025953d-9f7c-4322-9983-95a48266ba9a" providerId="AD" clId="Web-{E2FD4DD6-CC80-FCC0-85ED-52E1D43D0449}" dt="2024-11-05T22:16:04.371" v="108" actId="20577"/>
          <ac:spMkLst>
            <pc:docMk/>
            <pc:sldMk cId="3127309714" sldId="264"/>
            <ac:spMk id="2" creationId="{D80DB6C5-AD88-F96B-A774-18C0D8CF2EDA}"/>
          </ac:spMkLst>
        </pc:spChg>
        <pc:spChg chg="mod">
          <ac:chgData name="GABRIEL MOREIRA DE SOUZA" userId="S::20221002801927@pucgo.edu.br::1025953d-9f7c-4322-9983-95a48266ba9a" providerId="AD" clId="Web-{E2FD4DD6-CC80-FCC0-85ED-52E1D43D0449}" dt="2024-11-05T22:17:59.281" v="115" actId="20577"/>
          <ac:spMkLst>
            <pc:docMk/>
            <pc:sldMk cId="3127309714" sldId="264"/>
            <ac:spMk id="3" creationId="{FF9863EB-EEDF-CE17-5EBA-56D9E80B6C44}"/>
          </ac:spMkLst>
        </pc:spChg>
      </pc:sldChg>
      <pc:sldChg chg="addSp modSp new mod setBg">
        <pc:chgData name="GABRIEL MOREIRA DE SOUZA" userId="S::20221002801927@pucgo.edu.br::1025953d-9f7c-4322-9983-95a48266ba9a" providerId="AD" clId="Web-{E2FD4DD6-CC80-FCC0-85ED-52E1D43D0449}" dt="2024-11-05T22:32:32.023" v="250"/>
        <pc:sldMkLst>
          <pc:docMk/>
          <pc:sldMk cId="2822008066" sldId="265"/>
        </pc:sldMkLst>
        <pc:spChg chg="mod">
          <ac:chgData name="GABRIEL MOREIRA DE SOUZA" userId="S::20221002801927@pucgo.edu.br::1025953d-9f7c-4322-9983-95a48266ba9a" providerId="AD" clId="Web-{E2FD4DD6-CC80-FCC0-85ED-52E1D43D0449}" dt="2024-11-05T22:32:32.023" v="250"/>
          <ac:spMkLst>
            <pc:docMk/>
            <pc:sldMk cId="2822008066" sldId="265"/>
            <ac:spMk id="2" creationId="{03979138-D929-0801-938B-0DAAD37F2B0B}"/>
          </ac:spMkLst>
        </pc:spChg>
        <pc:spChg chg="mod">
          <ac:chgData name="GABRIEL MOREIRA DE SOUZA" userId="S::20221002801927@pucgo.edu.br::1025953d-9f7c-4322-9983-95a48266ba9a" providerId="AD" clId="Web-{E2FD4DD6-CC80-FCC0-85ED-52E1D43D0449}" dt="2024-11-05T22:32:32.023" v="250"/>
          <ac:spMkLst>
            <pc:docMk/>
            <pc:sldMk cId="2822008066" sldId="265"/>
            <ac:spMk id="3" creationId="{3053EE7B-FE83-9066-EBF3-6C6DBF7DC5E7}"/>
          </ac:spMkLst>
        </pc:spChg>
        <pc:spChg chg="add">
          <ac:chgData name="GABRIEL MOREIRA DE SOUZA" userId="S::20221002801927@pucgo.edu.br::1025953d-9f7c-4322-9983-95a48266ba9a" providerId="AD" clId="Web-{E2FD4DD6-CC80-FCC0-85ED-52E1D43D0449}" dt="2024-11-05T22:32:32.023" v="250"/>
          <ac:spMkLst>
            <pc:docMk/>
            <pc:sldMk cId="2822008066" sldId="265"/>
            <ac:spMk id="9" creationId="{E5D8E37F-B926-4EDC-B832-034AD1BBD5AC}"/>
          </ac:spMkLst>
        </pc:spChg>
        <pc:picChg chg="add">
          <ac:chgData name="GABRIEL MOREIRA DE SOUZA" userId="S::20221002801927@pucgo.edu.br::1025953d-9f7c-4322-9983-95a48266ba9a" providerId="AD" clId="Web-{E2FD4DD6-CC80-FCC0-85ED-52E1D43D0449}" dt="2024-11-05T22:32:32.023" v="250"/>
          <ac:picMkLst>
            <pc:docMk/>
            <pc:sldMk cId="2822008066" sldId="265"/>
            <ac:picMk id="5" creationId="{4ECEBCAF-20E4-ED8A-CE57-C8CD9F91B9DB}"/>
          </ac:picMkLst>
        </pc:picChg>
      </pc:sldChg>
      <pc:sldChg chg="addSp modSp new mod setBg">
        <pc:chgData name="GABRIEL MOREIRA DE SOUZA" userId="S::20221002801927@pucgo.edu.br::1025953d-9f7c-4322-9983-95a48266ba9a" providerId="AD" clId="Web-{E2FD4DD6-CC80-FCC0-85ED-52E1D43D0449}" dt="2024-11-05T22:32:23.804" v="249"/>
        <pc:sldMkLst>
          <pc:docMk/>
          <pc:sldMk cId="3248000458" sldId="266"/>
        </pc:sldMkLst>
        <pc:spChg chg="mod">
          <ac:chgData name="GABRIEL MOREIRA DE SOUZA" userId="S::20221002801927@pucgo.edu.br::1025953d-9f7c-4322-9983-95a48266ba9a" providerId="AD" clId="Web-{E2FD4DD6-CC80-FCC0-85ED-52E1D43D0449}" dt="2024-11-05T22:32:23.804" v="249"/>
          <ac:spMkLst>
            <pc:docMk/>
            <pc:sldMk cId="3248000458" sldId="266"/>
            <ac:spMk id="2" creationId="{02617F3C-3EE9-81F2-734D-E0832DF33C10}"/>
          </ac:spMkLst>
        </pc:spChg>
        <pc:spChg chg="mod">
          <ac:chgData name="GABRIEL MOREIRA DE SOUZA" userId="S::20221002801927@pucgo.edu.br::1025953d-9f7c-4322-9983-95a48266ba9a" providerId="AD" clId="Web-{E2FD4DD6-CC80-FCC0-85ED-52E1D43D0449}" dt="2024-11-05T22:32:23.804" v="249"/>
          <ac:spMkLst>
            <pc:docMk/>
            <pc:sldMk cId="3248000458" sldId="266"/>
            <ac:spMk id="3" creationId="{0B79723A-331D-CF31-A14D-7626ACE81047}"/>
          </ac:spMkLst>
        </pc:spChg>
        <pc:spChg chg="add">
          <ac:chgData name="GABRIEL MOREIRA DE SOUZA" userId="S::20221002801927@pucgo.edu.br::1025953d-9f7c-4322-9983-95a48266ba9a" providerId="AD" clId="Web-{E2FD4DD6-CC80-FCC0-85ED-52E1D43D0449}" dt="2024-11-05T22:32:23.804" v="249"/>
          <ac:spMkLst>
            <pc:docMk/>
            <pc:sldMk cId="3248000458" sldId="266"/>
            <ac:spMk id="9" creationId="{E5D8E37F-B926-4EDC-B832-034AD1BBD5AC}"/>
          </ac:spMkLst>
        </pc:spChg>
        <pc:picChg chg="add">
          <ac:chgData name="GABRIEL MOREIRA DE SOUZA" userId="S::20221002801927@pucgo.edu.br::1025953d-9f7c-4322-9983-95a48266ba9a" providerId="AD" clId="Web-{E2FD4DD6-CC80-FCC0-85ED-52E1D43D0449}" dt="2024-11-05T22:32:23.804" v="249"/>
          <ac:picMkLst>
            <pc:docMk/>
            <pc:sldMk cId="3248000458" sldId="266"/>
            <ac:picMk id="5" creationId="{2472D2F1-A037-6EE7-AA40-61A29368BB89}"/>
          </ac:picMkLst>
        </pc:picChg>
      </pc:sldChg>
      <pc:sldChg chg="addSp modSp new mod setBg">
        <pc:chgData name="GABRIEL MOREIRA DE SOUZA" userId="S::20221002801927@pucgo.edu.br::1025953d-9f7c-4322-9983-95a48266ba9a" providerId="AD" clId="Web-{E2FD4DD6-CC80-FCC0-85ED-52E1D43D0449}" dt="2024-11-05T22:32:14.022" v="248"/>
        <pc:sldMkLst>
          <pc:docMk/>
          <pc:sldMk cId="731411660" sldId="267"/>
        </pc:sldMkLst>
        <pc:spChg chg="mod">
          <ac:chgData name="GABRIEL MOREIRA DE SOUZA" userId="S::20221002801927@pucgo.edu.br::1025953d-9f7c-4322-9983-95a48266ba9a" providerId="AD" clId="Web-{E2FD4DD6-CC80-FCC0-85ED-52E1D43D0449}" dt="2024-11-05T22:32:14.022" v="248"/>
          <ac:spMkLst>
            <pc:docMk/>
            <pc:sldMk cId="731411660" sldId="267"/>
            <ac:spMk id="2" creationId="{C644315C-39E0-7CDB-9DF8-D49E204E09A1}"/>
          </ac:spMkLst>
        </pc:spChg>
        <pc:spChg chg="mod">
          <ac:chgData name="GABRIEL MOREIRA DE SOUZA" userId="S::20221002801927@pucgo.edu.br::1025953d-9f7c-4322-9983-95a48266ba9a" providerId="AD" clId="Web-{E2FD4DD6-CC80-FCC0-85ED-52E1D43D0449}" dt="2024-11-05T22:32:14.022" v="248"/>
          <ac:spMkLst>
            <pc:docMk/>
            <pc:sldMk cId="731411660" sldId="267"/>
            <ac:spMk id="3" creationId="{C321E947-ACF1-546B-9A00-CFED7466BD09}"/>
          </ac:spMkLst>
        </pc:spChg>
        <pc:spChg chg="add">
          <ac:chgData name="GABRIEL MOREIRA DE SOUZA" userId="S::20221002801927@pucgo.edu.br::1025953d-9f7c-4322-9983-95a48266ba9a" providerId="AD" clId="Web-{E2FD4DD6-CC80-FCC0-85ED-52E1D43D0449}" dt="2024-11-05T22:32:14.022" v="248"/>
          <ac:spMkLst>
            <pc:docMk/>
            <pc:sldMk cId="731411660" sldId="267"/>
            <ac:spMk id="9" creationId="{E5D8E37F-B926-4EDC-B832-034AD1BBD5AC}"/>
          </ac:spMkLst>
        </pc:spChg>
        <pc:picChg chg="add">
          <ac:chgData name="GABRIEL MOREIRA DE SOUZA" userId="S::20221002801927@pucgo.edu.br::1025953d-9f7c-4322-9983-95a48266ba9a" providerId="AD" clId="Web-{E2FD4DD6-CC80-FCC0-85ED-52E1D43D0449}" dt="2024-11-05T22:32:14.022" v="248"/>
          <ac:picMkLst>
            <pc:docMk/>
            <pc:sldMk cId="731411660" sldId="267"/>
            <ac:picMk id="5" creationId="{F4B1E0F7-F6B3-7747-2D53-B7210618F12A}"/>
          </ac:picMkLst>
        </pc:picChg>
      </pc:sldChg>
      <pc:sldChg chg="addSp modSp new mod setBg">
        <pc:chgData name="GABRIEL MOREIRA DE SOUZA" userId="S::20221002801927@pucgo.edu.br::1025953d-9f7c-4322-9983-95a48266ba9a" providerId="AD" clId="Web-{E2FD4DD6-CC80-FCC0-85ED-52E1D43D0449}" dt="2024-11-05T22:32:07.491" v="247"/>
        <pc:sldMkLst>
          <pc:docMk/>
          <pc:sldMk cId="145167498" sldId="268"/>
        </pc:sldMkLst>
        <pc:spChg chg="mod">
          <ac:chgData name="GABRIEL MOREIRA DE SOUZA" userId="S::20221002801927@pucgo.edu.br::1025953d-9f7c-4322-9983-95a48266ba9a" providerId="AD" clId="Web-{E2FD4DD6-CC80-FCC0-85ED-52E1D43D0449}" dt="2024-11-05T22:32:07.491" v="247"/>
          <ac:spMkLst>
            <pc:docMk/>
            <pc:sldMk cId="145167498" sldId="268"/>
            <ac:spMk id="2" creationId="{AA13CE6D-E355-D335-1D84-93F306CF2922}"/>
          </ac:spMkLst>
        </pc:spChg>
        <pc:spChg chg="mod">
          <ac:chgData name="GABRIEL MOREIRA DE SOUZA" userId="S::20221002801927@pucgo.edu.br::1025953d-9f7c-4322-9983-95a48266ba9a" providerId="AD" clId="Web-{E2FD4DD6-CC80-FCC0-85ED-52E1D43D0449}" dt="2024-11-05T22:32:07.491" v="247"/>
          <ac:spMkLst>
            <pc:docMk/>
            <pc:sldMk cId="145167498" sldId="268"/>
            <ac:spMk id="3" creationId="{72826C1A-BD48-2730-9C40-52C8051796B1}"/>
          </ac:spMkLst>
        </pc:spChg>
        <pc:spChg chg="add">
          <ac:chgData name="GABRIEL MOREIRA DE SOUZA" userId="S::20221002801927@pucgo.edu.br::1025953d-9f7c-4322-9983-95a48266ba9a" providerId="AD" clId="Web-{E2FD4DD6-CC80-FCC0-85ED-52E1D43D0449}" dt="2024-11-05T22:32:07.491" v="247"/>
          <ac:spMkLst>
            <pc:docMk/>
            <pc:sldMk cId="145167498" sldId="268"/>
            <ac:spMk id="9" creationId="{E5D8E37F-B926-4EDC-B832-034AD1BBD5AC}"/>
          </ac:spMkLst>
        </pc:spChg>
        <pc:picChg chg="add">
          <ac:chgData name="GABRIEL MOREIRA DE SOUZA" userId="S::20221002801927@pucgo.edu.br::1025953d-9f7c-4322-9983-95a48266ba9a" providerId="AD" clId="Web-{E2FD4DD6-CC80-FCC0-85ED-52E1D43D0449}" dt="2024-11-05T22:32:07.491" v="247"/>
          <ac:picMkLst>
            <pc:docMk/>
            <pc:sldMk cId="145167498" sldId="268"/>
            <ac:picMk id="5" creationId="{0C52A607-E833-4A55-BAE8-E2C3FDC7418C}"/>
          </ac:picMkLst>
        </pc:picChg>
      </pc:sldChg>
      <pc:sldChg chg="addSp delSp modSp new mod setBg">
        <pc:chgData name="GABRIEL MOREIRA DE SOUZA" userId="S::20221002801927@pucgo.edu.br::1025953d-9f7c-4322-9983-95a48266ba9a" providerId="AD" clId="Web-{E2FD4DD6-CC80-FCC0-85ED-52E1D43D0449}" dt="2024-11-05T22:29:59.300" v="246" actId="1076"/>
        <pc:sldMkLst>
          <pc:docMk/>
          <pc:sldMk cId="1279366345" sldId="269"/>
        </pc:sldMkLst>
        <pc:spChg chg="mod">
          <ac:chgData name="GABRIEL MOREIRA DE SOUZA" userId="S::20221002801927@pucgo.edu.br::1025953d-9f7c-4322-9983-95a48266ba9a" providerId="AD" clId="Web-{E2FD4DD6-CC80-FCC0-85ED-52E1D43D0449}" dt="2024-11-05T22:29:48.503" v="244"/>
          <ac:spMkLst>
            <pc:docMk/>
            <pc:sldMk cId="1279366345" sldId="269"/>
            <ac:spMk id="2" creationId="{89EF80C8-CA14-1FDB-49DC-ED0CBAF3C6E3}"/>
          </ac:spMkLst>
        </pc:spChg>
        <pc:spChg chg="mod">
          <ac:chgData name="GABRIEL MOREIRA DE SOUZA" userId="S::20221002801927@pucgo.edu.br::1025953d-9f7c-4322-9983-95a48266ba9a" providerId="AD" clId="Web-{E2FD4DD6-CC80-FCC0-85ED-52E1D43D0449}" dt="2024-11-05T22:29:48.503" v="244"/>
          <ac:spMkLst>
            <pc:docMk/>
            <pc:sldMk cId="1279366345" sldId="269"/>
            <ac:spMk id="3" creationId="{6C4EB410-4D2D-4ACE-FBEB-97B60B89A471}"/>
          </ac:spMkLst>
        </pc:spChg>
        <pc:spChg chg="add del">
          <ac:chgData name="GABRIEL MOREIRA DE SOUZA" userId="S::20221002801927@pucgo.edu.br::1025953d-9f7c-4322-9983-95a48266ba9a" providerId="AD" clId="Web-{E2FD4DD6-CC80-FCC0-85ED-52E1D43D0449}" dt="2024-11-05T22:29:45.878" v="241"/>
          <ac:spMkLst>
            <pc:docMk/>
            <pc:sldMk cId="1279366345" sldId="269"/>
            <ac:spMk id="9" creationId="{3D00CB3E-22D8-C88A-E699-CC9736BC98D4}"/>
          </ac:spMkLst>
        </pc:spChg>
        <pc:spChg chg="add del">
          <ac:chgData name="GABRIEL MOREIRA DE SOUZA" userId="S::20221002801927@pucgo.edu.br::1025953d-9f7c-4322-9983-95a48266ba9a" providerId="AD" clId="Web-{E2FD4DD6-CC80-FCC0-85ED-52E1D43D0449}" dt="2024-11-05T22:29:48.487" v="243"/>
          <ac:spMkLst>
            <pc:docMk/>
            <pc:sldMk cId="1279366345" sldId="269"/>
            <ac:spMk id="11" creationId="{72AA3712-C5CA-A663-E80E-253CE093079F}"/>
          </ac:spMkLst>
        </pc:spChg>
        <pc:spChg chg="add">
          <ac:chgData name="GABRIEL MOREIRA DE SOUZA" userId="S::20221002801927@pucgo.edu.br::1025953d-9f7c-4322-9983-95a48266ba9a" providerId="AD" clId="Web-{E2FD4DD6-CC80-FCC0-85ED-52E1D43D0449}" dt="2024-11-05T22:29:48.503" v="244"/>
          <ac:spMkLst>
            <pc:docMk/>
            <pc:sldMk cId="1279366345" sldId="269"/>
            <ac:spMk id="13" creationId="{3D00CB3E-22D8-C88A-E699-CC9736BC98D4}"/>
          </ac:spMkLst>
        </pc:spChg>
        <pc:picChg chg="add mod">
          <ac:chgData name="GABRIEL MOREIRA DE SOUZA" userId="S::20221002801927@pucgo.edu.br::1025953d-9f7c-4322-9983-95a48266ba9a" providerId="AD" clId="Web-{E2FD4DD6-CC80-FCC0-85ED-52E1D43D0449}" dt="2024-11-05T22:29:59.300" v="246" actId="1076"/>
          <ac:picMkLst>
            <pc:docMk/>
            <pc:sldMk cId="1279366345" sldId="269"/>
            <ac:picMk id="4" creationId="{D448F56E-34A0-C26D-9EBE-D9FCF18AD207}"/>
          </ac:picMkLst>
        </pc:picChg>
      </pc:sldChg>
    </pc:docChg>
  </pc:docChgLst>
  <pc:docChgLst>
    <pc:chgData name="GABRIEL MOREIRA DE SOUZA" userId="S::20221002801927@pucgo.edu.br::1025953d-9f7c-4322-9983-95a48266ba9a" providerId="AD" clId="Web-{5E6D1B8D-4CE9-4C93-8677-B2C32535153B}"/>
    <pc:docChg chg="addSld delSld modSld">
      <pc:chgData name="GABRIEL MOREIRA DE SOUZA" userId="S::20221002801927@pucgo.edu.br::1025953d-9f7c-4322-9983-95a48266ba9a" providerId="AD" clId="Web-{5E6D1B8D-4CE9-4C93-8677-B2C32535153B}" dt="2024-11-05T22:35:16.315" v="11"/>
      <pc:docMkLst>
        <pc:docMk/>
      </pc:docMkLst>
      <pc:sldChg chg="addSp modSp mod setBg">
        <pc:chgData name="GABRIEL MOREIRA DE SOUZA" userId="S::20221002801927@pucgo.edu.br::1025953d-9f7c-4322-9983-95a48266ba9a" providerId="AD" clId="Web-{5E6D1B8D-4CE9-4C93-8677-B2C32535153B}" dt="2024-11-05T22:34:13.360" v="2"/>
        <pc:sldMkLst>
          <pc:docMk/>
          <pc:sldMk cId="764937761" sldId="261"/>
        </pc:sldMkLst>
        <pc:spChg chg="mod">
          <ac:chgData name="GABRIEL MOREIRA DE SOUZA" userId="S::20221002801927@pucgo.edu.br::1025953d-9f7c-4322-9983-95a48266ba9a" providerId="AD" clId="Web-{5E6D1B8D-4CE9-4C93-8677-B2C32535153B}" dt="2024-11-05T22:34:13.360" v="2"/>
          <ac:spMkLst>
            <pc:docMk/>
            <pc:sldMk cId="764937761" sldId="261"/>
            <ac:spMk id="2" creationId="{29883DE6-C4B4-04A8-32AA-E5EFA9BCE462}"/>
          </ac:spMkLst>
        </pc:spChg>
        <pc:spChg chg="mod">
          <ac:chgData name="GABRIEL MOREIRA DE SOUZA" userId="S::20221002801927@pucgo.edu.br::1025953d-9f7c-4322-9983-95a48266ba9a" providerId="AD" clId="Web-{5E6D1B8D-4CE9-4C93-8677-B2C32535153B}" dt="2024-11-05T22:34:13.360" v="2"/>
          <ac:spMkLst>
            <pc:docMk/>
            <pc:sldMk cId="764937761" sldId="261"/>
            <ac:spMk id="3" creationId="{308A03C7-D4E8-575F-3B17-7B6BDFB37E19}"/>
          </ac:spMkLst>
        </pc:spChg>
        <pc:spChg chg="add">
          <ac:chgData name="GABRIEL MOREIRA DE SOUZA" userId="S::20221002801927@pucgo.edu.br::1025953d-9f7c-4322-9983-95a48266ba9a" providerId="AD" clId="Web-{5E6D1B8D-4CE9-4C93-8677-B2C32535153B}" dt="2024-11-05T22:34:13.360" v="2"/>
          <ac:spMkLst>
            <pc:docMk/>
            <pc:sldMk cId="764937761" sldId="261"/>
            <ac:spMk id="9" creationId="{3D00CB3E-22D8-C88A-E699-CC9736BC98D4}"/>
          </ac:spMkLst>
        </pc:spChg>
        <pc:picChg chg="add">
          <ac:chgData name="GABRIEL MOREIRA DE SOUZA" userId="S::20221002801927@pucgo.edu.br::1025953d-9f7c-4322-9983-95a48266ba9a" providerId="AD" clId="Web-{5E6D1B8D-4CE9-4C93-8677-B2C32535153B}" dt="2024-11-05T22:34:13.360" v="2"/>
          <ac:picMkLst>
            <pc:docMk/>
            <pc:sldMk cId="764937761" sldId="261"/>
            <ac:picMk id="5" creationId="{4E32AC2C-9293-FBF1-3C5D-ACB819574637}"/>
          </ac:picMkLst>
        </pc:picChg>
      </pc:sldChg>
      <pc:sldChg chg="addSp delSp modSp mod setBg">
        <pc:chgData name="GABRIEL MOREIRA DE SOUZA" userId="S::20221002801927@pucgo.edu.br::1025953d-9f7c-4322-9983-95a48266ba9a" providerId="AD" clId="Web-{5E6D1B8D-4CE9-4C93-8677-B2C32535153B}" dt="2024-11-05T22:34:33.064" v="3"/>
        <pc:sldMkLst>
          <pc:docMk/>
          <pc:sldMk cId="296255739" sldId="262"/>
        </pc:sldMkLst>
        <pc:spChg chg="mod">
          <ac:chgData name="GABRIEL MOREIRA DE SOUZA" userId="S::20221002801927@pucgo.edu.br::1025953d-9f7c-4322-9983-95a48266ba9a" providerId="AD" clId="Web-{5E6D1B8D-4CE9-4C93-8677-B2C32535153B}" dt="2024-11-05T22:34:33.064" v="3"/>
          <ac:spMkLst>
            <pc:docMk/>
            <pc:sldMk cId="296255739" sldId="262"/>
            <ac:spMk id="2" creationId="{9F6141FB-E624-0465-3034-4AFAE4A163E4}"/>
          </ac:spMkLst>
        </pc:spChg>
        <pc:spChg chg="del">
          <ac:chgData name="GABRIEL MOREIRA DE SOUZA" userId="S::20221002801927@pucgo.edu.br::1025953d-9f7c-4322-9983-95a48266ba9a" providerId="AD" clId="Web-{5E6D1B8D-4CE9-4C93-8677-B2C32535153B}" dt="2024-11-05T22:34:33.064" v="3"/>
          <ac:spMkLst>
            <pc:docMk/>
            <pc:sldMk cId="296255739" sldId="262"/>
            <ac:spMk id="3" creationId="{F4246DF2-8632-0F92-83C4-042C03AEDFBA}"/>
          </ac:spMkLst>
        </pc:spChg>
        <pc:spChg chg="add">
          <ac:chgData name="GABRIEL MOREIRA DE SOUZA" userId="S::20221002801927@pucgo.edu.br::1025953d-9f7c-4322-9983-95a48266ba9a" providerId="AD" clId="Web-{5E6D1B8D-4CE9-4C93-8677-B2C32535153B}" dt="2024-11-05T22:34:33.064" v="3"/>
          <ac:spMkLst>
            <pc:docMk/>
            <pc:sldMk cId="296255739" sldId="262"/>
            <ac:spMk id="9" creationId="{80300B1B-B85E-D514-C6B4-30126EBBCDEC}"/>
          </ac:spMkLst>
        </pc:spChg>
        <pc:spChg chg="add">
          <ac:chgData name="GABRIEL MOREIRA DE SOUZA" userId="S::20221002801927@pucgo.edu.br::1025953d-9f7c-4322-9983-95a48266ba9a" providerId="AD" clId="Web-{5E6D1B8D-4CE9-4C93-8677-B2C32535153B}" dt="2024-11-05T22:34:33.064" v="3"/>
          <ac:spMkLst>
            <pc:docMk/>
            <pc:sldMk cId="296255739" sldId="262"/>
            <ac:spMk id="11" creationId="{F2CC8CFE-31F3-0DA5-6AC8-9A74170BF39A}"/>
          </ac:spMkLst>
        </pc:spChg>
        <pc:spChg chg="add">
          <ac:chgData name="GABRIEL MOREIRA DE SOUZA" userId="S::20221002801927@pucgo.edu.br::1025953d-9f7c-4322-9983-95a48266ba9a" providerId="AD" clId="Web-{5E6D1B8D-4CE9-4C93-8677-B2C32535153B}" dt="2024-11-05T22:34:33.064" v="3"/>
          <ac:spMkLst>
            <pc:docMk/>
            <pc:sldMk cId="296255739" sldId="262"/>
            <ac:spMk id="13" creationId="{A9FB23B6-1F34-5B6A-2697-938FB355B34C}"/>
          </ac:spMkLst>
        </pc:spChg>
        <pc:graphicFrameChg chg="add">
          <ac:chgData name="GABRIEL MOREIRA DE SOUZA" userId="S::20221002801927@pucgo.edu.br::1025953d-9f7c-4322-9983-95a48266ba9a" providerId="AD" clId="Web-{5E6D1B8D-4CE9-4C93-8677-B2C32535153B}" dt="2024-11-05T22:34:33.064" v="3"/>
          <ac:graphicFrameMkLst>
            <pc:docMk/>
            <pc:sldMk cId="296255739" sldId="262"/>
            <ac:graphicFrameMk id="6" creationId="{CBF3CD8B-C841-FD2E-B2FB-18B85C47E517}"/>
          </ac:graphicFrameMkLst>
        </pc:graphicFrameChg>
      </pc:sldChg>
      <pc:sldChg chg="addSp delSp modSp mod setBg">
        <pc:chgData name="GABRIEL MOREIRA DE SOUZA" userId="S::20221002801927@pucgo.edu.br::1025953d-9f7c-4322-9983-95a48266ba9a" providerId="AD" clId="Web-{5E6D1B8D-4CE9-4C93-8677-B2C32535153B}" dt="2024-11-05T22:34:47.752" v="4"/>
        <pc:sldMkLst>
          <pc:docMk/>
          <pc:sldMk cId="1168303691" sldId="263"/>
        </pc:sldMkLst>
        <pc:spChg chg="mod">
          <ac:chgData name="GABRIEL MOREIRA DE SOUZA" userId="S::20221002801927@pucgo.edu.br::1025953d-9f7c-4322-9983-95a48266ba9a" providerId="AD" clId="Web-{5E6D1B8D-4CE9-4C93-8677-B2C32535153B}" dt="2024-11-05T22:34:47.752" v="4"/>
          <ac:spMkLst>
            <pc:docMk/>
            <pc:sldMk cId="1168303691" sldId="263"/>
            <ac:spMk id="2" creationId="{F4B27A9F-144F-4EF0-1493-F7711C6185C5}"/>
          </ac:spMkLst>
        </pc:spChg>
        <pc:spChg chg="del">
          <ac:chgData name="GABRIEL MOREIRA DE SOUZA" userId="S::20221002801927@pucgo.edu.br::1025953d-9f7c-4322-9983-95a48266ba9a" providerId="AD" clId="Web-{5E6D1B8D-4CE9-4C93-8677-B2C32535153B}" dt="2024-11-05T22:34:47.752" v="4"/>
          <ac:spMkLst>
            <pc:docMk/>
            <pc:sldMk cId="1168303691" sldId="263"/>
            <ac:spMk id="3" creationId="{282DBA70-29C3-0189-52F8-EBB29AA9187E}"/>
          </ac:spMkLst>
        </pc:spChg>
        <pc:spChg chg="add">
          <ac:chgData name="GABRIEL MOREIRA DE SOUZA" userId="S::20221002801927@pucgo.edu.br::1025953d-9f7c-4322-9983-95a48266ba9a" providerId="AD" clId="Web-{5E6D1B8D-4CE9-4C93-8677-B2C32535153B}" dt="2024-11-05T22:34:47.752" v="4"/>
          <ac:spMkLst>
            <pc:docMk/>
            <pc:sldMk cId="1168303691" sldId="263"/>
            <ac:spMk id="9" creationId="{B063577F-2949-C31E-B4B0-5E250230FD0F}"/>
          </ac:spMkLst>
        </pc:spChg>
        <pc:spChg chg="add">
          <ac:chgData name="GABRIEL MOREIRA DE SOUZA" userId="S::20221002801927@pucgo.edu.br::1025953d-9f7c-4322-9983-95a48266ba9a" providerId="AD" clId="Web-{5E6D1B8D-4CE9-4C93-8677-B2C32535153B}" dt="2024-11-05T22:34:47.752" v="4"/>
          <ac:spMkLst>
            <pc:docMk/>
            <pc:sldMk cId="1168303691" sldId="263"/>
            <ac:spMk id="11" creationId="{17E4A51B-BAF6-3729-A2C0-89331F2FB716}"/>
          </ac:spMkLst>
        </pc:spChg>
        <pc:graphicFrameChg chg="add">
          <ac:chgData name="GABRIEL MOREIRA DE SOUZA" userId="S::20221002801927@pucgo.edu.br::1025953d-9f7c-4322-9983-95a48266ba9a" providerId="AD" clId="Web-{5E6D1B8D-4CE9-4C93-8677-B2C32535153B}" dt="2024-11-05T22:34:47.752" v="4"/>
          <ac:graphicFrameMkLst>
            <pc:docMk/>
            <pc:sldMk cId="1168303691" sldId="263"/>
            <ac:graphicFrameMk id="5" creationId="{B4A55F05-97D4-DD09-C6BB-D8509996757B}"/>
          </ac:graphicFrameMkLst>
        </pc:graphicFrameChg>
      </pc:sldChg>
      <pc:sldChg chg="addSp delSp modSp mod setBg">
        <pc:chgData name="GABRIEL MOREIRA DE SOUZA" userId="S::20221002801927@pucgo.edu.br::1025953d-9f7c-4322-9983-95a48266ba9a" providerId="AD" clId="Web-{5E6D1B8D-4CE9-4C93-8677-B2C32535153B}" dt="2024-11-05T22:35:16.315" v="11"/>
        <pc:sldMkLst>
          <pc:docMk/>
          <pc:sldMk cId="3127309714" sldId="264"/>
        </pc:sldMkLst>
        <pc:spChg chg="mod">
          <ac:chgData name="GABRIEL MOREIRA DE SOUZA" userId="S::20221002801927@pucgo.edu.br::1025953d-9f7c-4322-9983-95a48266ba9a" providerId="AD" clId="Web-{5E6D1B8D-4CE9-4C93-8677-B2C32535153B}" dt="2024-11-05T22:35:16.315" v="11"/>
          <ac:spMkLst>
            <pc:docMk/>
            <pc:sldMk cId="3127309714" sldId="264"/>
            <ac:spMk id="2" creationId="{D80DB6C5-AD88-F96B-A774-18C0D8CF2EDA}"/>
          </ac:spMkLst>
        </pc:spChg>
        <pc:spChg chg="mod">
          <ac:chgData name="GABRIEL MOREIRA DE SOUZA" userId="S::20221002801927@pucgo.edu.br::1025953d-9f7c-4322-9983-95a48266ba9a" providerId="AD" clId="Web-{5E6D1B8D-4CE9-4C93-8677-B2C32535153B}" dt="2024-11-05T22:35:16.315" v="11"/>
          <ac:spMkLst>
            <pc:docMk/>
            <pc:sldMk cId="3127309714" sldId="264"/>
            <ac:spMk id="3" creationId="{FF9863EB-EEDF-CE17-5EBA-56D9E80B6C44}"/>
          </ac:spMkLst>
        </pc:spChg>
        <pc:spChg chg="add del">
          <ac:chgData name="GABRIEL MOREIRA DE SOUZA" userId="S::20221002801927@pucgo.edu.br::1025953d-9f7c-4322-9983-95a48266ba9a" providerId="AD" clId="Web-{5E6D1B8D-4CE9-4C93-8677-B2C32535153B}" dt="2024-11-05T22:35:13.799" v="8"/>
          <ac:spMkLst>
            <pc:docMk/>
            <pc:sldMk cId="3127309714" sldId="264"/>
            <ac:spMk id="8" creationId="{80300B1B-B85E-D514-C6B4-30126EBBCDEC}"/>
          </ac:spMkLst>
        </pc:spChg>
        <pc:spChg chg="add del">
          <ac:chgData name="GABRIEL MOREIRA DE SOUZA" userId="S::20221002801927@pucgo.edu.br::1025953d-9f7c-4322-9983-95a48266ba9a" providerId="AD" clId="Web-{5E6D1B8D-4CE9-4C93-8677-B2C32535153B}" dt="2024-11-05T22:35:10.565" v="6"/>
          <ac:spMkLst>
            <pc:docMk/>
            <pc:sldMk cId="3127309714" sldId="264"/>
            <ac:spMk id="10" creationId="{3D00CB3E-22D8-C88A-E699-CC9736BC98D4}"/>
          </ac:spMkLst>
        </pc:spChg>
        <pc:spChg chg="add del">
          <ac:chgData name="GABRIEL MOREIRA DE SOUZA" userId="S::20221002801927@pucgo.edu.br::1025953d-9f7c-4322-9983-95a48266ba9a" providerId="AD" clId="Web-{5E6D1B8D-4CE9-4C93-8677-B2C32535153B}" dt="2024-11-05T22:35:13.799" v="8"/>
          <ac:spMkLst>
            <pc:docMk/>
            <pc:sldMk cId="3127309714" sldId="264"/>
            <ac:spMk id="12" creationId="{676B30C7-A5EB-62EB-4D41-ED75213FAE73}"/>
          </ac:spMkLst>
        </pc:spChg>
        <pc:spChg chg="add del">
          <ac:chgData name="GABRIEL MOREIRA DE SOUZA" userId="S::20221002801927@pucgo.edu.br::1025953d-9f7c-4322-9983-95a48266ba9a" providerId="AD" clId="Web-{5E6D1B8D-4CE9-4C93-8677-B2C32535153B}" dt="2024-11-05T22:35:16.299" v="10"/>
          <ac:spMkLst>
            <pc:docMk/>
            <pc:sldMk cId="3127309714" sldId="264"/>
            <ac:spMk id="14" creationId="{A110BA01-8798-D640-C7DD-78DBE72D9692}"/>
          </ac:spMkLst>
        </pc:spChg>
        <pc:spChg chg="add del">
          <ac:chgData name="GABRIEL MOREIRA DE SOUZA" userId="S::20221002801927@pucgo.edu.br::1025953d-9f7c-4322-9983-95a48266ba9a" providerId="AD" clId="Web-{5E6D1B8D-4CE9-4C93-8677-B2C32535153B}" dt="2024-11-05T22:35:16.299" v="10"/>
          <ac:spMkLst>
            <pc:docMk/>
            <pc:sldMk cId="3127309714" sldId="264"/>
            <ac:spMk id="15" creationId="{8598B132-658A-928F-C688-90609E4EA0E6}"/>
          </ac:spMkLst>
        </pc:spChg>
        <pc:spChg chg="add del">
          <ac:chgData name="GABRIEL MOREIRA DE SOUZA" userId="S::20221002801927@pucgo.edu.br::1025953d-9f7c-4322-9983-95a48266ba9a" providerId="AD" clId="Web-{5E6D1B8D-4CE9-4C93-8677-B2C32535153B}" dt="2024-11-05T22:35:16.299" v="10"/>
          <ac:spMkLst>
            <pc:docMk/>
            <pc:sldMk cId="3127309714" sldId="264"/>
            <ac:spMk id="16" creationId="{14AD37D4-765C-FCFF-FC09-2E36C2A25508}"/>
          </ac:spMkLst>
        </pc:spChg>
        <pc:spChg chg="add">
          <ac:chgData name="GABRIEL MOREIRA DE SOUZA" userId="S::20221002801927@pucgo.edu.br::1025953d-9f7c-4322-9983-95a48266ba9a" providerId="AD" clId="Web-{5E6D1B8D-4CE9-4C93-8677-B2C32535153B}" dt="2024-11-05T22:35:16.315" v="11"/>
          <ac:spMkLst>
            <pc:docMk/>
            <pc:sldMk cId="3127309714" sldId="264"/>
            <ac:spMk id="18" creationId="{B063577F-2949-C31E-B4B0-5E250230FD0F}"/>
          </ac:spMkLst>
        </pc:spChg>
        <pc:spChg chg="add">
          <ac:chgData name="GABRIEL MOREIRA DE SOUZA" userId="S::20221002801927@pucgo.edu.br::1025953d-9f7c-4322-9983-95a48266ba9a" providerId="AD" clId="Web-{5E6D1B8D-4CE9-4C93-8677-B2C32535153B}" dt="2024-11-05T22:35:16.315" v="11"/>
          <ac:spMkLst>
            <pc:docMk/>
            <pc:sldMk cId="3127309714" sldId="264"/>
            <ac:spMk id="19" creationId="{17E4A51B-BAF6-3729-A2C0-89331F2FB716}"/>
          </ac:spMkLst>
        </pc:spChg>
        <pc:picChg chg="add del">
          <ac:chgData name="GABRIEL MOREIRA DE SOUZA" userId="S::20221002801927@pucgo.edu.br::1025953d-9f7c-4322-9983-95a48266ba9a" providerId="AD" clId="Web-{5E6D1B8D-4CE9-4C93-8677-B2C32535153B}" dt="2024-11-05T22:35:10.565" v="6"/>
          <ac:picMkLst>
            <pc:docMk/>
            <pc:sldMk cId="3127309714" sldId="264"/>
            <ac:picMk id="7" creationId="{8947DF1C-2E28-9995-6BEC-C4A0B06B69DA}"/>
          </ac:picMkLst>
        </pc:picChg>
      </pc:sldChg>
      <pc:sldChg chg="new del">
        <pc:chgData name="GABRIEL MOREIRA DE SOUZA" userId="S::20221002801927@pucgo.edu.br::1025953d-9f7c-4322-9983-95a48266ba9a" providerId="AD" clId="Web-{5E6D1B8D-4CE9-4C93-8677-B2C32535153B}" dt="2024-11-05T22:33:54.032" v="1"/>
        <pc:sldMkLst>
          <pc:docMk/>
          <pc:sldMk cId="4219176567" sldId="270"/>
        </pc:sldMkLst>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s://learn.microsoft.com/pt-br/azure/azure-sql/virtual-machines/windows/sql-server-on-azure-vm-iaas-what-is-overview?view=azuresql" TargetMode="External"/><Relationship Id="rId7" Type="http://schemas.openxmlformats.org/officeDocument/2006/relationships/image" Target="../media/image6.svg"/><Relationship Id="rId2" Type="http://schemas.openxmlformats.org/officeDocument/2006/relationships/hyperlink" Target="https://learn.microsoft.com/pt-br/azure/azure-sql/managed-instance/sql-managed-instance-paas-overview?view=azuresql" TargetMode="External"/><Relationship Id="rId1" Type="http://schemas.openxmlformats.org/officeDocument/2006/relationships/hyperlink" Target="https://learn.microsoft.com/pt-br/azure/azure-sql/database/sql-database-paas-overview?view=azuresql" TargetMode="Externa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diagrams/_rels/data2.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4.png"/><Relationship Id="rId7" Type="http://schemas.openxmlformats.org/officeDocument/2006/relationships/image" Target="../media/image3.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hyperlink" Target="https://learn.microsoft.com/pt-br/azure/azure-sql/database/sql-database-paas-overview?view=azuresql" TargetMode="External"/><Relationship Id="rId7" Type="http://schemas.openxmlformats.org/officeDocument/2006/relationships/image" Target="../media/image7.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hyperlink" Target="https://learn.microsoft.com/pt-br/azure/azure-sql/managed-instance/sql-managed-instance-paas-overview?view=azuresql" TargetMode="External"/><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hyperlink" Target="https://learn.microsoft.com/pt-br/azure/azure-sql/virtual-machines/windows/sql-server-on-azure-vm-iaas-what-is-overview?view=azuresql" TargetMode="External"/></Relationships>
</file>

<file path=ppt/diagrams/_rels/drawing2.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4.png"/><Relationship Id="rId7" Type="http://schemas.openxmlformats.org/officeDocument/2006/relationships/image" Target="../media/image3.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EA4D66-1971-4BD5-B062-F58DCA975EB2}"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FFF9DC29-8D36-4236-A5CC-F7455E55872B}">
      <dgm:prSet/>
      <dgm:spPr/>
      <dgm:t>
        <a:bodyPr/>
        <a:lstStyle/>
        <a:p>
          <a:pPr>
            <a:defRPr cap="all"/>
          </a:pPr>
          <a:r>
            <a:rPr lang="pt-BR" b="1">
              <a:hlinkClick xmlns:r="http://schemas.openxmlformats.org/officeDocument/2006/relationships" r:id="rId1"/>
            </a:rPr>
            <a:t>Banco de Dados SQL do Azure</a:t>
          </a:r>
          <a:r>
            <a:rPr lang="pt-BR"/>
            <a:t>: suporte a aplicativos de nuvem modernos em um serviço de banco de dados inteligente e gerenciado, que inclui computação sem servidor.</a:t>
          </a:r>
          <a:endParaRPr lang="en-US"/>
        </a:p>
      </dgm:t>
    </dgm:pt>
    <dgm:pt modelId="{0D3F4535-C626-4513-9698-1D2DA45CA0B3}" type="parTrans" cxnId="{05F695AF-25C7-4547-A199-35DCDE111C43}">
      <dgm:prSet/>
      <dgm:spPr/>
      <dgm:t>
        <a:bodyPr/>
        <a:lstStyle/>
        <a:p>
          <a:endParaRPr lang="en-US"/>
        </a:p>
      </dgm:t>
    </dgm:pt>
    <dgm:pt modelId="{1A3EC15F-7423-424E-9665-D65502AB5A7F}" type="sibTrans" cxnId="{05F695AF-25C7-4547-A199-35DCDE111C43}">
      <dgm:prSet/>
      <dgm:spPr/>
      <dgm:t>
        <a:bodyPr/>
        <a:lstStyle/>
        <a:p>
          <a:endParaRPr lang="en-US"/>
        </a:p>
      </dgm:t>
    </dgm:pt>
    <dgm:pt modelId="{A1F591B2-62F3-455E-A5D5-89AE18152A04}">
      <dgm:prSet/>
      <dgm:spPr/>
      <dgm:t>
        <a:bodyPr/>
        <a:lstStyle/>
        <a:p>
          <a:pPr>
            <a:defRPr cap="all"/>
          </a:pPr>
          <a:r>
            <a:rPr lang="pt-BR" b="1">
              <a:hlinkClick xmlns:r="http://schemas.openxmlformats.org/officeDocument/2006/relationships" r:id="rId2"/>
            </a:rPr>
            <a:t>Instância Gerenciada de SQL do Azure</a:t>
          </a:r>
          <a:r>
            <a:rPr lang="pt-BR"/>
            <a:t>: modernize seus aplicativos SQL Server existentes em escala com uma instância como serviço inteligente totalmente gerenciada, com quase 100% de paridade de recursos com o mecanismo de banco de dados do SQL Server. A melhor para a maior parte das migrações para a nuvem.</a:t>
          </a:r>
          <a:endParaRPr lang="en-US"/>
        </a:p>
      </dgm:t>
    </dgm:pt>
    <dgm:pt modelId="{8AB5F181-3DB6-4C3B-81F5-7AA69B3E5C1E}" type="parTrans" cxnId="{2AD5A6BF-ECB1-4B52-A653-1A154D5B3457}">
      <dgm:prSet/>
      <dgm:spPr/>
      <dgm:t>
        <a:bodyPr/>
        <a:lstStyle/>
        <a:p>
          <a:endParaRPr lang="en-US"/>
        </a:p>
      </dgm:t>
    </dgm:pt>
    <dgm:pt modelId="{5E38D727-6CF1-4746-8A8D-63ED27537DF5}" type="sibTrans" cxnId="{2AD5A6BF-ECB1-4B52-A653-1A154D5B3457}">
      <dgm:prSet/>
      <dgm:spPr/>
      <dgm:t>
        <a:bodyPr/>
        <a:lstStyle/>
        <a:p>
          <a:endParaRPr lang="en-US"/>
        </a:p>
      </dgm:t>
    </dgm:pt>
    <dgm:pt modelId="{61FF11FB-7D74-4938-AB6B-30B63118573C}">
      <dgm:prSet/>
      <dgm:spPr/>
      <dgm:t>
        <a:bodyPr/>
        <a:lstStyle/>
        <a:p>
          <a:pPr>
            <a:defRPr cap="all"/>
          </a:pPr>
          <a:r>
            <a:rPr lang="pt-BR" b="1">
              <a:hlinkClick xmlns:r="http://schemas.openxmlformats.org/officeDocument/2006/relationships" r:id="rId3"/>
            </a:rPr>
            <a:t>SQL Server em VMs do Azure</a:t>
          </a:r>
          <a:r>
            <a:rPr lang="pt-BR"/>
            <a:t>: faça lift-and-shift de suas cargas de trabalho do SQL Server com facilidade e mantenha 100% de compatibilidade com o SQL Server e acesso no nível do sistema operacional.</a:t>
          </a:r>
          <a:endParaRPr lang="en-US"/>
        </a:p>
      </dgm:t>
    </dgm:pt>
    <dgm:pt modelId="{2CAE8153-B097-4508-9916-3B794D56D554}" type="parTrans" cxnId="{382B55F0-E1B5-45AA-ADEE-41161BD8C640}">
      <dgm:prSet/>
      <dgm:spPr/>
      <dgm:t>
        <a:bodyPr/>
        <a:lstStyle/>
        <a:p>
          <a:endParaRPr lang="en-US"/>
        </a:p>
      </dgm:t>
    </dgm:pt>
    <dgm:pt modelId="{FF08E315-82F1-4E6D-B990-67B0DA649B43}" type="sibTrans" cxnId="{382B55F0-E1B5-45AA-ADEE-41161BD8C640}">
      <dgm:prSet/>
      <dgm:spPr/>
      <dgm:t>
        <a:bodyPr/>
        <a:lstStyle/>
        <a:p>
          <a:endParaRPr lang="en-US"/>
        </a:p>
      </dgm:t>
    </dgm:pt>
    <dgm:pt modelId="{A872ECFC-3114-42CB-BAF9-50CF7E7470DF}" type="pres">
      <dgm:prSet presAssocID="{BAEA4D66-1971-4BD5-B062-F58DCA975EB2}" presName="root" presStyleCnt="0">
        <dgm:presLayoutVars>
          <dgm:dir/>
          <dgm:resizeHandles val="exact"/>
        </dgm:presLayoutVars>
      </dgm:prSet>
      <dgm:spPr/>
    </dgm:pt>
    <dgm:pt modelId="{BC77452C-5A1F-44CC-91C5-5101F38DD7CD}" type="pres">
      <dgm:prSet presAssocID="{FFF9DC29-8D36-4236-A5CC-F7455E55872B}" presName="compNode" presStyleCnt="0"/>
      <dgm:spPr/>
    </dgm:pt>
    <dgm:pt modelId="{E8B1CA16-5345-4565-8AD9-08B2399EFA15}" type="pres">
      <dgm:prSet presAssocID="{FFF9DC29-8D36-4236-A5CC-F7455E55872B}" presName="iconBgRect" presStyleLbl="bgShp" presStyleIdx="0" presStyleCnt="3"/>
      <dgm:spPr>
        <a:prstGeom prst="round2DiagRect">
          <a:avLst>
            <a:gd name="adj1" fmla="val 29727"/>
            <a:gd name="adj2" fmla="val 0"/>
          </a:avLst>
        </a:prstGeom>
      </dgm:spPr>
    </dgm:pt>
    <dgm:pt modelId="{94D0F19B-D0E8-4375-9004-2753E39AA691}" type="pres">
      <dgm:prSet presAssocID="{FFF9DC29-8D36-4236-A5CC-F7455E55872B}" presName="iconRect" presStyleLbl="node1" presStyleIdx="0"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Banco de dados"/>
        </a:ext>
      </dgm:extLst>
    </dgm:pt>
    <dgm:pt modelId="{9AAE659E-4518-4D42-B55E-0997868EAE16}" type="pres">
      <dgm:prSet presAssocID="{FFF9DC29-8D36-4236-A5CC-F7455E55872B}" presName="spaceRect" presStyleCnt="0"/>
      <dgm:spPr/>
    </dgm:pt>
    <dgm:pt modelId="{BDB7D333-ECDA-4433-9570-383FF4DDC626}" type="pres">
      <dgm:prSet presAssocID="{FFF9DC29-8D36-4236-A5CC-F7455E55872B}" presName="textRect" presStyleLbl="revTx" presStyleIdx="0" presStyleCnt="3">
        <dgm:presLayoutVars>
          <dgm:chMax val="1"/>
          <dgm:chPref val="1"/>
        </dgm:presLayoutVars>
      </dgm:prSet>
      <dgm:spPr/>
    </dgm:pt>
    <dgm:pt modelId="{474B9730-4279-4415-8EE3-D03A9643B04A}" type="pres">
      <dgm:prSet presAssocID="{1A3EC15F-7423-424E-9665-D65502AB5A7F}" presName="sibTrans" presStyleCnt="0"/>
      <dgm:spPr/>
    </dgm:pt>
    <dgm:pt modelId="{4867E7B3-BACB-400F-ADEF-B4B56777DBE7}" type="pres">
      <dgm:prSet presAssocID="{A1F591B2-62F3-455E-A5D5-89AE18152A04}" presName="compNode" presStyleCnt="0"/>
      <dgm:spPr/>
    </dgm:pt>
    <dgm:pt modelId="{06339696-F36A-49C8-BEF8-5FC43653C5B6}" type="pres">
      <dgm:prSet presAssocID="{A1F591B2-62F3-455E-A5D5-89AE18152A04}" presName="iconBgRect" presStyleLbl="bgShp" presStyleIdx="1" presStyleCnt="3"/>
      <dgm:spPr>
        <a:prstGeom prst="round2DiagRect">
          <a:avLst>
            <a:gd name="adj1" fmla="val 29727"/>
            <a:gd name="adj2" fmla="val 0"/>
          </a:avLst>
        </a:prstGeom>
      </dgm:spPr>
    </dgm:pt>
    <dgm:pt modelId="{7298D2A0-EFC6-491E-8F5F-1419539BE6EA}" type="pres">
      <dgm:prSet presAssocID="{A1F591B2-62F3-455E-A5D5-89AE18152A04}" presName="iconRect" presStyleLbl="node1" presStyleIdx="1" presStyleCnt="3"/>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Nuvem"/>
        </a:ext>
      </dgm:extLst>
    </dgm:pt>
    <dgm:pt modelId="{5B414237-8FB5-4B48-8ABB-0F6D8A3120F2}" type="pres">
      <dgm:prSet presAssocID="{A1F591B2-62F3-455E-A5D5-89AE18152A04}" presName="spaceRect" presStyleCnt="0"/>
      <dgm:spPr/>
    </dgm:pt>
    <dgm:pt modelId="{F5383A5B-1DE9-478B-ACFF-0F33F04CD9D2}" type="pres">
      <dgm:prSet presAssocID="{A1F591B2-62F3-455E-A5D5-89AE18152A04}" presName="textRect" presStyleLbl="revTx" presStyleIdx="1" presStyleCnt="3">
        <dgm:presLayoutVars>
          <dgm:chMax val="1"/>
          <dgm:chPref val="1"/>
        </dgm:presLayoutVars>
      </dgm:prSet>
      <dgm:spPr/>
    </dgm:pt>
    <dgm:pt modelId="{A2533E31-6089-4101-9526-69A58E5F94B8}" type="pres">
      <dgm:prSet presAssocID="{5E38D727-6CF1-4746-8A8D-63ED27537DF5}" presName="sibTrans" presStyleCnt="0"/>
      <dgm:spPr/>
    </dgm:pt>
    <dgm:pt modelId="{6EC61F3F-C7F7-40F2-BEF2-822986DE571C}" type="pres">
      <dgm:prSet presAssocID="{61FF11FB-7D74-4938-AB6B-30B63118573C}" presName="compNode" presStyleCnt="0"/>
      <dgm:spPr/>
    </dgm:pt>
    <dgm:pt modelId="{2B24AC6C-700F-428A-9F71-3437CEC07D9B}" type="pres">
      <dgm:prSet presAssocID="{61FF11FB-7D74-4938-AB6B-30B63118573C}" presName="iconBgRect" presStyleLbl="bgShp" presStyleIdx="2" presStyleCnt="3"/>
      <dgm:spPr>
        <a:prstGeom prst="round2DiagRect">
          <a:avLst>
            <a:gd name="adj1" fmla="val 29727"/>
            <a:gd name="adj2" fmla="val 0"/>
          </a:avLst>
        </a:prstGeom>
      </dgm:spPr>
    </dgm:pt>
    <dgm:pt modelId="{4528700A-E64D-4A72-93B6-3A9AD45FD993}" type="pres">
      <dgm:prSet presAssocID="{61FF11FB-7D74-4938-AB6B-30B63118573C}" presName="iconRect" presStyleLbl="node1" presStyleIdx="2" presStyleCnt="3"/>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dgm:spPr>
      <dgm:extLst>
        <a:ext uri="{E40237B7-FDA0-4F09-8148-C483321AD2D9}">
          <dgm14:cNvPr xmlns:dgm14="http://schemas.microsoft.com/office/drawing/2010/diagram" id="0" name="" descr="Syncing Cloud"/>
        </a:ext>
      </dgm:extLst>
    </dgm:pt>
    <dgm:pt modelId="{EDBA9546-3E60-4396-B5A2-5A24BFC017FD}" type="pres">
      <dgm:prSet presAssocID="{61FF11FB-7D74-4938-AB6B-30B63118573C}" presName="spaceRect" presStyleCnt="0"/>
      <dgm:spPr/>
    </dgm:pt>
    <dgm:pt modelId="{07D4E0BE-C50B-4C2F-AE11-4A9F04594B48}" type="pres">
      <dgm:prSet presAssocID="{61FF11FB-7D74-4938-AB6B-30B63118573C}" presName="textRect" presStyleLbl="revTx" presStyleIdx="2" presStyleCnt="3">
        <dgm:presLayoutVars>
          <dgm:chMax val="1"/>
          <dgm:chPref val="1"/>
        </dgm:presLayoutVars>
      </dgm:prSet>
      <dgm:spPr/>
    </dgm:pt>
  </dgm:ptLst>
  <dgm:cxnLst>
    <dgm:cxn modelId="{7B3FEE08-6E25-41DC-A640-370319DFA533}" type="presOf" srcId="{BAEA4D66-1971-4BD5-B062-F58DCA975EB2}" destId="{A872ECFC-3114-42CB-BAF9-50CF7E7470DF}" srcOrd="0" destOrd="0" presId="urn:microsoft.com/office/officeart/2018/5/layout/IconLeafLabelList"/>
    <dgm:cxn modelId="{34F4711F-B865-4FD9-8693-6AC4B3356962}" type="presOf" srcId="{FFF9DC29-8D36-4236-A5CC-F7455E55872B}" destId="{BDB7D333-ECDA-4433-9570-383FF4DDC626}" srcOrd="0" destOrd="0" presId="urn:microsoft.com/office/officeart/2018/5/layout/IconLeafLabelList"/>
    <dgm:cxn modelId="{3B314822-8DD2-4D29-AA51-73CE95EFE07A}" type="presOf" srcId="{A1F591B2-62F3-455E-A5D5-89AE18152A04}" destId="{F5383A5B-1DE9-478B-ACFF-0F33F04CD9D2}" srcOrd="0" destOrd="0" presId="urn:microsoft.com/office/officeart/2018/5/layout/IconLeafLabelList"/>
    <dgm:cxn modelId="{9F2B4B84-4606-41AF-93C1-F0A24C1F9843}" type="presOf" srcId="{61FF11FB-7D74-4938-AB6B-30B63118573C}" destId="{07D4E0BE-C50B-4C2F-AE11-4A9F04594B48}" srcOrd="0" destOrd="0" presId="urn:microsoft.com/office/officeart/2018/5/layout/IconLeafLabelList"/>
    <dgm:cxn modelId="{05F695AF-25C7-4547-A199-35DCDE111C43}" srcId="{BAEA4D66-1971-4BD5-B062-F58DCA975EB2}" destId="{FFF9DC29-8D36-4236-A5CC-F7455E55872B}" srcOrd="0" destOrd="0" parTransId="{0D3F4535-C626-4513-9698-1D2DA45CA0B3}" sibTransId="{1A3EC15F-7423-424E-9665-D65502AB5A7F}"/>
    <dgm:cxn modelId="{2AD5A6BF-ECB1-4B52-A653-1A154D5B3457}" srcId="{BAEA4D66-1971-4BD5-B062-F58DCA975EB2}" destId="{A1F591B2-62F3-455E-A5D5-89AE18152A04}" srcOrd="1" destOrd="0" parTransId="{8AB5F181-3DB6-4C3B-81F5-7AA69B3E5C1E}" sibTransId="{5E38D727-6CF1-4746-8A8D-63ED27537DF5}"/>
    <dgm:cxn modelId="{382B55F0-E1B5-45AA-ADEE-41161BD8C640}" srcId="{BAEA4D66-1971-4BD5-B062-F58DCA975EB2}" destId="{61FF11FB-7D74-4938-AB6B-30B63118573C}" srcOrd="2" destOrd="0" parTransId="{2CAE8153-B097-4508-9916-3B794D56D554}" sibTransId="{FF08E315-82F1-4E6D-B990-67B0DA649B43}"/>
    <dgm:cxn modelId="{54A56216-04AB-4F6C-9E9C-51ED07F3CDCA}" type="presParOf" srcId="{A872ECFC-3114-42CB-BAF9-50CF7E7470DF}" destId="{BC77452C-5A1F-44CC-91C5-5101F38DD7CD}" srcOrd="0" destOrd="0" presId="urn:microsoft.com/office/officeart/2018/5/layout/IconLeafLabelList"/>
    <dgm:cxn modelId="{0F2F80D2-6AA4-4567-9C81-12A2F61B5A25}" type="presParOf" srcId="{BC77452C-5A1F-44CC-91C5-5101F38DD7CD}" destId="{E8B1CA16-5345-4565-8AD9-08B2399EFA15}" srcOrd="0" destOrd="0" presId="urn:microsoft.com/office/officeart/2018/5/layout/IconLeafLabelList"/>
    <dgm:cxn modelId="{95B85506-9892-4E1F-A32B-19734B7509D1}" type="presParOf" srcId="{BC77452C-5A1F-44CC-91C5-5101F38DD7CD}" destId="{94D0F19B-D0E8-4375-9004-2753E39AA691}" srcOrd="1" destOrd="0" presId="urn:microsoft.com/office/officeart/2018/5/layout/IconLeafLabelList"/>
    <dgm:cxn modelId="{3F9B8EFF-8078-4306-96E7-7C2F344913A7}" type="presParOf" srcId="{BC77452C-5A1F-44CC-91C5-5101F38DD7CD}" destId="{9AAE659E-4518-4D42-B55E-0997868EAE16}" srcOrd="2" destOrd="0" presId="urn:microsoft.com/office/officeart/2018/5/layout/IconLeafLabelList"/>
    <dgm:cxn modelId="{9A925818-44A9-4FCB-9EF1-0E950B278EBA}" type="presParOf" srcId="{BC77452C-5A1F-44CC-91C5-5101F38DD7CD}" destId="{BDB7D333-ECDA-4433-9570-383FF4DDC626}" srcOrd="3" destOrd="0" presId="urn:microsoft.com/office/officeart/2018/5/layout/IconLeafLabelList"/>
    <dgm:cxn modelId="{CA0FE5DB-B0F2-44B1-9747-C5C0B23D3852}" type="presParOf" srcId="{A872ECFC-3114-42CB-BAF9-50CF7E7470DF}" destId="{474B9730-4279-4415-8EE3-D03A9643B04A}" srcOrd="1" destOrd="0" presId="urn:microsoft.com/office/officeart/2018/5/layout/IconLeafLabelList"/>
    <dgm:cxn modelId="{AF53D384-40B0-401F-8FC5-ED67FD18C97E}" type="presParOf" srcId="{A872ECFC-3114-42CB-BAF9-50CF7E7470DF}" destId="{4867E7B3-BACB-400F-ADEF-B4B56777DBE7}" srcOrd="2" destOrd="0" presId="urn:microsoft.com/office/officeart/2018/5/layout/IconLeafLabelList"/>
    <dgm:cxn modelId="{16EF382C-65D8-4777-91D1-005F5473E18E}" type="presParOf" srcId="{4867E7B3-BACB-400F-ADEF-B4B56777DBE7}" destId="{06339696-F36A-49C8-BEF8-5FC43653C5B6}" srcOrd="0" destOrd="0" presId="urn:microsoft.com/office/officeart/2018/5/layout/IconLeafLabelList"/>
    <dgm:cxn modelId="{BFF7908A-F900-498B-BBE9-1C1B313145AA}" type="presParOf" srcId="{4867E7B3-BACB-400F-ADEF-B4B56777DBE7}" destId="{7298D2A0-EFC6-491E-8F5F-1419539BE6EA}" srcOrd="1" destOrd="0" presId="urn:microsoft.com/office/officeart/2018/5/layout/IconLeafLabelList"/>
    <dgm:cxn modelId="{1FBAC9CF-813E-406E-9750-3283D21C2816}" type="presParOf" srcId="{4867E7B3-BACB-400F-ADEF-B4B56777DBE7}" destId="{5B414237-8FB5-4B48-8ABB-0F6D8A3120F2}" srcOrd="2" destOrd="0" presId="urn:microsoft.com/office/officeart/2018/5/layout/IconLeafLabelList"/>
    <dgm:cxn modelId="{48BF3581-F3B0-4FAA-BB99-48DB58251214}" type="presParOf" srcId="{4867E7B3-BACB-400F-ADEF-B4B56777DBE7}" destId="{F5383A5B-1DE9-478B-ACFF-0F33F04CD9D2}" srcOrd="3" destOrd="0" presId="urn:microsoft.com/office/officeart/2018/5/layout/IconLeafLabelList"/>
    <dgm:cxn modelId="{0B6581C8-7ACC-442A-9A57-06E7393AC661}" type="presParOf" srcId="{A872ECFC-3114-42CB-BAF9-50CF7E7470DF}" destId="{A2533E31-6089-4101-9526-69A58E5F94B8}" srcOrd="3" destOrd="0" presId="urn:microsoft.com/office/officeart/2018/5/layout/IconLeafLabelList"/>
    <dgm:cxn modelId="{AE34655F-4DF6-42E0-8CFA-000246D6E0EF}" type="presParOf" srcId="{A872ECFC-3114-42CB-BAF9-50CF7E7470DF}" destId="{6EC61F3F-C7F7-40F2-BEF2-822986DE571C}" srcOrd="4" destOrd="0" presId="urn:microsoft.com/office/officeart/2018/5/layout/IconLeafLabelList"/>
    <dgm:cxn modelId="{B4F045EF-D221-496E-8B49-99B518A03926}" type="presParOf" srcId="{6EC61F3F-C7F7-40F2-BEF2-822986DE571C}" destId="{2B24AC6C-700F-428A-9F71-3437CEC07D9B}" srcOrd="0" destOrd="0" presId="urn:microsoft.com/office/officeart/2018/5/layout/IconLeafLabelList"/>
    <dgm:cxn modelId="{8E4A6A6F-BFFD-4AF7-B51A-F6BAE043E78F}" type="presParOf" srcId="{6EC61F3F-C7F7-40F2-BEF2-822986DE571C}" destId="{4528700A-E64D-4A72-93B6-3A9AD45FD993}" srcOrd="1" destOrd="0" presId="urn:microsoft.com/office/officeart/2018/5/layout/IconLeafLabelList"/>
    <dgm:cxn modelId="{315A9020-048A-4BEE-86F3-F45A65B71E4A}" type="presParOf" srcId="{6EC61F3F-C7F7-40F2-BEF2-822986DE571C}" destId="{EDBA9546-3E60-4396-B5A2-5A24BFC017FD}" srcOrd="2" destOrd="0" presId="urn:microsoft.com/office/officeart/2018/5/layout/IconLeafLabelList"/>
    <dgm:cxn modelId="{6564699F-CA8D-414C-B989-DC1D6583278C}" type="presParOf" srcId="{6EC61F3F-C7F7-40F2-BEF2-822986DE571C}" destId="{07D4E0BE-C50B-4C2F-AE11-4A9F04594B48}"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6CED938-B072-4DA9-A2EF-B011ADFA8DA3}"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C4C74C50-56E0-4684-8862-943CA25BD54F}">
      <dgm:prSet/>
      <dgm:spPr/>
      <dgm:t>
        <a:bodyPr/>
        <a:lstStyle/>
        <a:p>
          <a:pPr>
            <a:defRPr cap="all"/>
          </a:pPr>
          <a:r>
            <a:rPr lang="pt-BR"/>
            <a:t>Profissionais com experiência em Azure SQL Database encontram oportunidades em várias funções, incluindo:</a:t>
          </a:r>
          <a:endParaRPr lang="en-US"/>
        </a:p>
      </dgm:t>
    </dgm:pt>
    <dgm:pt modelId="{359B6324-167A-49AF-8CA7-917376EDBBA6}" type="parTrans" cxnId="{57764CC3-65B6-4FEA-981B-D5D41496A32C}">
      <dgm:prSet/>
      <dgm:spPr/>
      <dgm:t>
        <a:bodyPr/>
        <a:lstStyle/>
        <a:p>
          <a:endParaRPr lang="en-US"/>
        </a:p>
      </dgm:t>
    </dgm:pt>
    <dgm:pt modelId="{9CA70823-88B4-4AB7-8AA7-6FC88FD8C69B}" type="sibTrans" cxnId="{57764CC3-65B6-4FEA-981B-D5D41496A32C}">
      <dgm:prSet/>
      <dgm:spPr/>
      <dgm:t>
        <a:bodyPr/>
        <a:lstStyle/>
        <a:p>
          <a:endParaRPr lang="en-US"/>
        </a:p>
      </dgm:t>
    </dgm:pt>
    <dgm:pt modelId="{22D82F96-44FA-45AF-A90E-4415950CADF7}">
      <dgm:prSet/>
      <dgm:spPr/>
      <dgm:t>
        <a:bodyPr/>
        <a:lstStyle/>
        <a:p>
          <a:pPr>
            <a:defRPr cap="all"/>
          </a:pPr>
          <a:r>
            <a:rPr lang="pt-BR" b="1"/>
            <a:t>DBAs e Engenheiros de Dados</a:t>
          </a:r>
          <a:r>
            <a:rPr lang="pt-BR"/>
            <a:t>: Necessários para otimizar e gerenciar ambientes de banco de dados em Azure SQL.</a:t>
          </a:r>
          <a:endParaRPr lang="en-US"/>
        </a:p>
      </dgm:t>
    </dgm:pt>
    <dgm:pt modelId="{DB9BE28C-CF00-4CBF-8E93-72F08EB9938F}" type="parTrans" cxnId="{3CF2124E-93B3-4CA4-BA64-108D5FFD4F9E}">
      <dgm:prSet/>
      <dgm:spPr/>
      <dgm:t>
        <a:bodyPr/>
        <a:lstStyle/>
        <a:p>
          <a:endParaRPr lang="en-US"/>
        </a:p>
      </dgm:t>
    </dgm:pt>
    <dgm:pt modelId="{68540D52-D9B1-4214-83B0-2EC3DDCF4161}" type="sibTrans" cxnId="{3CF2124E-93B3-4CA4-BA64-108D5FFD4F9E}">
      <dgm:prSet/>
      <dgm:spPr/>
      <dgm:t>
        <a:bodyPr/>
        <a:lstStyle/>
        <a:p>
          <a:endParaRPr lang="en-US"/>
        </a:p>
      </dgm:t>
    </dgm:pt>
    <dgm:pt modelId="{586DB562-E3C9-4C9E-BEBA-627BA3B6F7BA}">
      <dgm:prSet/>
      <dgm:spPr/>
      <dgm:t>
        <a:bodyPr/>
        <a:lstStyle/>
        <a:p>
          <a:pPr>
            <a:defRPr cap="all"/>
          </a:pPr>
          <a:r>
            <a:rPr lang="pt-BR" b="1"/>
            <a:t>Analistas e Cientistas de Dados</a:t>
          </a:r>
          <a:r>
            <a:rPr lang="pt-BR"/>
            <a:t>: Utilizam a plataforma para consultas em tempo real, BI e análises avançadas.</a:t>
          </a:r>
          <a:endParaRPr lang="en-US"/>
        </a:p>
      </dgm:t>
    </dgm:pt>
    <dgm:pt modelId="{580248F4-1D1F-476E-81AF-FAF3BBDE5B27}" type="parTrans" cxnId="{245FFAC6-FF4A-42F6-B5FD-9F947CF91055}">
      <dgm:prSet/>
      <dgm:spPr/>
      <dgm:t>
        <a:bodyPr/>
        <a:lstStyle/>
        <a:p>
          <a:endParaRPr lang="en-US"/>
        </a:p>
      </dgm:t>
    </dgm:pt>
    <dgm:pt modelId="{F7F5D12C-E4E1-4D82-853D-6B151FBCAE1C}" type="sibTrans" cxnId="{245FFAC6-FF4A-42F6-B5FD-9F947CF91055}">
      <dgm:prSet/>
      <dgm:spPr/>
      <dgm:t>
        <a:bodyPr/>
        <a:lstStyle/>
        <a:p>
          <a:endParaRPr lang="en-US"/>
        </a:p>
      </dgm:t>
    </dgm:pt>
    <dgm:pt modelId="{6CCE6484-C702-4205-A55E-8C98A12F9E9B}">
      <dgm:prSet/>
      <dgm:spPr/>
      <dgm:t>
        <a:bodyPr/>
        <a:lstStyle/>
        <a:p>
          <a:pPr>
            <a:defRPr cap="all"/>
          </a:pPr>
          <a:r>
            <a:rPr lang="pt-BR" b="1"/>
            <a:t>Desenvolvedores de Software</a:t>
          </a:r>
          <a:r>
            <a:rPr lang="pt-BR"/>
            <a:t>: A integração do Azure SQL com várias linguagens de programação e serviços de nuvem aumenta as oportunidades para desenvolvedores que sabem trabalhar com SQL no contexto do Azure.</a:t>
          </a:r>
          <a:endParaRPr lang="en-US"/>
        </a:p>
      </dgm:t>
    </dgm:pt>
    <dgm:pt modelId="{1FCC2A44-95FC-4B3A-91A9-A7ADB0216C2D}" type="parTrans" cxnId="{44EEA674-A07C-42C2-99BD-84431B59832A}">
      <dgm:prSet/>
      <dgm:spPr/>
      <dgm:t>
        <a:bodyPr/>
        <a:lstStyle/>
        <a:p>
          <a:endParaRPr lang="en-US"/>
        </a:p>
      </dgm:t>
    </dgm:pt>
    <dgm:pt modelId="{95B68192-AFEF-44AE-A11E-0CC069E0673E}" type="sibTrans" cxnId="{44EEA674-A07C-42C2-99BD-84431B59832A}">
      <dgm:prSet/>
      <dgm:spPr/>
      <dgm:t>
        <a:bodyPr/>
        <a:lstStyle/>
        <a:p>
          <a:endParaRPr lang="en-US"/>
        </a:p>
      </dgm:t>
    </dgm:pt>
    <dgm:pt modelId="{4BE2C3E1-7422-4024-A7AA-6D9F26F5E648}" type="pres">
      <dgm:prSet presAssocID="{16CED938-B072-4DA9-A2EF-B011ADFA8DA3}" presName="root" presStyleCnt="0">
        <dgm:presLayoutVars>
          <dgm:dir/>
          <dgm:resizeHandles val="exact"/>
        </dgm:presLayoutVars>
      </dgm:prSet>
      <dgm:spPr/>
    </dgm:pt>
    <dgm:pt modelId="{994F4B58-0E48-494E-9619-E099C97F2328}" type="pres">
      <dgm:prSet presAssocID="{C4C74C50-56E0-4684-8862-943CA25BD54F}" presName="compNode" presStyleCnt="0"/>
      <dgm:spPr/>
    </dgm:pt>
    <dgm:pt modelId="{C536B06B-F36A-4EE3-8C40-3930FB697D87}" type="pres">
      <dgm:prSet presAssocID="{C4C74C50-56E0-4684-8862-943CA25BD54F}" presName="iconBgRect" presStyleLbl="bgShp" presStyleIdx="0" presStyleCnt="4"/>
      <dgm:spPr>
        <a:prstGeom prst="round2DiagRect">
          <a:avLst>
            <a:gd name="adj1" fmla="val 29727"/>
            <a:gd name="adj2" fmla="val 0"/>
          </a:avLst>
        </a:prstGeom>
      </dgm:spPr>
    </dgm:pt>
    <dgm:pt modelId="{AB87CAC8-2F21-4B48-A95D-332DC1719337}" type="pres">
      <dgm:prSet presAssocID="{C4C74C50-56E0-4684-8862-943CA25BD54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ador"/>
        </a:ext>
      </dgm:extLst>
    </dgm:pt>
    <dgm:pt modelId="{07BB0EA6-5CE4-41F1-8E57-9923A264EFF8}" type="pres">
      <dgm:prSet presAssocID="{C4C74C50-56E0-4684-8862-943CA25BD54F}" presName="spaceRect" presStyleCnt="0"/>
      <dgm:spPr/>
    </dgm:pt>
    <dgm:pt modelId="{CB6F583E-EB90-463A-A7E9-414AB20D9DCD}" type="pres">
      <dgm:prSet presAssocID="{C4C74C50-56E0-4684-8862-943CA25BD54F}" presName="textRect" presStyleLbl="revTx" presStyleIdx="0" presStyleCnt="4">
        <dgm:presLayoutVars>
          <dgm:chMax val="1"/>
          <dgm:chPref val="1"/>
        </dgm:presLayoutVars>
      </dgm:prSet>
      <dgm:spPr/>
    </dgm:pt>
    <dgm:pt modelId="{495A4227-74EA-4A49-A15C-B013FCD53BFE}" type="pres">
      <dgm:prSet presAssocID="{9CA70823-88B4-4AB7-8AA7-6FC88FD8C69B}" presName="sibTrans" presStyleCnt="0"/>
      <dgm:spPr/>
    </dgm:pt>
    <dgm:pt modelId="{1F0BC317-F10C-4553-AB02-2D1D449940CB}" type="pres">
      <dgm:prSet presAssocID="{22D82F96-44FA-45AF-A90E-4415950CADF7}" presName="compNode" presStyleCnt="0"/>
      <dgm:spPr/>
    </dgm:pt>
    <dgm:pt modelId="{EFC65223-9EF8-4869-BCDE-8A882B19B4EE}" type="pres">
      <dgm:prSet presAssocID="{22D82F96-44FA-45AF-A90E-4415950CADF7}" presName="iconBgRect" presStyleLbl="bgShp" presStyleIdx="1" presStyleCnt="4"/>
      <dgm:spPr>
        <a:prstGeom prst="round2DiagRect">
          <a:avLst>
            <a:gd name="adj1" fmla="val 29727"/>
            <a:gd name="adj2" fmla="val 0"/>
          </a:avLst>
        </a:prstGeom>
      </dgm:spPr>
    </dgm:pt>
    <dgm:pt modelId="{57F37426-B226-409B-9F39-3D495EED3ED0}" type="pres">
      <dgm:prSet presAssocID="{22D82F96-44FA-45AF-A90E-4415950CADF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nco"/>
        </a:ext>
      </dgm:extLst>
    </dgm:pt>
    <dgm:pt modelId="{1AA0E6DB-96BD-42E3-8742-55B2523EA401}" type="pres">
      <dgm:prSet presAssocID="{22D82F96-44FA-45AF-A90E-4415950CADF7}" presName="spaceRect" presStyleCnt="0"/>
      <dgm:spPr/>
    </dgm:pt>
    <dgm:pt modelId="{1E7E5832-4E8E-45E9-A50B-97BE882187F8}" type="pres">
      <dgm:prSet presAssocID="{22D82F96-44FA-45AF-A90E-4415950CADF7}" presName="textRect" presStyleLbl="revTx" presStyleIdx="1" presStyleCnt="4">
        <dgm:presLayoutVars>
          <dgm:chMax val="1"/>
          <dgm:chPref val="1"/>
        </dgm:presLayoutVars>
      </dgm:prSet>
      <dgm:spPr/>
    </dgm:pt>
    <dgm:pt modelId="{0CAF649D-1FA0-4279-A641-254B71D7021B}" type="pres">
      <dgm:prSet presAssocID="{68540D52-D9B1-4214-83B0-2EC3DDCF4161}" presName="sibTrans" presStyleCnt="0"/>
      <dgm:spPr/>
    </dgm:pt>
    <dgm:pt modelId="{3A074943-68B5-4AEC-990C-73E67F24C083}" type="pres">
      <dgm:prSet presAssocID="{586DB562-E3C9-4C9E-BEBA-627BA3B6F7BA}" presName="compNode" presStyleCnt="0"/>
      <dgm:spPr/>
    </dgm:pt>
    <dgm:pt modelId="{6BEBD01A-B569-4224-A521-28E1D8507A12}" type="pres">
      <dgm:prSet presAssocID="{586DB562-E3C9-4C9E-BEBA-627BA3B6F7BA}" presName="iconBgRect" presStyleLbl="bgShp" presStyleIdx="2" presStyleCnt="4"/>
      <dgm:spPr>
        <a:prstGeom prst="round2DiagRect">
          <a:avLst>
            <a:gd name="adj1" fmla="val 29727"/>
            <a:gd name="adj2" fmla="val 0"/>
          </a:avLst>
        </a:prstGeom>
      </dgm:spPr>
    </dgm:pt>
    <dgm:pt modelId="{6E0F6A3D-E394-4D22-8673-7D7B7F7E06F8}" type="pres">
      <dgm:prSet presAssocID="{586DB562-E3C9-4C9E-BEBA-627BA3B6F7B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statísticas"/>
        </a:ext>
      </dgm:extLst>
    </dgm:pt>
    <dgm:pt modelId="{123BB0EE-78F7-44FB-8F78-F03BB4072458}" type="pres">
      <dgm:prSet presAssocID="{586DB562-E3C9-4C9E-BEBA-627BA3B6F7BA}" presName="spaceRect" presStyleCnt="0"/>
      <dgm:spPr/>
    </dgm:pt>
    <dgm:pt modelId="{6B44FA56-6E04-40C6-880E-2E8A80530EB8}" type="pres">
      <dgm:prSet presAssocID="{586DB562-E3C9-4C9E-BEBA-627BA3B6F7BA}" presName="textRect" presStyleLbl="revTx" presStyleIdx="2" presStyleCnt="4">
        <dgm:presLayoutVars>
          <dgm:chMax val="1"/>
          <dgm:chPref val="1"/>
        </dgm:presLayoutVars>
      </dgm:prSet>
      <dgm:spPr/>
    </dgm:pt>
    <dgm:pt modelId="{C1C1EF45-C8A2-4248-97FF-C6D052913D8A}" type="pres">
      <dgm:prSet presAssocID="{F7F5D12C-E4E1-4D82-853D-6B151FBCAE1C}" presName="sibTrans" presStyleCnt="0"/>
      <dgm:spPr/>
    </dgm:pt>
    <dgm:pt modelId="{A1AA75FD-9807-44DA-B0B7-802D2B93FF79}" type="pres">
      <dgm:prSet presAssocID="{6CCE6484-C702-4205-A55E-8C98A12F9E9B}" presName="compNode" presStyleCnt="0"/>
      <dgm:spPr/>
    </dgm:pt>
    <dgm:pt modelId="{5A5BAE85-D607-46C4-8FF4-68079D401031}" type="pres">
      <dgm:prSet presAssocID="{6CCE6484-C702-4205-A55E-8C98A12F9E9B}" presName="iconBgRect" presStyleLbl="bgShp" presStyleIdx="3" presStyleCnt="4"/>
      <dgm:spPr>
        <a:prstGeom prst="round2DiagRect">
          <a:avLst>
            <a:gd name="adj1" fmla="val 29727"/>
            <a:gd name="adj2" fmla="val 0"/>
          </a:avLst>
        </a:prstGeom>
      </dgm:spPr>
    </dgm:pt>
    <dgm:pt modelId="{646E7E93-6D21-4B14-8189-58B13729D590}" type="pres">
      <dgm:prSet presAssocID="{6CCE6484-C702-4205-A55E-8C98A12F9E9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nco de dados"/>
        </a:ext>
      </dgm:extLst>
    </dgm:pt>
    <dgm:pt modelId="{048BB3DC-897A-4380-98CC-8938813B79D7}" type="pres">
      <dgm:prSet presAssocID="{6CCE6484-C702-4205-A55E-8C98A12F9E9B}" presName="spaceRect" presStyleCnt="0"/>
      <dgm:spPr/>
    </dgm:pt>
    <dgm:pt modelId="{50CB221D-7137-43B3-A6E3-1F8F184DF3DB}" type="pres">
      <dgm:prSet presAssocID="{6CCE6484-C702-4205-A55E-8C98A12F9E9B}" presName="textRect" presStyleLbl="revTx" presStyleIdx="3" presStyleCnt="4">
        <dgm:presLayoutVars>
          <dgm:chMax val="1"/>
          <dgm:chPref val="1"/>
        </dgm:presLayoutVars>
      </dgm:prSet>
      <dgm:spPr/>
    </dgm:pt>
  </dgm:ptLst>
  <dgm:cxnLst>
    <dgm:cxn modelId="{F897FD40-4D8C-4997-97A8-B7142B53EC59}" type="presOf" srcId="{22D82F96-44FA-45AF-A90E-4415950CADF7}" destId="{1E7E5832-4E8E-45E9-A50B-97BE882187F8}" srcOrd="0" destOrd="0" presId="urn:microsoft.com/office/officeart/2018/5/layout/IconLeafLabelList"/>
    <dgm:cxn modelId="{784CBF41-E45D-4A92-B034-97F1FB937FB4}" type="presOf" srcId="{C4C74C50-56E0-4684-8862-943CA25BD54F}" destId="{CB6F583E-EB90-463A-A7E9-414AB20D9DCD}" srcOrd="0" destOrd="0" presId="urn:microsoft.com/office/officeart/2018/5/layout/IconLeafLabelList"/>
    <dgm:cxn modelId="{3CF2124E-93B3-4CA4-BA64-108D5FFD4F9E}" srcId="{16CED938-B072-4DA9-A2EF-B011ADFA8DA3}" destId="{22D82F96-44FA-45AF-A90E-4415950CADF7}" srcOrd="1" destOrd="0" parTransId="{DB9BE28C-CF00-4CBF-8E93-72F08EB9938F}" sibTransId="{68540D52-D9B1-4214-83B0-2EC3DDCF4161}"/>
    <dgm:cxn modelId="{44EEA674-A07C-42C2-99BD-84431B59832A}" srcId="{16CED938-B072-4DA9-A2EF-B011ADFA8DA3}" destId="{6CCE6484-C702-4205-A55E-8C98A12F9E9B}" srcOrd="3" destOrd="0" parTransId="{1FCC2A44-95FC-4B3A-91A9-A7ADB0216C2D}" sibTransId="{95B68192-AFEF-44AE-A11E-0CC069E0673E}"/>
    <dgm:cxn modelId="{FD7D9C9E-4F8A-4BAD-AD0F-07843D854E42}" type="presOf" srcId="{16CED938-B072-4DA9-A2EF-B011ADFA8DA3}" destId="{4BE2C3E1-7422-4024-A7AA-6D9F26F5E648}" srcOrd="0" destOrd="0" presId="urn:microsoft.com/office/officeart/2018/5/layout/IconLeafLabelList"/>
    <dgm:cxn modelId="{9574FAB0-FB07-404E-B4E4-CF39BCD720B9}" type="presOf" srcId="{586DB562-E3C9-4C9E-BEBA-627BA3B6F7BA}" destId="{6B44FA56-6E04-40C6-880E-2E8A80530EB8}" srcOrd="0" destOrd="0" presId="urn:microsoft.com/office/officeart/2018/5/layout/IconLeafLabelList"/>
    <dgm:cxn modelId="{AD69DCC2-C445-495D-BEBD-5C6AB9B7ABF2}" type="presOf" srcId="{6CCE6484-C702-4205-A55E-8C98A12F9E9B}" destId="{50CB221D-7137-43B3-A6E3-1F8F184DF3DB}" srcOrd="0" destOrd="0" presId="urn:microsoft.com/office/officeart/2018/5/layout/IconLeafLabelList"/>
    <dgm:cxn modelId="{57764CC3-65B6-4FEA-981B-D5D41496A32C}" srcId="{16CED938-B072-4DA9-A2EF-B011ADFA8DA3}" destId="{C4C74C50-56E0-4684-8862-943CA25BD54F}" srcOrd="0" destOrd="0" parTransId="{359B6324-167A-49AF-8CA7-917376EDBBA6}" sibTransId="{9CA70823-88B4-4AB7-8AA7-6FC88FD8C69B}"/>
    <dgm:cxn modelId="{245FFAC6-FF4A-42F6-B5FD-9F947CF91055}" srcId="{16CED938-B072-4DA9-A2EF-B011ADFA8DA3}" destId="{586DB562-E3C9-4C9E-BEBA-627BA3B6F7BA}" srcOrd="2" destOrd="0" parTransId="{580248F4-1D1F-476E-81AF-FAF3BBDE5B27}" sibTransId="{F7F5D12C-E4E1-4D82-853D-6B151FBCAE1C}"/>
    <dgm:cxn modelId="{EEC77E5A-12A5-4C18-AAEF-DF54F731D8CC}" type="presParOf" srcId="{4BE2C3E1-7422-4024-A7AA-6D9F26F5E648}" destId="{994F4B58-0E48-494E-9619-E099C97F2328}" srcOrd="0" destOrd="0" presId="urn:microsoft.com/office/officeart/2018/5/layout/IconLeafLabelList"/>
    <dgm:cxn modelId="{73CEB49A-08B8-4847-89DC-D4ED8B8E30F3}" type="presParOf" srcId="{994F4B58-0E48-494E-9619-E099C97F2328}" destId="{C536B06B-F36A-4EE3-8C40-3930FB697D87}" srcOrd="0" destOrd="0" presId="urn:microsoft.com/office/officeart/2018/5/layout/IconLeafLabelList"/>
    <dgm:cxn modelId="{CE6A45DD-D1C4-45BF-8DDA-62EE7B1CE4A4}" type="presParOf" srcId="{994F4B58-0E48-494E-9619-E099C97F2328}" destId="{AB87CAC8-2F21-4B48-A95D-332DC1719337}" srcOrd="1" destOrd="0" presId="urn:microsoft.com/office/officeart/2018/5/layout/IconLeafLabelList"/>
    <dgm:cxn modelId="{B3ED881A-66B7-49D9-896E-0B49E050F00C}" type="presParOf" srcId="{994F4B58-0E48-494E-9619-E099C97F2328}" destId="{07BB0EA6-5CE4-41F1-8E57-9923A264EFF8}" srcOrd="2" destOrd="0" presId="urn:microsoft.com/office/officeart/2018/5/layout/IconLeafLabelList"/>
    <dgm:cxn modelId="{F7369F0A-21B8-44A2-8C53-5968DBFF5BE9}" type="presParOf" srcId="{994F4B58-0E48-494E-9619-E099C97F2328}" destId="{CB6F583E-EB90-463A-A7E9-414AB20D9DCD}" srcOrd="3" destOrd="0" presId="urn:microsoft.com/office/officeart/2018/5/layout/IconLeafLabelList"/>
    <dgm:cxn modelId="{16BFB043-9C29-4191-8562-A34238B17D23}" type="presParOf" srcId="{4BE2C3E1-7422-4024-A7AA-6D9F26F5E648}" destId="{495A4227-74EA-4A49-A15C-B013FCD53BFE}" srcOrd="1" destOrd="0" presId="urn:microsoft.com/office/officeart/2018/5/layout/IconLeafLabelList"/>
    <dgm:cxn modelId="{41910D3F-A284-43BC-A5E6-CCD790133C50}" type="presParOf" srcId="{4BE2C3E1-7422-4024-A7AA-6D9F26F5E648}" destId="{1F0BC317-F10C-4553-AB02-2D1D449940CB}" srcOrd="2" destOrd="0" presId="urn:microsoft.com/office/officeart/2018/5/layout/IconLeafLabelList"/>
    <dgm:cxn modelId="{87A07DC0-4F46-4CA0-9470-06A9781C8A0A}" type="presParOf" srcId="{1F0BC317-F10C-4553-AB02-2D1D449940CB}" destId="{EFC65223-9EF8-4869-BCDE-8A882B19B4EE}" srcOrd="0" destOrd="0" presId="urn:microsoft.com/office/officeart/2018/5/layout/IconLeafLabelList"/>
    <dgm:cxn modelId="{5D6BE89D-359C-4FD4-9B0B-6C19E81C62B9}" type="presParOf" srcId="{1F0BC317-F10C-4553-AB02-2D1D449940CB}" destId="{57F37426-B226-409B-9F39-3D495EED3ED0}" srcOrd="1" destOrd="0" presId="urn:microsoft.com/office/officeart/2018/5/layout/IconLeafLabelList"/>
    <dgm:cxn modelId="{04FB12CF-F84C-4C36-8491-608A04E91A2B}" type="presParOf" srcId="{1F0BC317-F10C-4553-AB02-2D1D449940CB}" destId="{1AA0E6DB-96BD-42E3-8742-55B2523EA401}" srcOrd="2" destOrd="0" presId="urn:microsoft.com/office/officeart/2018/5/layout/IconLeafLabelList"/>
    <dgm:cxn modelId="{37C9971E-B176-4835-9AEC-86007CB65BE5}" type="presParOf" srcId="{1F0BC317-F10C-4553-AB02-2D1D449940CB}" destId="{1E7E5832-4E8E-45E9-A50B-97BE882187F8}" srcOrd="3" destOrd="0" presId="urn:microsoft.com/office/officeart/2018/5/layout/IconLeafLabelList"/>
    <dgm:cxn modelId="{32446AE7-E081-44B9-AD60-3C6E1EA01934}" type="presParOf" srcId="{4BE2C3E1-7422-4024-A7AA-6D9F26F5E648}" destId="{0CAF649D-1FA0-4279-A641-254B71D7021B}" srcOrd="3" destOrd="0" presId="urn:microsoft.com/office/officeart/2018/5/layout/IconLeafLabelList"/>
    <dgm:cxn modelId="{FBCDEAF5-11BB-47A9-83AF-DF0A64248A23}" type="presParOf" srcId="{4BE2C3E1-7422-4024-A7AA-6D9F26F5E648}" destId="{3A074943-68B5-4AEC-990C-73E67F24C083}" srcOrd="4" destOrd="0" presId="urn:microsoft.com/office/officeart/2018/5/layout/IconLeafLabelList"/>
    <dgm:cxn modelId="{9FBCB787-D638-4C2B-B97D-18D3C99E35AB}" type="presParOf" srcId="{3A074943-68B5-4AEC-990C-73E67F24C083}" destId="{6BEBD01A-B569-4224-A521-28E1D8507A12}" srcOrd="0" destOrd="0" presId="urn:microsoft.com/office/officeart/2018/5/layout/IconLeafLabelList"/>
    <dgm:cxn modelId="{F0F33383-FE0E-4286-A4F8-2A475ECD179D}" type="presParOf" srcId="{3A074943-68B5-4AEC-990C-73E67F24C083}" destId="{6E0F6A3D-E394-4D22-8673-7D7B7F7E06F8}" srcOrd="1" destOrd="0" presId="urn:microsoft.com/office/officeart/2018/5/layout/IconLeafLabelList"/>
    <dgm:cxn modelId="{37A3BCDE-8E17-43AA-9C38-C43DCF4C1860}" type="presParOf" srcId="{3A074943-68B5-4AEC-990C-73E67F24C083}" destId="{123BB0EE-78F7-44FB-8F78-F03BB4072458}" srcOrd="2" destOrd="0" presId="urn:microsoft.com/office/officeart/2018/5/layout/IconLeafLabelList"/>
    <dgm:cxn modelId="{661F7AA4-22E6-4ECD-A90E-11B63CC44BAF}" type="presParOf" srcId="{3A074943-68B5-4AEC-990C-73E67F24C083}" destId="{6B44FA56-6E04-40C6-880E-2E8A80530EB8}" srcOrd="3" destOrd="0" presId="urn:microsoft.com/office/officeart/2018/5/layout/IconLeafLabelList"/>
    <dgm:cxn modelId="{935803DF-879D-4653-B312-AB363BBA402B}" type="presParOf" srcId="{4BE2C3E1-7422-4024-A7AA-6D9F26F5E648}" destId="{C1C1EF45-C8A2-4248-97FF-C6D052913D8A}" srcOrd="5" destOrd="0" presId="urn:microsoft.com/office/officeart/2018/5/layout/IconLeafLabelList"/>
    <dgm:cxn modelId="{557285EA-1C2F-4C2D-977E-CCAE5357CA4E}" type="presParOf" srcId="{4BE2C3E1-7422-4024-A7AA-6D9F26F5E648}" destId="{A1AA75FD-9807-44DA-B0B7-802D2B93FF79}" srcOrd="6" destOrd="0" presId="urn:microsoft.com/office/officeart/2018/5/layout/IconLeafLabelList"/>
    <dgm:cxn modelId="{38D423AB-AC70-424C-A225-A40929E94EFF}" type="presParOf" srcId="{A1AA75FD-9807-44DA-B0B7-802D2B93FF79}" destId="{5A5BAE85-D607-46C4-8FF4-68079D401031}" srcOrd="0" destOrd="0" presId="urn:microsoft.com/office/officeart/2018/5/layout/IconLeafLabelList"/>
    <dgm:cxn modelId="{E051DFF1-45B8-443E-BAE8-C4B347B4E259}" type="presParOf" srcId="{A1AA75FD-9807-44DA-B0B7-802D2B93FF79}" destId="{646E7E93-6D21-4B14-8189-58B13729D590}" srcOrd="1" destOrd="0" presId="urn:microsoft.com/office/officeart/2018/5/layout/IconLeafLabelList"/>
    <dgm:cxn modelId="{C6217849-7B3F-4FD6-8D4D-84A741FBDA85}" type="presParOf" srcId="{A1AA75FD-9807-44DA-B0B7-802D2B93FF79}" destId="{048BB3DC-897A-4380-98CC-8938813B79D7}" srcOrd="2" destOrd="0" presId="urn:microsoft.com/office/officeart/2018/5/layout/IconLeafLabelList"/>
    <dgm:cxn modelId="{66E4C698-2519-4A4E-B659-9C6426AD4845}" type="presParOf" srcId="{A1AA75FD-9807-44DA-B0B7-802D2B93FF79}" destId="{50CB221D-7137-43B3-A6E3-1F8F184DF3DB}"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9DD36C8-C0EE-4EA8-B601-5218F90BB3DF}"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08CB4F04-FFCC-4A90-89BF-B4D351258CA6}">
      <dgm:prSet/>
      <dgm:spPr/>
      <dgm:t>
        <a:bodyPr/>
        <a:lstStyle/>
        <a:p>
          <a:r>
            <a:rPr lang="pt-BR" dirty="0"/>
            <a:t>Azure SQL é amplamente utilizado em empresas que buscam melhorar suas infraestruturas e oferecer serviços de dados confiáveis, especialmente aquelas com operações complexas e que exigem alta escalabilidade. Alguns setores e empresas que adotaram o Azure SQL incluem:</a:t>
          </a:r>
          <a:endParaRPr lang="en-US" dirty="0"/>
        </a:p>
      </dgm:t>
    </dgm:pt>
    <dgm:pt modelId="{4B4B02FB-0D65-4416-AB1A-B0C06D0D4668}" type="parTrans" cxnId="{9B95B86B-F6FD-426C-9D2C-7453B56A86D1}">
      <dgm:prSet/>
      <dgm:spPr/>
      <dgm:t>
        <a:bodyPr/>
        <a:lstStyle/>
        <a:p>
          <a:endParaRPr lang="en-US"/>
        </a:p>
      </dgm:t>
    </dgm:pt>
    <dgm:pt modelId="{9DC97F38-7309-41CF-B663-D782B35D1869}" type="sibTrans" cxnId="{9B95B86B-F6FD-426C-9D2C-7453B56A86D1}">
      <dgm:prSet/>
      <dgm:spPr/>
      <dgm:t>
        <a:bodyPr/>
        <a:lstStyle/>
        <a:p>
          <a:endParaRPr lang="en-US"/>
        </a:p>
      </dgm:t>
    </dgm:pt>
    <dgm:pt modelId="{4DFE2571-4E88-481C-9D7F-FD876C2627C5}">
      <dgm:prSet/>
      <dgm:spPr/>
      <dgm:t>
        <a:bodyPr/>
        <a:lstStyle/>
        <a:p>
          <a:r>
            <a:rPr lang="pt-BR" b="1"/>
            <a:t>Setor Financeiro</a:t>
          </a:r>
          <a:r>
            <a:rPr lang="pt-BR"/>
            <a:t>: Empresas como UBS e Paychex utilizam o Azure SQL para gerenciar grandes volumes de dados financeiros e transações com segurança e escalabilidade.</a:t>
          </a:r>
          <a:endParaRPr lang="en-US"/>
        </a:p>
      </dgm:t>
    </dgm:pt>
    <dgm:pt modelId="{E4DABB61-0920-47A8-B9BD-4450FF44AD8B}" type="parTrans" cxnId="{A29BAF60-07A1-47A9-862F-81B1F3E53540}">
      <dgm:prSet/>
      <dgm:spPr/>
      <dgm:t>
        <a:bodyPr/>
        <a:lstStyle/>
        <a:p>
          <a:endParaRPr lang="en-US"/>
        </a:p>
      </dgm:t>
    </dgm:pt>
    <dgm:pt modelId="{C4A11742-CC67-49E9-862F-9C9339584055}" type="sibTrans" cxnId="{A29BAF60-07A1-47A9-862F-81B1F3E53540}">
      <dgm:prSet/>
      <dgm:spPr/>
      <dgm:t>
        <a:bodyPr/>
        <a:lstStyle/>
        <a:p>
          <a:endParaRPr lang="en-US"/>
        </a:p>
      </dgm:t>
    </dgm:pt>
    <dgm:pt modelId="{B825F3E7-264D-4979-ADC5-9E1A18FAD209}">
      <dgm:prSet/>
      <dgm:spPr/>
      <dgm:t>
        <a:bodyPr/>
        <a:lstStyle/>
        <a:p>
          <a:r>
            <a:rPr lang="pt-BR" b="1"/>
            <a:t>Saúde</a:t>
          </a:r>
          <a:r>
            <a:rPr lang="pt-BR"/>
            <a:t>: Instituições como a </a:t>
          </a:r>
          <a:r>
            <a:rPr lang="pt-BR" b="1"/>
            <a:t>Johnson &amp; Johnson</a:t>
          </a:r>
          <a:r>
            <a:rPr lang="pt-BR"/>
            <a:t> e redes hospitalares utilizam o Azure SQL para gerenciar dados de pacientes, registros médicos e análises clínicas.</a:t>
          </a:r>
          <a:endParaRPr lang="en-US"/>
        </a:p>
      </dgm:t>
    </dgm:pt>
    <dgm:pt modelId="{0C0EA861-62D0-4FAF-854B-BF89D949AA31}" type="parTrans" cxnId="{DC7AD66D-ABAF-41D5-AFFD-54819E6D4E80}">
      <dgm:prSet/>
      <dgm:spPr/>
      <dgm:t>
        <a:bodyPr/>
        <a:lstStyle/>
        <a:p>
          <a:endParaRPr lang="en-US"/>
        </a:p>
      </dgm:t>
    </dgm:pt>
    <dgm:pt modelId="{505E28C7-6CEC-4488-9086-78DC8BD68F02}" type="sibTrans" cxnId="{DC7AD66D-ABAF-41D5-AFFD-54819E6D4E80}">
      <dgm:prSet/>
      <dgm:spPr/>
      <dgm:t>
        <a:bodyPr/>
        <a:lstStyle/>
        <a:p>
          <a:endParaRPr lang="en-US"/>
        </a:p>
      </dgm:t>
    </dgm:pt>
    <dgm:pt modelId="{D1D5F0D2-1E71-4A48-A260-70BA1542D85B}">
      <dgm:prSet/>
      <dgm:spPr/>
      <dgm:t>
        <a:bodyPr/>
        <a:lstStyle/>
        <a:p>
          <a:r>
            <a:rPr lang="pt-BR" b="1"/>
            <a:t>Tecnologia e E-commerce</a:t>
          </a:r>
          <a:r>
            <a:rPr lang="pt-BR"/>
            <a:t>: </a:t>
          </a:r>
          <a:r>
            <a:rPr lang="pt-BR" b="1"/>
            <a:t>Adobe</a:t>
          </a:r>
          <a:r>
            <a:rPr lang="pt-BR"/>
            <a:t> e </a:t>
          </a:r>
          <a:r>
            <a:rPr lang="pt-BR" b="1"/>
            <a:t>LinkedIn</a:t>
          </a:r>
          <a:r>
            <a:rPr lang="pt-BR"/>
            <a:t> utilizam o Azure SQL em suas operações de BI e análise, gerenciando grandes volumes de dados com alta performance.</a:t>
          </a:r>
          <a:endParaRPr lang="en-US"/>
        </a:p>
      </dgm:t>
    </dgm:pt>
    <dgm:pt modelId="{8801C135-12D1-4DD5-98E1-A34A58BFFDD6}" type="parTrans" cxnId="{57FD77E5-4D2C-4033-ADF5-C6B713A2B727}">
      <dgm:prSet/>
      <dgm:spPr/>
      <dgm:t>
        <a:bodyPr/>
        <a:lstStyle/>
        <a:p>
          <a:endParaRPr lang="en-US"/>
        </a:p>
      </dgm:t>
    </dgm:pt>
    <dgm:pt modelId="{D2C369D5-A3C0-4763-BBC5-2839E09FD9AE}" type="sibTrans" cxnId="{57FD77E5-4D2C-4033-ADF5-C6B713A2B727}">
      <dgm:prSet/>
      <dgm:spPr/>
      <dgm:t>
        <a:bodyPr/>
        <a:lstStyle/>
        <a:p>
          <a:endParaRPr lang="en-US"/>
        </a:p>
      </dgm:t>
    </dgm:pt>
    <dgm:pt modelId="{20B84C3D-6D22-4B13-8D9E-C7B2D8BCFBEA}">
      <dgm:prSet/>
      <dgm:spPr/>
      <dgm:t>
        <a:bodyPr/>
        <a:lstStyle/>
        <a:p>
          <a:r>
            <a:rPr lang="pt-BR" b="1"/>
            <a:t>Indústria de Jogos</a:t>
          </a:r>
          <a:r>
            <a:rPr lang="pt-BR"/>
            <a:t>: Empresas como a </a:t>
          </a:r>
          <a:r>
            <a:rPr lang="pt-BR" b="1"/>
            <a:t>Ubisoft</a:t>
          </a:r>
          <a:r>
            <a:rPr lang="pt-BR"/>
            <a:t> utilizam o Azure SQL para processar dados em tempo real, oferecendo experiências de jogo online consistentes e integradas.</a:t>
          </a:r>
          <a:endParaRPr lang="en-US"/>
        </a:p>
      </dgm:t>
    </dgm:pt>
    <dgm:pt modelId="{6CCD31FB-5C24-474F-93D1-F3CDB26C7637}" type="parTrans" cxnId="{E04F3552-222E-4EE1-8F82-100699878409}">
      <dgm:prSet/>
      <dgm:spPr/>
      <dgm:t>
        <a:bodyPr/>
        <a:lstStyle/>
        <a:p>
          <a:endParaRPr lang="en-US"/>
        </a:p>
      </dgm:t>
    </dgm:pt>
    <dgm:pt modelId="{CECF116A-F214-4AD4-BA91-D9CCF8E53391}" type="sibTrans" cxnId="{E04F3552-222E-4EE1-8F82-100699878409}">
      <dgm:prSet/>
      <dgm:spPr/>
      <dgm:t>
        <a:bodyPr/>
        <a:lstStyle/>
        <a:p>
          <a:endParaRPr lang="en-US"/>
        </a:p>
      </dgm:t>
    </dgm:pt>
    <dgm:pt modelId="{0F79A0B5-2321-4363-9D72-A63A1F17D04E}" type="pres">
      <dgm:prSet presAssocID="{69DD36C8-C0EE-4EA8-B601-5218F90BB3DF}" presName="outerComposite" presStyleCnt="0">
        <dgm:presLayoutVars>
          <dgm:chMax val="5"/>
          <dgm:dir/>
          <dgm:resizeHandles val="exact"/>
        </dgm:presLayoutVars>
      </dgm:prSet>
      <dgm:spPr/>
    </dgm:pt>
    <dgm:pt modelId="{5DCF215D-6ADE-44AB-9E3F-BDFAC61AA1ED}" type="pres">
      <dgm:prSet presAssocID="{69DD36C8-C0EE-4EA8-B601-5218F90BB3DF}" presName="dummyMaxCanvas" presStyleCnt="0">
        <dgm:presLayoutVars/>
      </dgm:prSet>
      <dgm:spPr/>
    </dgm:pt>
    <dgm:pt modelId="{3BCB5570-C386-45E8-A784-7E6A7A08955F}" type="pres">
      <dgm:prSet presAssocID="{69DD36C8-C0EE-4EA8-B601-5218F90BB3DF}" presName="FiveNodes_1" presStyleLbl="node1" presStyleIdx="0" presStyleCnt="5">
        <dgm:presLayoutVars>
          <dgm:bulletEnabled val="1"/>
        </dgm:presLayoutVars>
      </dgm:prSet>
      <dgm:spPr/>
    </dgm:pt>
    <dgm:pt modelId="{07847B8D-8105-416E-9D81-D346BE4E2372}" type="pres">
      <dgm:prSet presAssocID="{69DD36C8-C0EE-4EA8-B601-5218F90BB3DF}" presName="FiveNodes_2" presStyleLbl="node1" presStyleIdx="1" presStyleCnt="5">
        <dgm:presLayoutVars>
          <dgm:bulletEnabled val="1"/>
        </dgm:presLayoutVars>
      </dgm:prSet>
      <dgm:spPr/>
    </dgm:pt>
    <dgm:pt modelId="{86EEAD2E-6521-458F-AE06-0A62BAB19CB1}" type="pres">
      <dgm:prSet presAssocID="{69DD36C8-C0EE-4EA8-B601-5218F90BB3DF}" presName="FiveNodes_3" presStyleLbl="node1" presStyleIdx="2" presStyleCnt="5">
        <dgm:presLayoutVars>
          <dgm:bulletEnabled val="1"/>
        </dgm:presLayoutVars>
      </dgm:prSet>
      <dgm:spPr/>
    </dgm:pt>
    <dgm:pt modelId="{2EF13243-1518-494F-8574-14B00A58284A}" type="pres">
      <dgm:prSet presAssocID="{69DD36C8-C0EE-4EA8-B601-5218F90BB3DF}" presName="FiveNodes_4" presStyleLbl="node1" presStyleIdx="3" presStyleCnt="5">
        <dgm:presLayoutVars>
          <dgm:bulletEnabled val="1"/>
        </dgm:presLayoutVars>
      </dgm:prSet>
      <dgm:spPr/>
    </dgm:pt>
    <dgm:pt modelId="{49C7A354-082A-4523-AEAB-E0580C0572DD}" type="pres">
      <dgm:prSet presAssocID="{69DD36C8-C0EE-4EA8-B601-5218F90BB3DF}" presName="FiveNodes_5" presStyleLbl="node1" presStyleIdx="4" presStyleCnt="5">
        <dgm:presLayoutVars>
          <dgm:bulletEnabled val="1"/>
        </dgm:presLayoutVars>
      </dgm:prSet>
      <dgm:spPr/>
    </dgm:pt>
    <dgm:pt modelId="{867F2373-DABF-42C4-8A11-50A46ABC65B5}" type="pres">
      <dgm:prSet presAssocID="{69DD36C8-C0EE-4EA8-B601-5218F90BB3DF}" presName="FiveConn_1-2" presStyleLbl="fgAccFollowNode1" presStyleIdx="0" presStyleCnt="4">
        <dgm:presLayoutVars>
          <dgm:bulletEnabled val="1"/>
        </dgm:presLayoutVars>
      </dgm:prSet>
      <dgm:spPr/>
    </dgm:pt>
    <dgm:pt modelId="{3C7738D4-C8A2-47FD-BADA-916E6DBAFFF3}" type="pres">
      <dgm:prSet presAssocID="{69DD36C8-C0EE-4EA8-B601-5218F90BB3DF}" presName="FiveConn_2-3" presStyleLbl="fgAccFollowNode1" presStyleIdx="1" presStyleCnt="4">
        <dgm:presLayoutVars>
          <dgm:bulletEnabled val="1"/>
        </dgm:presLayoutVars>
      </dgm:prSet>
      <dgm:spPr/>
    </dgm:pt>
    <dgm:pt modelId="{6FE0D2F1-9345-4DFF-84DF-F4732EFEA165}" type="pres">
      <dgm:prSet presAssocID="{69DD36C8-C0EE-4EA8-B601-5218F90BB3DF}" presName="FiveConn_3-4" presStyleLbl="fgAccFollowNode1" presStyleIdx="2" presStyleCnt="4">
        <dgm:presLayoutVars>
          <dgm:bulletEnabled val="1"/>
        </dgm:presLayoutVars>
      </dgm:prSet>
      <dgm:spPr/>
    </dgm:pt>
    <dgm:pt modelId="{BCC287EB-847B-42BA-BCB0-254E1F5243E5}" type="pres">
      <dgm:prSet presAssocID="{69DD36C8-C0EE-4EA8-B601-5218F90BB3DF}" presName="FiveConn_4-5" presStyleLbl="fgAccFollowNode1" presStyleIdx="3" presStyleCnt="4">
        <dgm:presLayoutVars>
          <dgm:bulletEnabled val="1"/>
        </dgm:presLayoutVars>
      </dgm:prSet>
      <dgm:spPr/>
    </dgm:pt>
    <dgm:pt modelId="{0CED6AE7-D359-4E6F-9FE8-EA5FEFF336A9}" type="pres">
      <dgm:prSet presAssocID="{69DD36C8-C0EE-4EA8-B601-5218F90BB3DF}" presName="FiveNodes_1_text" presStyleLbl="node1" presStyleIdx="4" presStyleCnt="5">
        <dgm:presLayoutVars>
          <dgm:bulletEnabled val="1"/>
        </dgm:presLayoutVars>
      </dgm:prSet>
      <dgm:spPr/>
    </dgm:pt>
    <dgm:pt modelId="{654443A5-32F2-47F9-9EC0-B434D931FD57}" type="pres">
      <dgm:prSet presAssocID="{69DD36C8-C0EE-4EA8-B601-5218F90BB3DF}" presName="FiveNodes_2_text" presStyleLbl="node1" presStyleIdx="4" presStyleCnt="5">
        <dgm:presLayoutVars>
          <dgm:bulletEnabled val="1"/>
        </dgm:presLayoutVars>
      </dgm:prSet>
      <dgm:spPr/>
    </dgm:pt>
    <dgm:pt modelId="{6E100F9F-F897-46EC-895B-186C60C8CE67}" type="pres">
      <dgm:prSet presAssocID="{69DD36C8-C0EE-4EA8-B601-5218F90BB3DF}" presName="FiveNodes_3_text" presStyleLbl="node1" presStyleIdx="4" presStyleCnt="5">
        <dgm:presLayoutVars>
          <dgm:bulletEnabled val="1"/>
        </dgm:presLayoutVars>
      </dgm:prSet>
      <dgm:spPr/>
    </dgm:pt>
    <dgm:pt modelId="{9AE43FA8-1491-4126-B192-B13068EAC85D}" type="pres">
      <dgm:prSet presAssocID="{69DD36C8-C0EE-4EA8-B601-5218F90BB3DF}" presName="FiveNodes_4_text" presStyleLbl="node1" presStyleIdx="4" presStyleCnt="5">
        <dgm:presLayoutVars>
          <dgm:bulletEnabled val="1"/>
        </dgm:presLayoutVars>
      </dgm:prSet>
      <dgm:spPr/>
    </dgm:pt>
    <dgm:pt modelId="{714E6566-E1FF-477A-A58A-71E5B4E6C6BC}" type="pres">
      <dgm:prSet presAssocID="{69DD36C8-C0EE-4EA8-B601-5218F90BB3DF}" presName="FiveNodes_5_text" presStyleLbl="node1" presStyleIdx="4" presStyleCnt="5">
        <dgm:presLayoutVars>
          <dgm:bulletEnabled val="1"/>
        </dgm:presLayoutVars>
      </dgm:prSet>
      <dgm:spPr/>
    </dgm:pt>
  </dgm:ptLst>
  <dgm:cxnLst>
    <dgm:cxn modelId="{0A61420D-E76E-4638-ADA5-E83DAFF853A4}" type="presOf" srcId="{C4A11742-CC67-49E9-862F-9C9339584055}" destId="{3C7738D4-C8A2-47FD-BADA-916E6DBAFFF3}" srcOrd="0" destOrd="0" presId="urn:microsoft.com/office/officeart/2005/8/layout/vProcess5"/>
    <dgm:cxn modelId="{BFFB222A-995E-44C7-9203-0909DAAAFC48}" type="presOf" srcId="{9DC97F38-7309-41CF-B663-D782B35D1869}" destId="{867F2373-DABF-42C4-8A11-50A46ABC65B5}" srcOrd="0" destOrd="0" presId="urn:microsoft.com/office/officeart/2005/8/layout/vProcess5"/>
    <dgm:cxn modelId="{FA83BD32-EA8B-40CD-9193-1A50E048F080}" type="presOf" srcId="{505E28C7-6CEC-4488-9086-78DC8BD68F02}" destId="{6FE0D2F1-9345-4DFF-84DF-F4732EFEA165}" srcOrd="0" destOrd="0" presId="urn:microsoft.com/office/officeart/2005/8/layout/vProcess5"/>
    <dgm:cxn modelId="{A03DD93E-A3A6-4EF2-963D-D2F8BE25CF93}" type="presOf" srcId="{08CB4F04-FFCC-4A90-89BF-B4D351258CA6}" destId="{0CED6AE7-D359-4E6F-9FE8-EA5FEFF336A9}" srcOrd="1" destOrd="0" presId="urn:microsoft.com/office/officeart/2005/8/layout/vProcess5"/>
    <dgm:cxn modelId="{A29BAF60-07A1-47A9-862F-81B1F3E53540}" srcId="{69DD36C8-C0EE-4EA8-B601-5218F90BB3DF}" destId="{4DFE2571-4E88-481C-9D7F-FD876C2627C5}" srcOrd="1" destOrd="0" parTransId="{E4DABB61-0920-47A8-B9BD-4450FF44AD8B}" sibTransId="{C4A11742-CC67-49E9-862F-9C9339584055}"/>
    <dgm:cxn modelId="{9B95B86B-F6FD-426C-9D2C-7453B56A86D1}" srcId="{69DD36C8-C0EE-4EA8-B601-5218F90BB3DF}" destId="{08CB4F04-FFCC-4A90-89BF-B4D351258CA6}" srcOrd="0" destOrd="0" parTransId="{4B4B02FB-0D65-4416-AB1A-B0C06D0D4668}" sibTransId="{9DC97F38-7309-41CF-B663-D782B35D1869}"/>
    <dgm:cxn modelId="{DC7AD66D-ABAF-41D5-AFFD-54819E6D4E80}" srcId="{69DD36C8-C0EE-4EA8-B601-5218F90BB3DF}" destId="{B825F3E7-264D-4979-ADC5-9E1A18FAD209}" srcOrd="2" destOrd="0" parTransId="{0C0EA861-62D0-4FAF-854B-BF89D949AA31}" sibTransId="{505E28C7-6CEC-4488-9086-78DC8BD68F02}"/>
    <dgm:cxn modelId="{E0C13E71-B632-4305-A47B-016E59573045}" type="presOf" srcId="{D2C369D5-A3C0-4763-BBC5-2839E09FD9AE}" destId="{BCC287EB-847B-42BA-BCB0-254E1F5243E5}" srcOrd="0" destOrd="0" presId="urn:microsoft.com/office/officeart/2005/8/layout/vProcess5"/>
    <dgm:cxn modelId="{E04F3552-222E-4EE1-8F82-100699878409}" srcId="{69DD36C8-C0EE-4EA8-B601-5218F90BB3DF}" destId="{20B84C3D-6D22-4B13-8D9E-C7B2D8BCFBEA}" srcOrd="4" destOrd="0" parTransId="{6CCD31FB-5C24-474F-93D1-F3CDB26C7637}" sibTransId="{CECF116A-F214-4AD4-BA91-D9CCF8E53391}"/>
    <dgm:cxn modelId="{4B53BC5A-3516-4464-ABF5-03C309EE8D40}" type="presOf" srcId="{4DFE2571-4E88-481C-9D7F-FD876C2627C5}" destId="{654443A5-32F2-47F9-9EC0-B434D931FD57}" srcOrd="1" destOrd="0" presId="urn:microsoft.com/office/officeart/2005/8/layout/vProcess5"/>
    <dgm:cxn modelId="{63A7017C-0258-4E35-9620-727042746543}" type="presOf" srcId="{69DD36C8-C0EE-4EA8-B601-5218F90BB3DF}" destId="{0F79A0B5-2321-4363-9D72-A63A1F17D04E}" srcOrd="0" destOrd="0" presId="urn:microsoft.com/office/officeart/2005/8/layout/vProcess5"/>
    <dgm:cxn modelId="{D80309A4-A440-472C-9F95-8C11D1FA6B9E}" type="presOf" srcId="{20B84C3D-6D22-4B13-8D9E-C7B2D8BCFBEA}" destId="{49C7A354-082A-4523-AEAB-E0580C0572DD}" srcOrd="0" destOrd="0" presId="urn:microsoft.com/office/officeart/2005/8/layout/vProcess5"/>
    <dgm:cxn modelId="{AC8041AF-B80C-414F-A124-B641F52D2B39}" type="presOf" srcId="{D1D5F0D2-1E71-4A48-A260-70BA1542D85B}" destId="{2EF13243-1518-494F-8574-14B00A58284A}" srcOrd="0" destOrd="0" presId="urn:microsoft.com/office/officeart/2005/8/layout/vProcess5"/>
    <dgm:cxn modelId="{6170BBD1-7DF0-40B9-9DC8-FF9D2D6E63D2}" type="presOf" srcId="{B825F3E7-264D-4979-ADC5-9E1A18FAD209}" destId="{86EEAD2E-6521-458F-AE06-0A62BAB19CB1}" srcOrd="0" destOrd="0" presId="urn:microsoft.com/office/officeart/2005/8/layout/vProcess5"/>
    <dgm:cxn modelId="{41B885DD-9602-4916-925A-5F6773759594}" type="presOf" srcId="{D1D5F0D2-1E71-4A48-A260-70BA1542D85B}" destId="{9AE43FA8-1491-4126-B192-B13068EAC85D}" srcOrd="1" destOrd="0" presId="urn:microsoft.com/office/officeart/2005/8/layout/vProcess5"/>
    <dgm:cxn modelId="{A713DADD-5FE3-4BAC-B037-940D12816F72}" type="presOf" srcId="{B825F3E7-264D-4979-ADC5-9E1A18FAD209}" destId="{6E100F9F-F897-46EC-895B-186C60C8CE67}" srcOrd="1" destOrd="0" presId="urn:microsoft.com/office/officeart/2005/8/layout/vProcess5"/>
    <dgm:cxn modelId="{4D8723E5-19F5-46FE-94C2-0A07FFDF616F}" type="presOf" srcId="{4DFE2571-4E88-481C-9D7F-FD876C2627C5}" destId="{07847B8D-8105-416E-9D81-D346BE4E2372}" srcOrd="0" destOrd="0" presId="urn:microsoft.com/office/officeart/2005/8/layout/vProcess5"/>
    <dgm:cxn modelId="{57FD77E5-4D2C-4033-ADF5-C6B713A2B727}" srcId="{69DD36C8-C0EE-4EA8-B601-5218F90BB3DF}" destId="{D1D5F0D2-1E71-4A48-A260-70BA1542D85B}" srcOrd="3" destOrd="0" parTransId="{8801C135-12D1-4DD5-98E1-A34A58BFFDD6}" sibTransId="{D2C369D5-A3C0-4763-BBC5-2839E09FD9AE}"/>
    <dgm:cxn modelId="{3855EBE6-4138-4684-9C83-2A8EB1190D74}" type="presOf" srcId="{20B84C3D-6D22-4B13-8D9E-C7B2D8BCFBEA}" destId="{714E6566-E1FF-477A-A58A-71E5B4E6C6BC}" srcOrd="1" destOrd="0" presId="urn:microsoft.com/office/officeart/2005/8/layout/vProcess5"/>
    <dgm:cxn modelId="{889320F5-7506-4E39-B8EE-8B4E2F42360A}" type="presOf" srcId="{08CB4F04-FFCC-4A90-89BF-B4D351258CA6}" destId="{3BCB5570-C386-45E8-A784-7E6A7A08955F}" srcOrd="0" destOrd="0" presId="urn:microsoft.com/office/officeart/2005/8/layout/vProcess5"/>
    <dgm:cxn modelId="{BEED9336-BE38-411B-8BF2-B42FA7110442}" type="presParOf" srcId="{0F79A0B5-2321-4363-9D72-A63A1F17D04E}" destId="{5DCF215D-6ADE-44AB-9E3F-BDFAC61AA1ED}" srcOrd="0" destOrd="0" presId="urn:microsoft.com/office/officeart/2005/8/layout/vProcess5"/>
    <dgm:cxn modelId="{05F5AE97-4CC2-4649-818F-BA3E3DAA184D}" type="presParOf" srcId="{0F79A0B5-2321-4363-9D72-A63A1F17D04E}" destId="{3BCB5570-C386-45E8-A784-7E6A7A08955F}" srcOrd="1" destOrd="0" presId="urn:microsoft.com/office/officeart/2005/8/layout/vProcess5"/>
    <dgm:cxn modelId="{7E173186-4470-43BC-8C32-FF7AFF513766}" type="presParOf" srcId="{0F79A0B5-2321-4363-9D72-A63A1F17D04E}" destId="{07847B8D-8105-416E-9D81-D346BE4E2372}" srcOrd="2" destOrd="0" presId="urn:microsoft.com/office/officeart/2005/8/layout/vProcess5"/>
    <dgm:cxn modelId="{BF13E1E7-72AB-4646-9706-0EF0F849C195}" type="presParOf" srcId="{0F79A0B5-2321-4363-9D72-A63A1F17D04E}" destId="{86EEAD2E-6521-458F-AE06-0A62BAB19CB1}" srcOrd="3" destOrd="0" presId="urn:microsoft.com/office/officeart/2005/8/layout/vProcess5"/>
    <dgm:cxn modelId="{C0B0ACE8-9AA4-40AF-B855-58D6DC499F54}" type="presParOf" srcId="{0F79A0B5-2321-4363-9D72-A63A1F17D04E}" destId="{2EF13243-1518-494F-8574-14B00A58284A}" srcOrd="4" destOrd="0" presId="urn:microsoft.com/office/officeart/2005/8/layout/vProcess5"/>
    <dgm:cxn modelId="{A774C692-5D62-42D9-A9F4-66898FC18BA4}" type="presParOf" srcId="{0F79A0B5-2321-4363-9D72-A63A1F17D04E}" destId="{49C7A354-082A-4523-AEAB-E0580C0572DD}" srcOrd="5" destOrd="0" presId="urn:microsoft.com/office/officeart/2005/8/layout/vProcess5"/>
    <dgm:cxn modelId="{021AB41E-AD6C-4CB2-9BD3-67B9AA1B5223}" type="presParOf" srcId="{0F79A0B5-2321-4363-9D72-A63A1F17D04E}" destId="{867F2373-DABF-42C4-8A11-50A46ABC65B5}" srcOrd="6" destOrd="0" presId="urn:microsoft.com/office/officeart/2005/8/layout/vProcess5"/>
    <dgm:cxn modelId="{AAF9E94F-5393-4E85-8F11-1AA6AC7CC507}" type="presParOf" srcId="{0F79A0B5-2321-4363-9D72-A63A1F17D04E}" destId="{3C7738D4-C8A2-47FD-BADA-916E6DBAFFF3}" srcOrd="7" destOrd="0" presId="urn:microsoft.com/office/officeart/2005/8/layout/vProcess5"/>
    <dgm:cxn modelId="{A4C22FAF-1708-4B27-B9AF-CB3D11D96AF6}" type="presParOf" srcId="{0F79A0B5-2321-4363-9D72-A63A1F17D04E}" destId="{6FE0D2F1-9345-4DFF-84DF-F4732EFEA165}" srcOrd="8" destOrd="0" presId="urn:microsoft.com/office/officeart/2005/8/layout/vProcess5"/>
    <dgm:cxn modelId="{B1A15956-E4BE-46CF-8DEE-41184C1AF344}" type="presParOf" srcId="{0F79A0B5-2321-4363-9D72-A63A1F17D04E}" destId="{BCC287EB-847B-42BA-BCB0-254E1F5243E5}" srcOrd="9" destOrd="0" presId="urn:microsoft.com/office/officeart/2005/8/layout/vProcess5"/>
    <dgm:cxn modelId="{C34A9722-5813-4216-9ADB-D3CF655788A3}" type="presParOf" srcId="{0F79A0B5-2321-4363-9D72-A63A1F17D04E}" destId="{0CED6AE7-D359-4E6F-9FE8-EA5FEFF336A9}" srcOrd="10" destOrd="0" presId="urn:microsoft.com/office/officeart/2005/8/layout/vProcess5"/>
    <dgm:cxn modelId="{F095E14E-C57D-4297-90C6-0D33CF9F7548}" type="presParOf" srcId="{0F79A0B5-2321-4363-9D72-A63A1F17D04E}" destId="{654443A5-32F2-47F9-9EC0-B434D931FD57}" srcOrd="11" destOrd="0" presId="urn:microsoft.com/office/officeart/2005/8/layout/vProcess5"/>
    <dgm:cxn modelId="{ECC4E151-4783-4075-8CC3-03210B43E4F1}" type="presParOf" srcId="{0F79A0B5-2321-4363-9D72-A63A1F17D04E}" destId="{6E100F9F-F897-46EC-895B-186C60C8CE67}" srcOrd="12" destOrd="0" presId="urn:microsoft.com/office/officeart/2005/8/layout/vProcess5"/>
    <dgm:cxn modelId="{92E5E2F6-5AD3-43D3-97C2-578CA0A171FF}" type="presParOf" srcId="{0F79A0B5-2321-4363-9D72-A63A1F17D04E}" destId="{9AE43FA8-1491-4126-B192-B13068EAC85D}" srcOrd="13" destOrd="0" presId="urn:microsoft.com/office/officeart/2005/8/layout/vProcess5"/>
    <dgm:cxn modelId="{E13D275F-33E8-4677-9620-3B63E5FCBBF0}" type="presParOf" srcId="{0F79A0B5-2321-4363-9D72-A63A1F17D04E}" destId="{714E6566-E1FF-477A-A58A-71E5B4E6C6BC}"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B1CA16-5345-4565-8AD9-08B2399EFA15}">
      <dsp:nvSpPr>
        <dsp:cNvPr id="0" name=""/>
        <dsp:cNvSpPr/>
      </dsp:nvSpPr>
      <dsp:spPr>
        <a:xfrm>
          <a:off x="428267" y="184592"/>
          <a:ext cx="1235250" cy="123525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D0F19B-D0E8-4375-9004-2753E39AA691}">
      <dsp:nvSpPr>
        <dsp:cNvPr id="0" name=""/>
        <dsp:cNvSpPr/>
      </dsp:nvSpPr>
      <dsp:spPr>
        <a:xfrm>
          <a:off x="691517" y="447842"/>
          <a:ext cx="708750" cy="7087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DB7D333-ECDA-4433-9570-383FF4DDC626}">
      <dsp:nvSpPr>
        <dsp:cNvPr id="0" name=""/>
        <dsp:cNvSpPr/>
      </dsp:nvSpPr>
      <dsp:spPr>
        <a:xfrm>
          <a:off x="33392" y="1804592"/>
          <a:ext cx="2025000" cy="23385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pt-BR" sz="1100" b="1" kern="1200">
              <a:hlinkClick xmlns:r="http://schemas.openxmlformats.org/officeDocument/2006/relationships" r:id="rId3"/>
            </a:rPr>
            <a:t>Banco de Dados SQL do Azure</a:t>
          </a:r>
          <a:r>
            <a:rPr lang="pt-BR" sz="1100" kern="1200"/>
            <a:t>: suporte a aplicativos de nuvem modernos em um serviço de banco de dados inteligente e gerenciado, que inclui computação sem servidor.</a:t>
          </a:r>
          <a:endParaRPr lang="en-US" sz="1100" kern="1200"/>
        </a:p>
      </dsp:txBody>
      <dsp:txXfrm>
        <a:off x="33392" y="1804592"/>
        <a:ext cx="2025000" cy="2338563"/>
      </dsp:txXfrm>
    </dsp:sp>
    <dsp:sp modelId="{06339696-F36A-49C8-BEF8-5FC43653C5B6}">
      <dsp:nvSpPr>
        <dsp:cNvPr id="0" name=""/>
        <dsp:cNvSpPr/>
      </dsp:nvSpPr>
      <dsp:spPr>
        <a:xfrm>
          <a:off x="2807642" y="184592"/>
          <a:ext cx="1235250" cy="123525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98D2A0-EFC6-491E-8F5F-1419539BE6EA}">
      <dsp:nvSpPr>
        <dsp:cNvPr id="0" name=""/>
        <dsp:cNvSpPr/>
      </dsp:nvSpPr>
      <dsp:spPr>
        <a:xfrm>
          <a:off x="3070892" y="447842"/>
          <a:ext cx="708750" cy="708750"/>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5383A5B-1DE9-478B-ACFF-0F33F04CD9D2}">
      <dsp:nvSpPr>
        <dsp:cNvPr id="0" name=""/>
        <dsp:cNvSpPr/>
      </dsp:nvSpPr>
      <dsp:spPr>
        <a:xfrm>
          <a:off x="2412767" y="1804592"/>
          <a:ext cx="2025000" cy="23385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pt-BR" sz="1100" b="1" kern="1200">
              <a:hlinkClick xmlns:r="http://schemas.openxmlformats.org/officeDocument/2006/relationships" r:id="rId6"/>
            </a:rPr>
            <a:t>Instância Gerenciada de SQL do Azure</a:t>
          </a:r>
          <a:r>
            <a:rPr lang="pt-BR" sz="1100" kern="1200"/>
            <a:t>: modernize seus aplicativos SQL Server existentes em escala com uma instância como serviço inteligente totalmente gerenciada, com quase 100% de paridade de recursos com o mecanismo de banco de dados do SQL Server. A melhor para a maior parte das migrações para a nuvem.</a:t>
          </a:r>
          <a:endParaRPr lang="en-US" sz="1100" kern="1200"/>
        </a:p>
      </dsp:txBody>
      <dsp:txXfrm>
        <a:off x="2412767" y="1804592"/>
        <a:ext cx="2025000" cy="2338563"/>
      </dsp:txXfrm>
    </dsp:sp>
    <dsp:sp modelId="{2B24AC6C-700F-428A-9F71-3437CEC07D9B}">
      <dsp:nvSpPr>
        <dsp:cNvPr id="0" name=""/>
        <dsp:cNvSpPr/>
      </dsp:nvSpPr>
      <dsp:spPr>
        <a:xfrm>
          <a:off x="5187017" y="184592"/>
          <a:ext cx="1235250" cy="1235250"/>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28700A-E64D-4A72-93B6-3A9AD45FD993}">
      <dsp:nvSpPr>
        <dsp:cNvPr id="0" name=""/>
        <dsp:cNvSpPr/>
      </dsp:nvSpPr>
      <dsp:spPr>
        <a:xfrm>
          <a:off x="5450267" y="447842"/>
          <a:ext cx="708750" cy="70875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7D4E0BE-C50B-4C2F-AE11-4A9F04594B48}">
      <dsp:nvSpPr>
        <dsp:cNvPr id="0" name=""/>
        <dsp:cNvSpPr/>
      </dsp:nvSpPr>
      <dsp:spPr>
        <a:xfrm>
          <a:off x="4792142" y="1804592"/>
          <a:ext cx="2025000" cy="23385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pt-BR" sz="1100" b="1" kern="1200">
              <a:hlinkClick xmlns:r="http://schemas.openxmlformats.org/officeDocument/2006/relationships" r:id="rId9"/>
            </a:rPr>
            <a:t>SQL Server em VMs do Azure</a:t>
          </a:r>
          <a:r>
            <a:rPr lang="pt-BR" sz="1100" kern="1200"/>
            <a:t>: faça lift-and-shift de suas cargas de trabalho do SQL Server com facilidade e mantenha 100% de compatibilidade com o SQL Server e acesso no nível do sistema operacional.</a:t>
          </a:r>
          <a:endParaRPr lang="en-US" sz="1100" kern="1200"/>
        </a:p>
      </dsp:txBody>
      <dsp:txXfrm>
        <a:off x="4792142" y="1804592"/>
        <a:ext cx="2025000" cy="23385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36B06B-F36A-4EE3-8C40-3930FB697D87}">
      <dsp:nvSpPr>
        <dsp:cNvPr id="0" name=""/>
        <dsp:cNvSpPr/>
      </dsp:nvSpPr>
      <dsp:spPr>
        <a:xfrm>
          <a:off x="1020138" y="1300"/>
          <a:ext cx="935015" cy="935015"/>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87CAC8-2F21-4B48-A95D-332DC1719337}">
      <dsp:nvSpPr>
        <dsp:cNvPr id="0" name=""/>
        <dsp:cNvSpPr/>
      </dsp:nvSpPr>
      <dsp:spPr>
        <a:xfrm>
          <a:off x="1219403" y="200566"/>
          <a:ext cx="536484" cy="53648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6F583E-EB90-463A-A7E9-414AB20D9DCD}">
      <dsp:nvSpPr>
        <dsp:cNvPr id="0" name=""/>
        <dsp:cNvSpPr/>
      </dsp:nvSpPr>
      <dsp:spPr>
        <a:xfrm>
          <a:off x="721239" y="1227550"/>
          <a:ext cx="1532812" cy="1719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pt-BR" sz="1100" kern="1200"/>
            <a:t>Profissionais com experiência em Azure SQL Database encontram oportunidades em várias funções, incluindo:</a:t>
          </a:r>
          <a:endParaRPr lang="en-US" sz="1100" kern="1200"/>
        </a:p>
      </dsp:txBody>
      <dsp:txXfrm>
        <a:off x="721239" y="1227550"/>
        <a:ext cx="1532812" cy="1719025"/>
      </dsp:txXfrm>
    </dsp:sp>
    <dsp:sp modelId="{EFC65223-9EF8-4869-BCDE-8A882B19B4EE}">
      <dsp:nvSpPr>
        <dsp:cNvPr id="0" name=""/>
        <dsp:cNvSpPr/>
      </dsp:nvSpPr>
      <dsp:spPr>
        <a:xfrm>
          <a:off x="2821192" y="1300"/>
          <a:ext cx="935015" cy="935015"/>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F37426-B226-409B-9F39-3D495EED3ED0}">
      <dsp:nvSpPr>
        <dsp:cNvPr id="0" name=""/>
        <dsp:cNvSpPr/>
      </dsp:nvSpPr>
      <dsp:spPr>
        <a:xfrm>
          <a:off x="3020458" y="200566"/>
          <a:ext cx="536484" cy="53648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E7E5832-4E8E-45E9-A50B-97BE882187F8}">
      <dsp:nvSpPr>
        <dsp:cNvPr id="0" name=""/>
        <dsp:cNvSpPr/>
      </dsp:nvSpPr>
      <dsp:spPr>
        <a:xfrm>
          <a:off x="2522294" y="1227550"/>
          <a:ext cx="1532812" cy="1719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pt-BR" sz="1100" b="1" kern="1200"/>
            <a:t>DBAs e Engenheiros de Dados</a:t>
          </a:r>
          <a:r>
            <a:rPr lang="pt-BR" sz="1100" kern="1200"/>
            <a:t>: Necessários para otimizar e gerenciar ambientes de banco de dados em Azure SQL.</a:t>
          </a:r>
          <a:endParaRPr lang="en-US" sz="1100" kern="1200"/>
        </a:p>
      </dsp:txBody>
      <dsp:txXfrm>
        <a:off x="2522294" y="1227550"/>
        <a:ext cx="1532812" cy="1719025"/>
      </dsp:txXfrm>
    </dsp:sp>
    <dsp:sp modelId="{6BEBD01A-B569-4224-A521-28E1D8507A12}">
      <dsp:nvSpPr>
        <dsp:cNvPr id="0" name=""/>
        <dsp:cNvSpPr/>
      </dsp:nvSpPr>
      <dsp:spPr>
        <a:xfrm>
          <a:off x="4622247" y="1300"/>
          <a:ext cx="935015" cy="935015"/>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0F6A3D-E394-4D22-8673-7D7B7F7E06F8}">
      <dsp:nvSpPr>
        <dsp:cNvPr id="0" name=""/>
        <dsp:cNvSpPr/>
      </dsp:nvSpPr>
      <dsp:spPr>
        <a:xfrm>
          <a:off x="4821513" y="200566"/>
          <a:ext cx="536484" cy="53648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B44FA56-6E04-40C6-880E-2E8A80530EB8}">
      <dsp:nvSpPr>
        <dsp:cNvPr id="0" name=""/>
        <dsp:cNvSpPr/>
      </dsp:nvSpPr>
      <dsp:spPr>
        <a:xfrm>
          <a:off x="4323349" y="1227550"/>
          <a:ext cx="1532812" cy="1719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pt-BR" sz="1100" b="1" kern="1200"/>
            <a:t>Analistas e Cientistas de Dados</a:t>
          </a:r>
          <a:r>
            <a:rPr lang="pt-BR" sz="1100" kern="1200"/>
            <a:t>: Utilizam a plataforma para consultas em tempo real, BI e análises avançadas.</a:t>
          </a:r>
          <a:endParaRPr lang="en-US" sz="1100" kern="1200"/>
        </a:p>
      </dsp:txBody>
      <dsp:txXfrm>
        <a:off x="4323349" y="1227550"/>
        <a:ext cx="1532812" cy="1719025"/>
      </dsp:txXfrm>
    </dsp:sp>
    <dsp:sp modelId="{5A5BAE85-D607-46C4-8FF4-68079D401031}">
      <dsp:nvSpPr>
        <dsp:cNvPr id="0" name=""/>
        <dsp:cNvSpPr/>
      </dsp:nvSpPr>
      <dsp:spPr>
        <a:xfrm>
          <a:off x="6423302" y="1300"/>
          <a:ext cx="935015" cy="935015"/>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6E7E93-6D21-4B14-8189-58B13729D590}">
      <dsp:nvSpPr>
        <dsp:cNvPr id="0" name=""/>
        <dsp:cNvSpPr/>
      </dsp:nvSpPr>
      <dsp:spPr>
        <a:xfrm>
          <a:off x="6622567" y="200566"/>
          <a:ext cx="536484" cy="53648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0CB221D-7137-43B3-A6E3-1F8F184DF3DB}">
      <dsp:nvSpPr>
        <dsp:cNvPr id="0" name=""/>
        <dsp:cNvSpPr/>
      </dsp:nvSpPr>
      <dsp:spPr>
        <a:xfrm>
          <a:off x="6124403" y="1227550"/>
          <a:ext cx="1532812" cy="1719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pt-BR" sz="1100" b="1" kern="1200"/>
            <a:t>Desenvolvedores de Software</a:t>
          </a:r>
          <a:r>
            <a:rPr lang="pt-BR" sz="1100" kern="1200"/>
            <a:t>: A integração do Azure SQL com várias linguagens de programação e serviços de nuvem aumenta as oportunidades para desenvolvedores que sabem trabalhar com SQL no contexto do Azure.</a:t>
          </a:r>
          <a:endParaRPr lang="en-US" sz="1100" kern="1200"/>
        </a:p>
      </dsp:txBody>
      <dsp:txXfrm>
        <a:off x="6124403" y="1227550"/>
        <a:ext cx="1532812" cy="17190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CB5570-C386-45E8-A784-7E6A7A08955F}">
      <dsp:nvSpPr>
        <dsp:cNvPr id="0" name=""/>
        <dsp:cNvSpPr/>
      </dsp:nvSpPr>
      <dsp:spPr>
        <a:xfrm>
          <a:off x="0" y="0"/>
          <a:ext cx="7682102" cy="79209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pt-BR" sz="1100" kern="1200" dirty="0"/>
            <a:t>Azure SQL é amplamente utilizado em empresas que buscam melhorar suas infraestruturas e oferecer serviços de dados confiáveis, especialmente aquelas com operações complexas e que exigem alta escalabilidade. Alguns setores e empresas que adotaram o Azure SQL incluem:</a:t>
          </a:r>
          <a:endParaRPr lang="en-US" sz="1100" kern="1200" dirty="0"/>
        </a:p>
      </dsp:txBody>
      <dsp:txXfrm>
        <a:off x="23200" y="23200"/>
        <a:ext cx="6734690" cy="745699"/>
      </dsp:txXfrm>
    </dsp:sp>
    <dsp:sp modelId="{07847B8D-8105-416E-9D81-D346BE4E2372}">
      <dsp:nvSpPr>
        <dsp:cNvPr id="0" name=""/>
        <dsp:cNvSpPr/>
      </dsp:nvSpPr>
      <dsp:spPr>
        <a:xfrm>
          <a:off x="573663" y="902112"/>
          <a:ext cx="7682102" cy="792099"/>
        </a:xfrm>
        <a:prstGeom prst="roundRect">
          <a:avLst>
            <a:gd name="adj" fmla="val 10000"/>
          </a:avLst>
        </a:prstGeom>
        <a:solidFill>
          <a:schemeClr val="accent2">
            <a:hueOff val="-374053"/>
            <a:satOff val="2254"/>
            <a:lumOff val="83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pt-BR" sz="1100" b="1" kern="1200"/>
            <a:t>Setor Financeiro</a:t>
          </a:r>
          <a:r>
            <a:rPr lang="pt-BR" sz="1100" kern="1200"/>
            <a:t>: Empresas como UBS e Paychex utilizam o Azure SQL para gerenciar grandes volumes de dados financeiros e transações com segurança e escalabilidade.</a:t>
          </a:r>
          <a:endParaRPr lang="en-US" sz="1100" kern="1200"/>
        </a:p>
      </dsp:txBody>
      <dsp:txXfrm>
        <a:off x="596863" y="925312"/>
        <a:ext cx="6547175" cy="745699"/>
      </dsp:txXfrm>
    </dsp:sp>
    <dsp:sp modelId="{86EEAD2E-6521-458F-AE06-0A62BAB19CB1}">
      <dsp:nvSpPr>
        <dsp:cNvPr id="0" name=""/>
        <dsp:cNvSpPr/>
      </dsp:nvSpPr>
      <dsp:spPr>
        <a:xfrm>
          <a:off x="1147327" y="1804225"/>
          <a:ext cx="7682102" cy="792099"/>
        </a:xfrm>
        <a:prstGeom prst="roundRect">
          <a:avLst>
            <a:gd name="adj" fmla="val 10000"/>
          </a:avLst>
        </a:prstGeom>
        <a:solidFill>
          <a:schemeClr val="accent2">
            <a:hueOff val="-748106"/>
            <a:satOff val="4508"/>
            <a:lumOff val="166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pt-BR" sz="1100" b="1" kern="1200"/>
            <a:t>Saúde</a:t>
          </a:r>
          <a:r>
            <a:rPr lang="pt-BR" sz="1100" kern="1200"/>
            <a:t>: Instituições como a </a:t>
          </a:r>
          <a:r>
            <a:rPr lang="pt-BR" sz="1100" b="1" kern="1200"/>
            <a:t>Johnson &amp; Johnson</a:t>
          </a:r>
          <a:r>
            <a:rPr lang="pt-BR" sz="1100" kern="1200"/>
            <a:t> e redes hospitalares utilizam o Azure SQL para gerenciar dados de pacientes, registros médicos e análises clínicas.</a:t>
          </a:r>
          <a:endParaRPr lang="en-US" sz="1100" kern="1200"/>
        </a:p>
      </dsp:txBody>
      <dsp:txXfrm>
        <a:off x="1170527" y="1827425"/>
        <a:ext cx="6547175" cy="745699"/>
      </dsp:txXfrm>
    </dsp:sp>
    <dsp:sp modelId="{2EF13243-1518-494F-8574-14B00A58284A}">
      <dsp:nvSpPr>
        <dsp:cNvPr id="0" name=""/>
        <dsp:cNvSpPr/>
      </dsp:nvSpPr>
      <dsp:spPr>
        <a:xfrm>
          <a:off x="1720990" y="2706338"/>
          <a:ext cx="7682102" cy="792099"/>
        </a:xfrm>
        <a:prstGeom prst="roundRect">
          <a:avLst>
            <a:gd name="adj" fmla="val 10000"/>
          </a:avLst>
        </a:prstGeom>
        <a:solidFill>
          <a:schemeClr val="accent2">
            <a:hueOff val="-1122159"/>
            <a:satOff val="6763"/>
            <a:lumOff val="250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pt-BR" sz="1100" b="1" kern="1200"/>
            <a:t>Tecnologia e E-commerce</a:t>
          </a:r>
          <a:r>
            <a:rPr lang="pt-BR" sz="1100" kern="1200"/>
            <a:t>: </a:t>
          </a:r>
          <a:r>
            <a:rPr lang="pt-BR" sz="1100" b="1" kern="1200"/>
            <a:t>Adobe</a:t>
          </a:r>
          <a:r>
            <a:rPr lang="pt-BR" sz="1100" kern="1200"/>
            <a:t> e </a:t>
          </a:r>
          <a:r>
            <a:rPr lang="pt-BR" sz="1100" b="1" kern="1200"/>
            <a:t>LinkedIn</a:t>
          </a:r>
          <a:r>
            <a:rPr lang="pt-BR" sz="1100" kern="1200"/>
            <a:t> utilizam o Azure SQL em suas operações de BI e análise, gerenciando grandes volumes de dados com alta performance.</a:t>
          </a:r>
          <a:endParaRPr lang="en-US" sz="1100" kern="1200"/>
        </a:p>
      </dsp:txBody>
      <dsp:txXfrm>
        <a:off x="1744190" y="2729538"/>
        <a:ext cx="6547175" cy="745698"/>
      </dsp:txXfrm>
    </dsp:sp>
    <dsp:sp modelId="{49C7A354-082A-4523-AEAB-E0580C0572DD}">
      <dsp:nvSpPr>
        <dsp:cNvPr id="0" name=""/>
        <dsp:cNvSpPr/>
      </dsp:nvSpPr>
      <dsp:spPr>
        <a:xfrm>
          <a:off x="2294654" y="3608451"/>
          <a:ext cx="7682102" cy="792099"/>
        </a:xfrm>
        <a:prstGeom prst="roundRect">
          <a:avLst>
            <a:gd name="adj" fmla="val 10000"/>
          </a:avLst>
        </a:prstGeom>
        <a:solidFill>
          <a:schemeClr val="accent2">
            <a:hueOff val="-1496212"/>
            <a:satOff val="9017"/>
            <a:lumOff val="333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pt-BR" sz="1100" b="1" kern="1200"/>
            <a:t>Indústria de Jogos</a:t>
          </a:r>
          <a:r>
            <a:rPr lang="pt-BR" sz="1100" kern="1200"/>
            <a:t>: Empresas como a </a:t>
          </a:r>
          <a:r>
            <a:rPr lang="pt-BR" sz="1100" b="1" kern="1200"/>
            <a:t>Ubisoft</a:t>
          </a:r>
          <a:r>
            <a:rPr lang="pt-BR" sz="1100" kern="1200"/>
            <a:t> utilizam o Azure SQL para processar dados em tempo real, oferecendo experiências de jogo online consistentes e integradas.</a:t>
          </a:r>
          <a:endParaRPr lang="en-US" sz="1100" kern="1200"/>
        </a:p>
      </dsp:txBody>
      <dsp:txXfrm>
        <a:off x="2317854" y="3631651"/>
        <a:ext cx="6547175" cy="745699"/>
      </dsp:txXfrm>
    </dsp:sp>
    <dsp:sp modelId="{867F2373-DABF-42C4-8A11-50A46ABC65B5}">
      <dsp:nvSpPr>
        <dsp:cNvPr id="0" name=""/>
        <dsp:cNvSpPr/>
      </dsp:nvSpPr>
      <dsp:spPr>
        <a:xfrm>
          <a:off x="7167238" y="578672"/>
          <a:ext cx="514864" cy="514864"/>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7283082" y="578672"/>
        <a:ext cx="283176" cy="387435"/>
      </dsp:txXfrm>
    </dsp:sp>
    <dsp:sp modelId="{3C7738D4-C8A2-47FD-BADA-916E6DBAFFF3}">
      <dsp:nvSpPr>
        <dsp:cNvPr id="0" name=""/>
        <dsp:cNvSpPr/>
      </dsp:nvSpPr>
      <dsp:spPr>
        <a:xfrm>
          <a:off x="7740902" y="1480785"/>
          <a:ext cx="514864" cy="514864"/>
        </a:xfrm>
        <a:prstGeom prst="downArrow">
          <a:avLst>
            <a:gd name="adj1" fmla="val 55000"/>
            <a:gd name="adj2" fmla="val 45000"/>
          </a:avLst>
        </a:prstGeom>
        <a:solidFill>
          <a:schemeClr val="accent2">
            <a:tint val="40000"/>
            <a:alpha val="90000"/>
            <a:hueOff val="-239427"/>
            <a:satOff val="3687"/>
            <a:lumOff val="328"/>
            <a:alphaOff val="0"/>
          </a:schemeClr>
        </a:solidFill>
        <a:ln w="12700" cap="flat" cmpd="sng" algn="ctr">
          <a:solidFill>
            <a:schemeClr val="accent2">
              <a:tint val="40000"/>
              <a:alpha val="90000"/>
              <a:hueOff val="-239427"/>
              <a:satOff val="3687"/>
              <a:lumOff val="3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7856746" y="1480785"/>
        <a:ext cx="283176" cy="387435"/>
      </dsp:txXfrm>
    </dsp:sp>
    <dsp:sp modelId="{6FE0D2F1-9345-4DFF-84DF-F4732EFEA165}">
      <dsp:nvSpPr>
        <dsp:cNvPr id="0" name=""/>
        <dsp:cNvSpPr/>
      </dsp:nvSpPr>
      <dsp:spPr>
        <a:xfrm>
          <a:off x="8314565" y="2369696"/>
          <a:ext cx="514864" cy="514864"/>
        </a:xfrm>
        <a:prstGeom prst="downArrow">
          <a:avLst>
            <a:gd name="adj1" fmla="val 55000"/>
            <a:gd name="adj2" fmla="val 45000"/>
          </a:avLst>
        </a:prstGeom>
        <a:solidFill>
          <a:schemeClr val="accent2">
            <a:tint val="40000"/>
            <a:alpha val="90000"/>
            <a:hueOff val="-478854"/>
            <a:satOff val="7373"/>
            <a:lumOff val="656"/>
            <a:alphaOff val="0"/>
          </a:schemeClr>
        </a:solidFill>
        <a:ln w="12700" cap="flat" cmpd="sng" algn="ctr">
          <a:solidFill>
            <a:schemeClr val="accent2">
              <a:tint val="40000"/>
              <a:alpha val="90000"/>
              <a:hueOff val="-478854"/>
              <a:satOff val="7373"/>
              <a:lumOff val="65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8430409" y="2369696"/>
        <a:ext cx="283176" cy="387435"/>
      </dsp:txXfrm>
    </dsp:sp>
    <dsp:sp modelId="{BCC287EB-847B-42BA-BCB0-254E1F5243E5}">
      <dsp:nvSpPr>
        <dsp:cNvPr id="0" name=""/>
        <dsp:cNvSpPr/>
      </dsp:nvSpPr>
      <dsp:spPr>
        <a:xfrm>
          <a:off x="8888229" y="3280610"/>
          <a:ext cx="514864" cy="514864"/>
        </a:xfrm>
        <a:prstGeom prst="downArrow">
          <a:avLst>
            <a:gd name="adj1" fmla="val 55000"/>
            <a:gd name="adj2" fmla="val 45000"/>
          </a:avLst>
        </a:prstGeom>
        <a:solidFill>
          <a:schemeClr val="accent2">
            <a:tint val="40000"/>
            <a:alpha val="90000"/>
            <a:hueOff val="-718282"/>
            <a:satOff val="11060"/>
            <a:lumOff val="984"/>
            <a:alphaOff val="0"/>
          </a:schemeClr>
        </a:solidFill>
        <a:ln w="12700" cap="flat" cmpd="sng" algn="ctr">
          <a:solidFill>
            <a:schemeClr val="accent2">
              <a:tint val="40000"/>
              <a:alpha val="90000"/>
              <a:hueOff val="-718282"/>
              <a:satOff val="11060"/>
              <a:lumOff val="98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9004073" y="3280610"/>
        <a:ext cx="283176" cy="387435"/>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D7368D-31D9-8101-473D-CD39E706FD22}"/>
              </a:ext>
              <a:ext uri="{C183D7F6-B498-43B3-948B-1728B52AA6E4}">
                <adec:decorative xmlns:adec="http://schemas.microsoft.com/office/drawing/2017/decorative" val="1"/>
              </a:ext>
            </a:extLst>
          </p:cNvPr>
          <p:cNvSpPr/>
          <p:nvPr/>
        </p:nvSpPr>
        <p:spPr>
          <a:xfrm>
            <a:off x="5796401" y="3378954"/>
            <a:ext cx="6394567" cy="3479046"/>
          </a:xfrm>
          <a:custGeom>
            <a:avLst/>
            <a:gdLst>
              <a:gd name="connsiteX0" fmla="*/ 5171297 w 6394567"/>
              <a:gd name="connsiteY0" fmla="*/ 284 h 3479046"/>
              <a:gd name="connsiteX1" fmla="*/ 6394290 w 6394567"/>
              <a:gd name="connsiteY1" fmla="*/ 430072 h 3479046"/>
              <a:gd name="connsiteX2" fmla="*/ 6394567 w 6394567"/>
              <a:gd name="connsiteY2" fmla="*/ 430316 h 3479046"/>
              <a:gd name="connsiteX3" fmla="*/ 6394567 w 6394567"/>
              <a:gd name="connsiteY3" fmla="*/ 3479046 h 3479046"/>
              <a:gd name="connsiteX4" fmla="*/ 0 w 6394567"/>
              <a:gd name="connsiteY4" fmla="*/ 3479046 h 3479046"/>
              <a:gd name="connsiteX5" fmla="*/ 3916974 w 6394567"/>
              <a:gd name="connsiteY5" fmla="*/ 405504 h 3479046"/>
              <a:gd name="connsiteX6" fmla="*/ 3959456 w 6394567"/>
              <a:gd name="connsiteY6" fmla="*/ 373857 h 3479046"/>
              <a:gd name="connsiteX7" fmla="*/ 5052215 w 6394567"/>
              <a:gd name="connsiteY7" fmla="*/ 1756 h 3479046"/>
              <a:gd name="connsiteX8" fmla="*/ 5171297 w 6394567"/>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9000">
                <a:schemeClr val="bg2"/>
              </a:gs>
              <a:gs pos="100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FF32C74-82F4-2A29-889B-EF23CEE6AA4F}"/>
              </a:ext>
            </a:extLst>
          </p:cNvPr>
          <p:cNvSpPr>
            <a:spLocks noGrp="1"/>
          </p:cNvSpPr>
          <p:nvPr>
            <p:ph type="ctrTitle"/>
          </p:nvPr>
        </p:nvSpPr>
        <p:spPr>
          <a:xfrm>
            <a:off x="1066801" y="1122363"/>
            <a:ext cx="6211185" cy="2305246"/>
          </a:xfrm>
        </p:spPr>
        <p:txBody>
          <a:bodyPr anchor="b">
            <a:normAutofit/>
          </a:bodyPr>
          <a:lstStyle>
            <a:lvl1pPr algn="l">
              <a:lnSpc>
                <a:spcPct val="100000"/>
              </a:lnSpc>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4ACADD6-278F-604C-8A38-BBBAFC6754E8}"/>
              </a:ext>
            </a:extLst>
          </p:cNvPr>
          <p:cNvSpPr>
            <a:spLocks noGrp="1"/>
          </p:cNvSpPr>
          <p:nvPr>
            <p:ph type="subTitle" idx="1"/>
          </p:nvPr>
        </p:nvSpPr>
        <p:spPr>
          <a:xfrm>
            <a:off x="1066802" y="3549048"/>
            <a:ext cx="5029198" cy="1956278"/>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C43946B-3F5A-C916-B62B-8D5938EA8285}"/>
              </a:ext>
            </a:extLst>
          </p:cNvPr>
          <p:cNvSpPr>
            <a:spLocks noGrp="1"/>
          </p:cNvSpPr>
          <p:nvPr>
            <p:ph type="dt" sz="half" idx="10"/>
          </p:nvPr>
        </p:nvSpPr>
        <p:spPr/>
        <p:txBody>
          <a:bodyPr/>
          <a:lstStyle/>
          <a:p>
            <a:fld id="{1E351CED-465B-40B5-ADCE-957C918F227B}" type="datetimeFigureOut">
              <a:rPr lang="en-US" smtClean="0"/>
              <a:t>11/7/2024</a:t>
            </a:fld>
            <a:endParaRPr lang="en-US"/>
          </a:p>
        </p:txBody>
      </p:sp>
      <p:sp>
        <p:nvSpPr>
          <p:cNvPr id="5" name="Footer Placeholder 4">
            <a:extLst>
              <a:ext uri="{FF2B5EF4-FFF2-40B4-BE49-F238E27FC236}">
                <a16:creationId xmlns:a16="http://schemas.microsoft.com/office/drawing/2014/main" id="{5986539F-2DB8-FCDA-C884-9C3CD29B8C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DAA7B3-5D3B-D493-8F6F-1FEBB8576D62}"/>
              </a:ext>
            </a:extLst>
          </p:cNvPr>
          <p:cNvSpPr>
            <a:spLocks noGrp="1"/>
          </p:cNvSpPr>
          <p:nvPr>
            <p:ph type="sldNum" sz="quarter" idx="12"/>
          </p:nvPr>
        </p:nvSpPr>
        <p:spPr/>
        <p:txBody>
          <a:bodyPr/>
          <a:lstStyle/>
          <a:p>
            <a:fld id="{5A33CB2A-1702-4C1D-9CC4-8D472D39F19E}" type="slidenum">
              <a:rPr lang="en-US" smtClean="0"/>
              <a:t>‹nº›</a:t>
            </a:fld>
            <a:endParaRPr lang="en-US"/>
          </a:p>
        </p:txBody>
      </p:sp>
    </p:spTree>
    <p:extLst>
      <p:ext uri="{BB962C8B-B14F-4D97-AF65-F5344CB8AC3E}">
        <p14:creationId xmlns:p14="http://schemas.microsoft.com/office/powerpoint/2010/main" val="229656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50D2E-0561-F284-F89A-AAE3CD09AC24}"/>
              </a:ext>
            </a:extLst>
          </p:cNvPr>
          <p:cNvSpPr>
            <a:spLocks noGrp="1"/>
          </p:cNvSpPr>
          <p:nvPr>
            <p:ph type="title"/>
          </p:nvPr>
        </p:nvSpPr>
        <p:spPr>
          <a:xfrm>
            <a:off x="1066800" y="936841"/>
            <a:ext cx="10239338" cy="95366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657C4C-16EC-2477-6332-830F53011D33}"/>
              </a:ext>
            </a:extLst>
          </p:cNvPr>
          <p:cNvSpPr>
            <a:spLocks noGrp="1"/>
          </p:cNvSpPr>
          <p:nvPr>
            <p:ph type="body" orient="vert" idx="1"/>
          </p:nvPr>
        </p:nvSpPr>
        <p:spPr>
          <a:xfrm>
            <a:off x="1069848" y="2139696"/>
            <a:ext cx="10239338" cy="367768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0940D3-6996-1C08-F1AF-87C354657912}"/>
              </a:ext>
            </a:extLst>
          </p:cNvPr>
          <p:cNvSpPr>
            <a:spLocks noGrp="1"/>
          </p:cNvSpPr>
          <p:nvPr>
            <p:ph type="dt" sz="half" idx="10"/>
          </p:nvPr>
        </p:nvSpPr>
        <p:spPr/>
        <p:txBody>
          <a:bodyPr/>
          <a:lstStyle/>
          <a:p>
            <a:fld id="{1E351CED-465B-40B5-ADCE-957C918F227B}" type="datetimeFigureOut">
              <a:rPr lang="en-US" smtClean="0"/>
              <a:t>11/7/2024</a:t>
            </a:fld>
            <a:endParaRPr lang="en-US"/>
          </a:p>
        </p:txBody>
      </p:sp>
      <p:sp>
        <p:nvSpPr>
          <p:cNvPr id="5" name="Footer Placeholder 4">
            <a:extLst>
              <a:ext uri="{FF2B5EF4-FFF2-40B4-BE49-F238E27FC236}">
                <a16:creationId xmlns:a16="http://schemas.microsoft.com/office/drawing/2014/main" id="{4C3676C3-588F-B636-8CE0-AA2CBFBCE9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CEF8A9-EB1E-B344-A4B8-B58D0633630B}"/>
              </a:ext>
            </a:extLst>
          </p:cNvPr>
          <p:cNvSpPr>
            <a:spLocks noGrp="1"/>
          </p:cNvSpPr>
          <p:nvPr>
            <p:ph type="sldNum" sz="quarter" idx="12"/>
          </p:nvPr>
        </p:nvSpPr>
        <p:spPr/>
        <p:txBody>
          <a:bodyPr/>
          <a:lstStyle/>
          <a:p>
            <a:fld id="{5A33CB2A-1702-4C1D-9CC4-8D472D39F19E}" type="slidenum">
              <a:rPr lang="en-US" smtClean="0"/>
              <a:t>‹nº›</a:t>
            </a:fld>
            <a:endParaRPr lang="en-US"/>
          </a:p>
        </p:txBody>
      </p:sp>
    </p:spTree>
    <p:extLst>
      <p:ext uri="{BB962C8B-B14F-4D97-AF65-F5344CB8AC3E}">
        <p14:creationId xmlns:p14="http://schemas.microsoft.com/office/powerpoint/2010/main" val="4068157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EF3A28-33E4-2796-AE7A-1234569F5CE0}"/>
              </a:ext>
            </a:extLst>
          </p:cNvPr>
          <p:cNvSpPr>
            <a:spLocks noGrp="1"/>
          </p:cNvSpPr>
          <p:nvPr>
            <p:ph type="title" orient="vert"/>
          </p:nvPr>
        </p:nvSpPr>
        <p:spPr>
          <a:xfrm>
            <a:off x="8844950" y="1081177"/>
            <a:ext cx="2508849" cy="463382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D185FC-2BBB-E997-A5CD-F2C6CF6B7C68}"/>
              </a:ext>
            </a:extLst>
          </p:cNvPr>
          <p:cNvSpPr>
            <a:spLocks noGrp="1"/>
          </p:cNvSpPr>
          <p:nvPr>
            <p:ph type="body" orient="vert" idx="1"/>
          </p:nvPr>
        </p:nvSpPr>
        <p:spPr>
          <a:xfrm>
            <a:off x="1066800" y="1081177"/>
            <a:ext cx="7505700" cy="463382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E314B3C-96CD-071C-C2AD-2C7E04F819C0}"/>
              </a:ext>
            </a:extLst>
          </p:cNvPr>
          <p:cNvSpPr>
            <a:spLocks noGrp="1"/>
          </p:cNvSpPr>
          <p:nvPr>
            <p:ph type="dt" sz="half" idx="10"/>
          </p:nvPr>
        </p:nvSpPr>
        <p:spPr/>
        <p:txBody>
          <a:bodyPr/>
          <a:lstStyle/>
          <a:p>
            <a:fld id="{1E351CED-465B-40B5-ADCE-957C918F227B}" type="datetimeFigureOut">
              <a:rPr lang="en-US" smtClean="0"/>
              <a:t>11/7/2024</a:t>
            </a:fld>
            <a:endParaRPr lang="en-US"/>
          </a:p>
        </p:txBody>
      </p:sp>
      <p:sp>
        <p:nvSpPr>
          <p:cNvPr id="5" name="Footer Placeholder 4">
            <a:extLst>
              <a:ext uri="{FF2B5EF4-FFF2-40B4-BE49-F238E27FC236}">
                <a16:creationId xmlns:a16="http://schemas.microsoft.com/office/drawing/2014/main" id="{F5AA2B04-F5E0-C5A3-C77D-6AE9A9E913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155BC2-C712-C4A4-50EC-E10D88344310}"/>
              </a:ext>
            </a:extLst>
          </p:cNvPr>
          <p:cNvSpPr>
            <a:spLocks noGrp="1"/>
          </p:cNvSpPr>
          <p:nvPr>
            <p:ph type="sldNum" sz="quarter" idx="12"/>
          </p:nvPr>
        </p:nvSpPr>
        <p:spPr/>
        <p:txBody>
          <a:bodyPr/>
          <a:lstStyle/>
          <a:p>
            <a:fld id="{5A33CB2A-1702-4C1D-9CC4-8D472D39F19E}" type="slidenum">
              <a:rPr lang="en-US" smtClean="0"/>
              <a:t>‹nº›</a:t>
            </a:fld>
            <a:endParaRPr lang="en-US"/>
          </a:p>
        </p:txBody>
      </p:sp>
    </p:spTree>
    <p:extLst>
      <p:ext uri="{BB962C8B-B14F-4D97-AF65-F5344CB8AC3E}">
        <p14:creationId xmlns:p14="http://schemas.microsoft.com/office/powerpoint/2010/main" val="3412721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A4769-9A55-AF9B-4CE4-DFA07E711CF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E45D9E-DBB4-B890-88D5-B4C03599EC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AE15260-1C0B-A965-3114-D7C40D18BDF4}"/>
              </a:ext>
            </a:extLst>
          </p:cNvPr>
          <p:cNvSpPr>
            <a:spLocks noGrp="1"/>
          </p:cNvSpPr>
          <p:nvPr>
            <p:ph type="dt" sz="half" idx="10"/>
          </p:nvPr>
        </p:nvSpPr>
        <p:spPr/>
        <p:txBody>
          <a:bodyPr/>
          <a:lstStyle/>
          <a:p>
            <a:fld id="{1E351CED-465B-40B5-ADCE-957C918F227B}" type="datetimeFigureOut">
              <a:rPr lang="en-US" smtClean="0"/>
              <a:t>11/7/2024</a:t>
            </a:fld>
            <a:endParaRPr lang="en-US"/>
          </a:p>
        </p:txBody>
      </p:sp>
      <p:sp>
        <p:nvSpPr>
          <p:cNvPr id="5" name="Footer Placeholder 4">
            <a:extLst>
              <a:ext uri="{FF2B5EF4-FFF2-40B4-BE49-F238E27FC236}">
                <a16:creationId xmlns:a16="http://schemas.microsoft.com/office/drawing/2014/main" id="{19AAF4D1-0334-3F24-69B4-06C7BD7426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BA76D-3B8B-429D-9B32-54D6A6297C0A}"/>
              </a:ext>
            </a:extLst>
          </p:cNvPr>
          <p:cNvSpPr>
            <a:spLocks noGrp="1"/>
          </p:cNvSpPr>
          <p:nvPr>
            <p:ph type="sldNum" sz="quarter" idx="12"/>
          </p:nvPr>
        </p:nvSpPr>
        <p:spPr/>
        <p:txBody>
          <a:bodyPr/>
          <a:lstStyle/>
          <a:p>
            <a:fld id="{5A33CB2A-1702-4C1D-9CC4-8D472D39F19E}" type="slidenum">
              <a:rPr lang="en-US" smtClean="0"/>
              <a:t>‹nº›</a:t>
            </a:fld>
            <a:endParaRPr lang="en-US"/>
          </a:p>
        </p:txBody>
      </p:sp>
    </p:spTree>
    <p:extLst>
      <p:ext uri="{BB962C8B-B14F-4D97-AF65-F5344CB8AC3E}">
        <p14:creationId xmlns:p14="http://schemas.microsoft.com/office/powerpoint/2010/main" val="1897081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D8D9C414-4A2F-78AF-ED60-6130D4C563B3}"/>
              </a:ext>
            </a:extLst>
          </p:cNvPr>
          <p:cNvSpPr/>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23000">
                <a:schemeClr val="bg2"/>
              </a:gs>
              <a:gs pos="100000">
                <a:schemeClr val="accent1">
                  <a:lumMod val="60000"/>
                  <a:lumOff val="4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13410AE4-7FC7-589E-B6D3-0DA7B5FC5CE3}"/>
              </a:ext>
            </a:extLst>
          </p:cNvPr>
          <p:cNvSpPr/>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33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B381CBD-08D9-3C9A-7620-24F2D6404893}"/>
              </a:ext>
            </a:extLst>
          </p:cNvPr>
          <p:cNvSpPr>
            <a:spLocks noGrp="1"/>
          </p:cNvSpPr>
          <p:nvPr>
            <p:ph type="title"/>
          </p:nvPr>
        </p:nvSpPr>
        <p:spPr>
          <a:xfrm>
            <a:off x="1066800" y="1709738"/>
            <a:ext cx="6455434" cy="2981274"/>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D5AE2B-1716-CEEC-73F8-E81F59192562}"/>
              </a:ext>
            </a:extLst>
          </p:cNvPr>
          <p:cNvSpPr>
            <a:spLocks noGrp="1"/>
          </p:cNvSpPr>
          <p:nvPr>
            <p:ph type="body" idx="1"/>
          </p:nvPr>
        </p:nvSpPr>
        <p:spPr>
          <a:xfrm>
            <a:off x="1066800" y="4759252"/>
            <a:ext cx="5397260" cy="955748"/>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CF3052-6EE8-979F-04FB-1B8DF81F29B9}"/>
              </a:ext>
            </a:extLst>
          </p:cNvPr>
          <p:cNvSpPr>
            <a:spLocks noGrp="1"/>
          </p:cNvSpPr>
          <p:nvPr>
            <p:ph type="dt" sz="half" idx="10"/>
          </p:nvPr>
        </p:nvSpPr>
        <p:spPr/>
        <p:txBody>
          <a:bodyPr/>
          <a:lstStyle/>
          <a:p>
            <a:fld id="{1E351CED-465B-40B5-ADCE-957C918F227B}" type="datetimeFigureOut">
              <a:rPr lang="en-US" smtClean="0"/>
              <a:t>11/7/2024</a:t>
            </a:fld>
            <a:endParaRPr lang="en-US"/>
          </a:p>
        </p:txBody>
      </p:sp>
      <p:sp>
        <p:nvSpPr>
          <p:cNvPr id="5" name="Footer Placeholder 4">
            <a:extLst>
              <a:ext uri="{FF2B5EF4-FFF2-40B4-BE49-F238E27FC236}">
                <a16:creationId xmlns:a16="http://schemas.microsoft.com/office/drawing/2014/main" id="{7D986285-161A-6869-27C2-0A159C234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7ED64F-5DAB-238D-C34A-1DCCB12221DD}"/>
              </a:ext>
            </a:extLst>
          </p:cNvPr>
          <p:cNvSpPr>
            <a:spLocks noGrp="1"/>
          </p:cNvSpPr>
          <p:nvPr>
            <p:ph type="sldNum" sz="quarter" idx="12"/>
          </p:nvPr>
        </p:nvSpPr>
        <p:spPr/>
        <p:txBody>
          <a:bodyPr/>
          <a:lstStyle/>
          <a:p>
            <a:fld id="{5A33CB2A-1702-4C1D-9CC4-8D472D39F19E}" type="slidenum">
              <a:rPr lang="en-US" smtClean="0"/>
              <a:t>‹nº›</a:t>
            </a:fld>
            <a:endParaRPr lang="en-US"/>
          </a:p>
        </p:txBody>
      </p:sp>
    </p:spTree>
    <p:extLst>
      <p:ext uri="{BB962C8B-B14F-4D97-AF65-F5344CB8AC3E}">
        <p14:creationId xmlns:p14="http://schemas.microsoft.com/office/powerpoint/2010/main" val="3303702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484D0-7460-7B08-F1EE-96EABE40212A}"/>
              </a:ext>
            </a:extLst>
          </p:cNvPr>
          <p:cNvSpPr>
            <a:spLocks noGrp="1"/>
          </p:cNvSpPr>
          <p:nvPr>
            <p:ph type="title"/>
          </p:nvPr>
        </p:nvSpPr>
        <p:spPr>
          <a:xfrm>
            <a:off x="1066799" y="936841"/>
            <a:ext cx="10092477" cy="95366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80B7F9-8ECB-7079-A11E-51D3903E2B1A}"/>
              </a:ext>
            </a:extLst>
          </p:cNvPr>
          <p:cNvSpPr>
            <a:spLocks noGrp="1"/>
          </p:cNvSpPr>
          <p:nvPr>
            <p:ph sz="half" idx="1"/>
          </p:nvPr>
        </p:nvSpPr>
        <p:spPr>
          <a:xfrm>
            <a:off x="1066800"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4E97161-CAF5-CA48-D814-7ACD43AB99E1}"/>
              </a:ext>
            </a:extLst>
          </p:cNvPr>
          <p:cNvSpPr>
            <a:spLocks noGrp="1"/>
          </p:cNvSpPr>
          <p:nvPr>
            <p:ph sz="half" idx="2"/>
          </p:nvPr>
        </p:nvSpPr>
        <p:spPr>
          <a:xfrm>
            <a:off x="6349795"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23BD680-4E7A-5155-3CAE-6BD44EE8BA83}"/>
              </a:ext>
            </a:extLst>
          </p:cNvPr>
          <p:cNvSpPr>
            <a:spLocks noGrp="1"/>
          </p:cNvSpPr>
          <p:nvPr>
            <p:ph type="dt" sz="half" idx="10"/>
          </p:nvPr>
        </p:nvSpPr>
        <p:spPr/>
        <p:txBody>
          <a:bodyPr/>
          <a:lstStyle/>
          <a:p>
            <a:fld id="{1E351CED-465B-40B5-ADCE-957C918F227B}" type="datetimeFigureOut">
              <a:rPr lang="en-US" smtClean="0"/>
              <a:t>11/7/2024</a:t>
            </a:fld>
            <a:endParaRPr lang="en-US"/>
          </a:p>
        </p:txBody>
      </p:sp>
      <p:sp>
        <p:nvSpPr>
          <p:cNvPr id="6" name="Footer Placeholder 5">
            <a:extLst>
              <a:ext uri="{FF2B5EF4-FFF2-40B4-BE49-F238E27FC236}">
                <a16:creationId xmlns:a16="http://schemas.microsoft.com/office/drawing/2014/main" id="{4F6A152D-EFF2-B3AA-3F25-14E1136734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BD6032-FD7A-BFFD-9BE5-48EDBEFBD147}"/>
              </a:ext>
            </a:extLst>
          </p:cNvPr>
          <p:cNvSpPr>
            <a:spLocks noGrp="1"/>
          </p:cNvSpPr>
          <p:nvPr>
            <p:ph type="sldNum" sz="quarter" idx="12"/>
          </p:nvPr>
        </p:nvSpPr>
        <p:spPr/>
        <p:txBody>
          <a:bodyPr/>
          <a:lstStyle/>
          <a:p>
            <a:fld id="{5A33CB2A-1702-4C1D-9CC4-8D472D39F19E}" type="slidenum">
              <a:rPr lang="en-US" smtClean="0"/>
              <a:t>‹nº›</a:t>
            </a:fld>
            <a:endParaRPr lang="en-US"/>
          </a:p>
        </p:txBody>
      </p:sp>
    </p:spTree>
    <p:extLst>
      <p:ext uri="{BB962C8B-B14F-4D97-AF65-F5344CB8AC3E}">
        <p14:creationId xmlns:p14="http://schemas.microsoft.com/office/powerpoint/2010/main" val="883661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47F4D-4855-340E-03F3-4860885EC671}"/>
              </a:ext>
            </a:extLst>
          </p:cNvPr>
          <p:cNvSpPr>
            <a:spLocks noGrp="1"/>
          </p:cNvSpPr>
          <p:nvPr>
            <p:ph type="title"/>
          </p:nvPr>
        </p:nvSpPr>
        <p:spPr>
          <a:xfrm>
            <a:off x="1066800" y="963283"/>
            <a:ext cx="10096500" cy="91600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3CEB472-7426-C288-B5F6-0A1232DCED65}"/>
              </a:ext>
            </a:extLst>
          </p:cNvPr>
          <p:cNvSpPr>
            <a:spLocks noGrp="1"/>
          </p:cNvSpPr>
          <p:nvPr>
            <p:ph type="body" idx="1"/>
          </p:nvPr>
        </p:nvSpPr>
        <p:spPr>
          <a:xfrm>
            <a:off x="1066801" y="1879287"/>
            <a:ext cx="4739628"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194F9C-B6FA-97C3-F618-0CF956CB53B2}"/>
              </a:ext>
            </a:extLst>
          </p:cNvPr>
          <p:cNvSpPr>
            <a:spLocks noGrp="1"/>
          </p:cNvSpPr>
          <p:nvPr>
            <p:ph sz="half" idx="2"/>
          </p:nvPr>
        </p:nvSpPr>
        <p:spPr>
          <a:xfrm>
            <a:off x="1066801" y="2505075"/>
            <a:ext cx="4739628"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F5665C-7910-AFA2-350F-42C06ED5AF47}"/>
              </a:ext>
            </a:extLst>
          </p:cNvPr>
          <p:cNvSpPr>
            <a:spLocks noGrp="1"/>
          </p:cNvSpPr>
          <p:nvPr>
            <p:ph type="body" sz="quarter" idx="3"/>
          </p:nvPr>
        </p:nvSpPr>
        <p:spPr>
          <a:xfrm>
            <a:off x="6400330" y="1879287"/>
            <a:ext cx="4762970"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71352E-1DE0-F0CD-6F81-1D8FF59C2B0D}"/>
              </a:ext>
            </a:extLst>
          </p:cNvPr>
          <p:cNvSpPr>
            <a:spLocks noGrp="1"/>
          </p:cNvSpPr>
          <p:nvPr>
            <p:ph sz="quarter" idx="4"/>
          </p:nvPr>
        </p:nvSpPr>
        <p:spPr>
          <a:xfrm>
            <a:off x="6400330" y="2505075"/>
            <a:ext cx="4762970"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38F7E4-7D9E-4736-3269-4F0C46996125}"/>
              </a:ext>
            </a:extLst>
          </p:cNvPr>
          <p:cNvSpPr>
            <a:spLocks noGrp="1"/>
          </p:cNvSpPr>
          <p:nvPr>
            <p:ph type="dt" sz="half" idx="10"/>
          </p:nvPr>
        </p:nvSpPr>
        <p:spPr/>
        <p:txBody>
          <a:bodyPr/>
          <a:lstStyle/>
          <a:p>
            <a:fld id="{1E351CED-465B-40B5-ADCE-957C918F227B}" type="datetimeFigureOut">
              <a:rPr lang="en-US" smtClean="0"/>
              <a:t>11/7/2024</a:t>
            </a:fld>
            <a:endParaRPr lang="en-US"/>
          </a:p>
        </p:txBody>
      </p:sp>
      <p:sp>
        <p:nvSpPr>
          <p:cNvPr id="8" name="Footer Placeholder 7">
            <a:extLst>
              <a:ext uri="{FF2B5EF4-FFF2-40B4-BE49-F238E27FC236}">
                <a16:creationId xmlns:a16="http://schemas.microsoft.com/office/drawing/2014/main" id="{218386CF-9A84-8D2A-BC47-C951DD9949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80844D-FE1F-49E7-3BBD-527FB72ECD1D}"/>
              </a:ext>
            </a:extLst>
          </p:cNvPr>
          <p:cNvSpPr>
            <a:spLocks noGrp="1"/>
          </p:cNvSpPr>
          <p:nvPr>
            <p:ph type="sldNum" sz="quarter" idx="12"/>
          </p:nvPr>
        </p:nvSpPr>
        <p:spPr/>
        <p:txBody>
          <a:bodyPr/>
          <a:lstStyle/>
          <a:p>
            <a:fld id="{5A33CB2A-1702-4C1D-9CC4-8D472D39F19E}" type="slidenum">
              <a:rPr lang="en-US" smtClean="0"/>
              <a:t>‹nº›</a:t>
            </a:fld>
            <a:endParaRPr lang="en-US"/>
          </a:p>
        </p:txBody>
      </p:sp>
    </p:spTree>
    <p:extLst>
      <p:ext uri="{BB962C8B-B14F-4D97-AF65-F5344CB8AC3E}">
        <p14:creationId xmlns:p14="http://schemas.microsoft.com/office/powerpoint/2010/main" val="595399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F691C-93A5-1364-00A9-A470C289F365}"/>
              </a:ext>
            </a:extLst>
          </p:cNvPr>
          <p:cNvSpPr>
            <a:spLocks noGrp="1"/>
          </p:cNvSpPr>
          <p:nvPr>
            <p:ph type="title"/>
          </p:nvPr>
        </p:nvSpPr>
        <p:spPr>
          <a:xfrm>
            <a:off x="1066800" y="1357223"/>
            <a:ext cx="8886884" cy="1043078"/>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6E055BD-4154-B9D1-0B5B-B1E3A06B6B31}"/>
              </a:ext>
            </a:extLst>
          </p:cNvPr>
          <p:cNvSpPr>
            <a:spLocks noGrp="1"/>
          </p:cNvSpPr>
          <p:nvPr>
            <p:ph type="dt" sz="half" idx="10"/>
          </p:nvPr>
        </p:nvSpPr>
        <p:spPr/>
        <p:txBody>
          <a:bodyPr/>
          <a:lstStyle/>
          <a:p>
            <a:fld id="{1E351CED-465B-40B5-ADCE-957C918F227B}" type="datetimeFigureOut">
              <a:rPr lang="en-US" smtClean="0"/>
              <a:t>11/7/2024</a:t>
            </a:fld>
            <a:endParaRPr lang="en-US"/>
          </a:p>
        </p:txBody>
      </p:sp>
      <p:sp>
        <p:nvSpPr>
          <p:cNvPr id="4" name="Footer Placeholder 3">
            <a:extLst>
              <a:ext uri="{FF2B5EF4-FFF2-40B4-BE49-F238E27FC236}">
                <a16:creationId xmlns:a16="http://schemas.microsoft.com/office/drawing/2014/main" id="{0C2A9E4A-03D1-7A8B-233D-014A3248F0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2CEFC4-D276-DF45-F395-F5BD2EA70114}"/>
              </a:ext>
            </a:extLst>
          </p:cNvPr>
          <p:cNvSpPr>
            <a:spLocks noGrp="1"/>
          </p:cNvSpPr>
          <p:nvPr>
            <p:ph type="sldNum" sz="quarter" idx="12"/>
          </p:nvPr>
        </p:nvSpPr>
        <p:spPr/>
        <p:txBody>
          <a:bodyPr/>
          <a:lstStyle/>
          <a:p>
            <a:fld id="{5A33CB2A-1702-4C1D-9CC4-8D472D39F19E}" type="slidenum">
              <a:rPr lang="en-US" smtClean="0"/>
              <a:t>‹nº›</a:t>
            </a:fld>
            <a:endParaRPr lang="en-US"/>
          </a:p>
        </p:txBody>
      </p:sp>
    </p:spTree>
    <p:extLst>
      <p:ext uri="{BB962C8B-B14F-4D97-AF65-F5344CB8AC3E}">
        <p14:creationId xmlns:p14="http://schemas.microsoft.com/office/powerpoint/2010/main" val="1618200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12C0AD-76F4-FCE4-2717-0A9AA4351B6D}"/>
              </a:ext>
            </a:extLst>
          </p:cNvPr>
          <p:cNvSpPr>
            <a:spLocks noGrp="1"/>
          </p:cNvSpPr>
          <p:nvPr>
            <p:ph type="dt" sz="half" idx="10"/>
          </p:nvPr>
        </p:nvSpPr>
        <p:spPr/>
        <p:txBody>
          <a:bodyPr/>
          <a:lstStyle/>
          <a:p>
            <a:fld id="{1E351CED-465B-40B5-ADCE-957C918F227B}" type="datetimeFigureOut">
              <a:rPr lang="en-US" smtClean="0"/>
              <a:t>11/7/2024</a:t>
            </a:fld>
            <a:endParaRPr lang="en-US"/>
          </a:p>
        </p:txBody>
      </p:sp>
      <p:sp>
        <p:nvSpPr>
          <p:cNvPr id="3" name="Footer Placeholder 2">
            <a:extLst>
              <a:ext uri="{FF2B5EF4-FFF2-40B4-BE49-F238E27FC236}">
                <a16:creationId xmlns:a16="http://schemas.microsoft.com/office/drawing/2014/main" id="{BE83BB66-3F41-7F1D-5108-B3F679A88E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AA6DA0-07AE-4BE4-B82F-7936D0E3E37D}"/>
              </a:ext>
            </a:extLst>
          </p:cNvPr>
          <p:cNvSpPr>
            <a:spLocks noGrp="1"/>
          </p:cNvSpPr>
          <p:nvPr>
            <p:ph type="sldNum" sz="quarter" idx="12"/>
          </p:nvPr>
        </p:nvSpPr>
        <p:spPr/>
        <p:txBody>
          <a:bodyPr/>
          <a:lstStyle/>
          <a:p>
            <a:fld id="{5A33CB2A-1702-4C1D-9CC4-8D472D39F19E}" type="slidenum">
              <a:rPr lang="en-US" smtClean="0"/>
              <a:t>‹nº›</a:t>
            </a:fld>
            <a:endParaRPr lang="en-US"/>
          </a:p>
        </p:txBody>
      </p:sp>
    </p:spTree>
    <p:extLst>
      <p:ext uri="{BB962C8B-B14F-4D97-AF65-F5344CB8AC3E}">
        <p14:creationId xmlns:p14="http://schemas.microsoft.com/office/powerpoint/2010/main" val="1420687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BFB75-C953-0BD0-4E2E-717767426228}"/>
              </a:ext>
            </a:extLst>
          </p:cNvPr>
          <p:cNvSpPr>
            <a:spLocks noGrp="1"/>
          </p:cNvSpPr>
          <p:nvPr>
            <p:ph type="title"/>
          </p:nvPr>
        </p:nvSpPr>
        <p:spPr>
          <a:xfrm>
            <a:off x="1066800" y="770626"/>
            <a:ext cx="3705225" cy="1286774"/>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8E1AA52-60F3-40F2-673B-5848F4253FF0}"/>
              </a:ext>
            </a:extLst>
          </p:cNvPr>
          <p:cNvSpPr>
            <a:spLocks noGrp="1"/>
          </p:cNvSpPr>
          <p:nvPr>
            <p:ph idx="1"/>
          </p:nvPr>
        </p:nvSpPr>
        <p:spPr>
          <a:xfrm>
            <a:off x="5183188" y="1075426"/>
            <a:ext cx="5980112" cy="476837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0167E8-C561-5A72-AED3-442F66DDEE31}"/>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DBFED3-7CB3-1B8B-9504-13A121CAD015}"/>
              </a:ext>
            </a:extLst>
          </p:cNvPr>
          <p:cNvSpPr>
            <a:spLocks noGrp="1"/>
          </p:cNvSpPr>
          <p:nvPr>
            <p:ph type="dt" sz="half" idx="10"/>
          </p:nvPr>
        </p:nvSpPr>
        <p:spPr/>
        <p:txBody>
          <a:bodyPr/>
          <a:lstStyle/>
          <a:p>
            <a:fld id="{1E351CED-465B-40B5-ADCE-957C918F227B}" type="datetimeFigureOut">
              <a:rPr lang="en-US" smtClean="0"/>
              <a:t>11/7/2024</a:t>
            </a:fld>
            <a:endParaRPr lang="en-US"/>
          </a:p>
        </p:txBody>
      </p:sp>
      <p:sp>
        <p:nvSpPr>
          <p:cNvPr id="6" name="Footer Placeholder 5">
            <a:extLst>
              <a:ext uri="{FF2B5EF4-FFF2-40B4-BE49-F238E27FC236}">
                <a16:creationId xmlns:a16="http://schemas.microsoft.com/office/drawing/2014/main" id="{152456C9-19A0-4441-B1AF-B7AFBF642F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8898EA-84CC-411C-0012-D314953696B9}"/>
              </a:ext>
            </a:extLst>
          </p:cNvPr>
          <p:cNvSpPr>
            <a:spLocks noGrp="1"/>
          </p:cNvSpPr>
          <p:nvPr>
            <p:ph type="sldNum" sz="quarter" idx="12"/>
          </p:nvPr>
        </p:nvSpPr>
        <p:spPr/>
        <p:txBody>
          <a:bodyPr/>
          <a:lstStyle/>
          <a:p>
            <a:fld id="{5A33CB2A-1702-4C1D-9CC4-8D472D39F19E}" type="slidenum">
              <a:rPr lang="en-US" smtClean="0"/>
              <a:t>‹nº›</a:t>
            </a:fld>
            <a:endParaRPr lang="en-US"/>
          </a:p>
        </p:txBody>
      </p:sp>
    </p:spTree>
    <p:extLst>
      <p:ext uri="{BB962C8B-B14F-4D97-AF65-F5344CB8AC3E}">
        <p14:creationId xmlns:p14="http://schemas.microsoft.com/office/powerpoint/2010/main" val="190869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C1E10-1458-2553-05B4-313F7E26D210}"/>
              </a:ext>
            </a:extLst>
          </p:cNvPr>
          <p:cNvSpPr>
            <a:spLocks noGrp="1"/>
          </p:cNvSpPr>
          <p:nvPr>
            <p:ph type="title"/>
          </p:nvPr>
        </p:nvSpPr>
        <p:spPr>
          <a:xfrm>
            <a:off x="1066800" y="782128"/>
            <a:ext cx="3705225" cy="1275272"/>
          </a:xfrm>
        </p:spPr>
        <p:txBody>
          <a:bodyPr anchor="b">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3C0F677-F177-6DED-1920-685B9D9FF254}"/>
              </a:ext>
            </a:extLst>
          </p:cNvPr>
          <p:cNvSpPr>
            <a:spLocks noGrp="1"/>
          </p:cNvSpPr>
          <p:nvPr>
            <p:ph type="pic" idx="1"/>
          </p:nvPr>
        </p:nvSpPr>
        <p:spPr>
          <a:xfrm>
            <a:off x="5183188" y="1143000"/>
            <a:ext cx="5980112"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C4D1CB1-2109-480E-8904-4077C94D6E7D}"/>
              </a:ext>
            </a:extLst>
          </p:cNvPr>
          <p:cNvSpPr>
            <a:spLocks noGrp="1"/>
          </p:cNvSpPr>
          <p:nvPr>
            <p:ph type="body" sz="half" idx="2"/>
          </p:nvPr>
        </p:nvSpPr>
        <p:spPr>
          <a:xfrm>
            <a:off x="1066800" y="2057400"/>
            <a:ext cx="3705225" cy="36576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B0DB38-7CB9-2140-BC21-6D2E7DD0B6B5}"/>
              </a:ext>
            </a:extLst>
          </p:cNvPr>
          <p:cNvSpPr>
            <a:spLocks noGrp="1"/>
          </p:cNvSpPr>
          <p:nvPr>
            <p:ph type="dt" sz="half" idx="10"/>
          </p:nvPr>
        </p:nvSpPr>
        <p:spPr/>
        <p:txBody>
          <a:bodyPr/>
          <a:lstStyle/>
          <a:p>
            <a:fld id="{1E351CED-465B-40B5-ADCE-957C918F227B}" type="datetimeFigureOut">
              <a:rPr lang="en-US" smtClean="0"/>
              <a:t>11/7/2024</a:t>
            </a:fld>
            <a:endParaRPr lang="en-US"/>
          </a:p>
        </p:txBody>
      </p:sp>
      <p:sp>
        <p:nvSpPr>
          <p:cNvPr id="6" name="Footer Placeholder 5">
            <a:extLst>
              <a:ext uri="{FF2B5EF4-FFF2-40B4-BE49-F238E27FC236}">
                <a16:creationId xmlns:a16="http://schemas.microsoft.com/office/drawing/2014/main" id="{C7B448AD-3B1D-4B5E-CAB9-BB5FD2CDEB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EEF53D-CF5A-87A2-E973-3B8CCDEBAA2B}"/>
              </a:ext>
            </a:extLst>
          </p:cNvPr>
          <p:cNvSpPr>
            <a:spLocks noGrp="1"/>
          </p:cNvSpPr>
          <p:nvPr>
            <p:ph type="sldNum" sz="quarter" idx="12"/>
          </p:nvPr>
        </p:nvSpPr>
        <p:spPr/>
        <p:txBody>
          <a:bodyPr/>
          <a:lstStyle/>
          <a:p>
            <a:fld id="{5A33CB2A-1702-4C1D-9CC4-8D472D39F19E}" type="slidenum">
              <a:rPr lang="en-US" smtClean="0"/>
              <a:t>‹nº›</a:t>
            </a:fld>
            <a:endParaRPr lang="en-US"/>
          </a:p>
        </p:txBody>
      </p:sp>
    </p:spTree>
    <p:extLst>
      <p:ext uri="{BB962C8B-B14F-4D97-AF65-F5344CB8AC3E}">
        <p14:creationId xmlns:p14="http://schemas.microsoft.com/office/powerpoint/2010/main" val="1299176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1F4A25-A386-9574-775C-E5E5F9FC352A}"/>
              </a:ext>
            </a:extLst>
          </p:cNvPr>
          <p:cNvSpPr>
            <a:spLocks noGrp="1"/>
          </p:cNvSpPr>
          <p:nvPr>
            <p:ph type="title"/>
          </p:nvPr>
        </p:nvSpPr>
        <p:spPr>
          <a:xfrm>
            <a:off x="1066800" y="936841"/>
            <a:ext cx="8886884" cy="95366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4F7885F-2B7B-74DB-9996-E0ACEBC9DB25}"/>
              </a:ext>
            </a:extLst>
          </p:cNvPr>
          <p:cNvSpPr>
            <a:spLocks noGrp="1"/>
          </p:cNvSpPr>
          <p:nvPr>
            <p:ph type="body" idx="1"/>
          </p:nvPr>
        </p:nvSpPr>
        <p:spPr>
          <a:xfrm>
            <a:off x="1069848" y="2139696"/>
            <a:ext cx="8883836" cy="36776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804F519-BA47-2B81-CC1C-7E1F119EC69E}"/>
              </a:ext>
            </a:extLst>
          </p:cNvPr>
          <p:cNvSpPr>
            <a:spLocks noGrp="1"/>
          </p:cNvSpPr>
          <p:nvPr>
            <p:ph type="dt" sz="half" idx="2"/>
          </p:nvPr>
        </p:nvSpPr>
        <p:spPr>
          <a:xfrm rot="5400000">
            <a:off x="10477379" y="4629744"/>
            <a:ext cx="2653508" cy="365125"/>
          </a:xfrm>
          <a:prstGeom prst="rect">
            <a:avLst/>
          </a:prstGeom>
        </p:spPr>
        <p:txBody>
          <a:bodyPr vert="horz" lIns="91440" tIns="45720" rIns="91440" bIns="45720" rtlCol="0" anchor="ctr"/>
          <a:lstStyle>
            <a:lvl1pPr algn="r">
              <a:defRPr sz="900">
                <a:solidFill>
                  <a:schemeClr val="tx1"/>
                </a:solidFill>
              </a:defRPr>
            </a:lvl1pPr>
          </a:lstStyle>
          <a:p>
            <a:fld id="{1E351CED-465B-40B5-ADCE-957C918F227B}" type="datetimeFigureOut">
              <a:rPr lang="en-US" smtClean="0"/>
              <a:t>11/7/2024</a:t>
            </a:fld>
            <a:endParaRPr lang="en-US"/>
          </a:p>
        </p:txBody>
      </p:sp>
      <p:sp>
        <p:nvSpPr>
          <p:cNvPr id="5" name="Footer Placeholder 4">
            <a:extLst>
              <a:ext uri="{FF2B5EF4-FFF2-40B4-BE49-F238E27FC236}">
                <a16:creationId xmlns:a16="http://schemas.microsoft.com/office/drawing/2014/main" id="{BE952D7B-C352-1630-4C3D-7D5983C04D4A}"/>
              </a:ext>
            </a:extLst>
          </p:cNvPr>
          <p:cNvSpPr>
            <a:spLocks noGrp="1"/>
          </p:cNvSpPr>
          <p:nvPr>
            <p:ph type="ftr" sz="quarter" idx="3"/>
          </p:nvPr>
        </p:nvSpPr>
        <p:spPr>
          <a:xfrm>
            <a:off x="8610602" y="6318446"/>
            <a:ext cx="2743198" cy="365125"/>
          </a:xfrm>
          <a:prstGeom prst="rect">
            <a:avLst/>
          </a:prstGeom>
        </p:spPr>
        <p:txBody>
          <a:bodyPr vert="horz" lIns="91440" tIns="45720" rIns="91440" bIns="45720" rtlCol="0" anchor="ctr"/>
          <a:lstStyle>
            <a:lvl1pPr algn="r">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F96E04F0-DF9B-480B-CC46-BAE7A81FB7E6}"/>
              </a:ext>
            </a:extLst>
          </p:cNvPr>
          <p:cNvSpPr>
            <a:spLocks noGrp="1"/>
          </p:cNvSpPr>
          <p:nvPr>
            <p:ph type="sldNum" sz="quarter" idx="4"/>
          </p:nvPr>
        </p:nvSpPr>
        <p:spPr>
          <a:xfrm>
            <a:off x="11353800" y="6318446"/>
            <a:ext cx="615696" cy="365125"/>
          </a:xfrm>
          <a:prstGeom prst="rect">
            <a:avLst/>
          </a:prstGeom>
        </p:spPr>
        <p:txBody>
          <a:bodyPr vert="horz" lIns="91440" tIns="45720" rIns="91440" bIns="45720" rtlCol="0" anchor="ctr"/>
          <a:lstStyle>
            <a:lvl1pPr algn="r">
              <a:defRPr sz="1600" b="1">
                <a:solidFill>
                  <a:schemeClr val="tx1"/>
                </a:solidFill>
              </a:defRPr>
            </a:lvl1pPr>
          </a:lstStyle>
          <a:p>
            <a:fld id="{5A33CB2A-1702-4C1D-9CC4-8D472D39F19E}" type="slidenum">
              <a:rPr lang="en-US" smtClean="0"/>
              <a:t>‹nº›</a:t>
            </a:fld>
            <a:endParaRPr lang="en-US"/>
          </a:p>
        </p:txBody>
      </p:sp>
    </p:spTree>
    <p:extLst>
      <p:ext uri="{BB962C8B-B14F-4D97-AF65-F5344CB8AC3E}">
        <p14:creationId xmlns:p14="http://schemas.microsoft.com/office/powerpoint/2010/main" val="405799515"/>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8">
            <a:extLst>
              <a:ext uri="{FF2B5EF4-FFF2-40B4-BE49-F238E27FC236}">
                <a16:creationId xmlns:a16="http://schemas.microsoft.com/office/drawing/2014/main" id="{789EBE4E-5983-B393-1D5E-731351065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3">
            <a:extLst>
              <a:ext uri="{FF2B5EF4-FFF2-40B4-BE49-F238E27FC236}">
                <a16:creationId xmlns:a16="http://schemas.microsoft.com/office/drawing/2014/main" id="{D41089E9-675B-BFBC-871F-C4402C401B4A}"/>
              </a:ext>
            </a:extLst>
          </p:cNvPr>
          <p:cNvPicPr>
            <a:picLocks noChangeAspect="1"/>
          </p:cNvPicPr>
          <p:nvPr/>
        </p:nvPicPr>
        <p:blipFill>
          <a:blip r:embed="rId2"/>
          <a:srcRect r="6250" b="6250"/>
          <a:stretch/>
        </p:blipFill>
        <p:spPr>
          <a:xfrm>
            <a:off x="20" y="10"/>
            <a:ext cx="12191979" cy="6857989"/>
          </a:xfrm>
          <a:prstGeom prst="rect">
            <a:avLst/>
          </a:prstGeom>
        </p:spPr>
      </p:pic>
      <p:sp>
        <p:nvSpPr>
          <p:cNvPr id="16" name="Freeform: Shape 10">
            <a:extLst>
              <a:ext uri="{FF2B5EF4-FFF2-40B4-BE49-F238E27FC236}">
                <a16:creationId xmlns:a16="http://schemas.microsoft.com/office/drawing/2014/main" id="{2CEF5482-568A-9463-C672-BC6D644DF9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540000" flipV="1">
            <a:off x="-39511" y="-72076"/>
            <a:ext cx="8582352" cy="4875036"/>
          </a:xfrm>
          <a:custGeom>
            <a:avLst/>
            <a:gdLst>
              <a:gd name="connsiteX0" fmla="*/ 1259133 w 8582352"/>
              <a:gd name="connsiteY0" fmla="*/ 1707 h 4875036"/>
              <a:gd name="connsiteX1" fmla="*/ 29139 w 8582352"/>
              <a:gd name="connsiteY1" fmla="*/ 317762 h 4875036"/>
              <a:gd name="connsiteX2" fmla="*/ 0 w 8582352"/>
              <a:gd name="connsiteY2" fmla="*/ 333585 h 4875036"/>
              <a:gd name="connsiteX3" fmla="*/ 79271 w 8582352"/>
              <a:gd name="connsiteY3" fmla="*/ 4875036 h 4875036"/>
              <a:gd name="connsiteX4" fmla="*/ 8582352 w 8582352"/>
              <a:gd name="connsiteY4" fmla="*/ 4726614 h 4875036"/>
              <a:gd name="connsiteX5" fmla="*/ 3064323 w 8582352"/>
              <a:gd name="connsiteY5" fmla="*/ 550287 h 4875036"/>
              <a:gd name="connsiteX6" fmla="*/ 3002736 w 8582352"/>
              <a:gd name="connsiteY6" fmla="*/ 506058 h 4875036"/>
              <a:gd name="connsiteX7" fmla="*/ 1429589 w 8582352"/>
              <a:gd name="connsiteY7" fmla="*/ 840 h 4875036"/>
              <a:gd name="connsiteX8" fmla="*/ 1259133 w 8582352"/>
              <a:gd name="connsiteY8" fmla="*/ 1707 h 4875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82352" h="4875036">
                <a:moveTo>
                  <a:pt x="1259133" y="1707"/>
                </a:moveTo>
                <a:cubicBezTo>
                  <a:pt x="833461" y="16212"/>
                  <a:pt x="412733" y="123046"/>
                  <a:pt x="29139" y="317762"/>
                </a:cubicBezTo>
                <a:lnTo>
                  <a:pt x="0" y="333585"/>
                </a:lnTo>
                <a:lnTo>
                  <a:pt x="79271" y="4875036"/>
                </a:lnTo>
                <a:lnTo>
                  <a:pt x="8582352" y="4726614"/>
                </a:lnTo>
                <a:lnTo>
                  <a:pt x="3064323" y="550287"/>
                </a:lnTo>
                <a:lnTo>
                  <a:pt x="3002736" y="506058"/>
                </a:lnTo>
                <a:cubicBezTo>
                  <a:pt x="2522288" y="179187"/>
                  <a:pt x="1975404" y="13891"/>
                  <a:pt x="1429589" y="840"/>
                </a:cubicBezTo>
                <a:cubicBezTo>
                  <a:pt x="1372734" y="-519"/>
                  <a:pt x="1315889" y="-227"/>
                  <a:pt x="1259133" y="1707"/>
                </a:cubicBezTo>
                <a:close/>
              </a:path>
            </a:pathLst>
          </a:custGeom>
          <a:gradFill>
            <a:gsLst>
              <a:gs pos="22000">
                <a:schemeClr val="bg2">
                  <a:alpha val="80000"/>
                </a:schemeClr>
              </a:gs>
              <a:gs pos="100000">
                <a:schemeClr val="accent1">
                  <a:lumMod val="60000"/>
                  <a:lumOff val="40000"/>
                  <a:alpha val="86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p:cNvSpPr>
            <a:spLocks noGrp="1"/>
          </p:cNvSpPr>
          <p:nvPr>
            <p:ph type="ctrTitle"/>
          </p:nvPr>
        </p:nvSpPr>
        <p:spPr>
          <a:xfrm>
            <a:off x="937142" y="691723"/>
            <a:ext cx="4241299" cy="1819658"/>
          </a:xfrm>
        </p:spPr>
        <p:txBody>
          <a:bodyPr>
            <a:normAutofit/>
          </a:bodyPr>
          <a:lstStyle/>
          <a:p>
            <a:r>
              <a:rPr lang="de-DE" dirty="0"/>
              <a:t>Azure SQL</a:t>
            </a:r>
          </a:p>
        </p:txBody>
      </p:sp>
      <p:sp>
        <p:nvSpPr>
          <p:cNvPr id="3" name="Subtítulo 2"/>
          <p:cNvSpPr>
            <a:spLocks noGrp="1"/>
          </p:cNvSpPr>
          <p:nvPr>
            <p:ph type="subTitle" idx="1"/>
          </p:nvPr>
        </p:nvSpPr>
        <p:spPr>
          <a:xfrm>
            <a:off x="937144" y="2555544"/>
            <a:ext cx="3349214" cy="896819"/>
          </a:xfrm>
        </p:spPr>
        <p:txBody>
          <a:bodyPr vert="horz" lIns="91440" tIns="45720" rIns="91440" bIns="45720" rtlCol="0">
            <a:normAutofit/>
          </a:bodyPr>
          <a:lstStyle/>
          <a:p>
            <a:r>
              <a:rPr lang="de-DE" dirty="0"/>
              <a:t>Gabriel Moreira de Souza</a:t>
            </a:r>
          </a:p>
        </p:txBody>
      </p:sp>
      <p:sp>
        <p:nvSpPr>
          <p:cNvPr id="13" name="Freeform: Shape 12">
            <a:extLst>
              <a:ext uri="{FF2B5EF4-FFF2-40B4-BE49-F238E27FC236}">
                <a16:creationId xmlns:a16="http://schemas.microsoft.com/office/drawing/2014/main" id="{D38784C3-11AE-0BE2-6339-1A2BDAC7F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740000" flipV="1">
            <a:off x="7888979" y="5014859"/>
            <a:ext cx="4324338" cy="1889417"/>
          </a:xfrm>
          <a:custGeom>
            <a:avLst/>
            <a:gdLst>
              <a:gd name="connsiteX0" fmla="*/ 26412 w 4324338"/>
              <a:gd name="connsiteY0" fmla="*/ 1889417 h 1889417"/>
              <a:gd name="connsiteX1" fmla="*/ 4324338 w 4324338"/>
              <a:gd name="connsiteY1" fmla="*/ 1814397 h 1889417"/>
              <a:gd name="connsiteX2" fmla="*/ 2459858 w 4324338"/>
              <a:gd name="connsiteY2" fmla="*/ 403264 h 1889417"/>
              <a:gd name="connsiteX3" fmla="*/ 2414726 w 4324338"/>
              <a:gd name="connsiteY3" fmla="*/ 370852 h 1889417"/>
              <a:gd name="connsiteX4" fmla="*/ 1261883 w 4324338"/>
              <a:gd name="connsiteY4" fmla="*/ 615 h 1889417"/>
              <a:gd name="connsiteX5" fmla="*/ 70385 w 4324338"/>
              <a:gd name="connsiteY5" fmla="*/ 326182 h 1889417"/>
              <a:gd name="connsiteX6" fmla="*/ 0 w 4324338"/>
              <a:gd name="connsiteY6" fmla="*/ 376291 h 1889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24338" h="1889417">
                <a:moveTo>
                  <a:pt x="26412" y="1889417"/>
                </a:moveTo>
                <a:lnTo>
                  <a:pt x="4324338" y="1814397"/>
                </a:lnTo>
                <a:lnTo>
                  <a:pt x="2459858" y="403264"/>
                </a:lnTo>
                <a:lnTo>
                  <a:pt x="2414726" y="370852"/>
                </a:lnTo>
                <a:cubicBezTo>
                  <a:pt x="2062641" y="131313"/>
                  <a:pt x="1661870" y="10180"/>
                  <a:pt x="1261883" y="615"/>
                </a:cubicBezTo>
                <a:cubicBezTo>
                  <a:pt x="845229" y="-9347"/>
                  <a:pt x="429425" y="101751"/>
                  <a:pt x="70385" y="326182"/>
                </a:cubicBezTo>
                <a:lnTo>
                  <a:pt x="0" y="376291"/>
                </a:lnTo>
                <a:close/>
              </a:path>
            </a:pathLst>
          </a:custGeom>
          <a:gradFill>
            <a:gsLst>
              <a:gs pos="27000">
                <a:schemeClr val="bg2">
                  <a:alpha val="80000"/>
                </a:schemeClr>
              </a:gs>
              <a:gs pos="100000">
                <a:schemeClr val="accent1">
                  <a:lumMod val="60000"/>
                  <a:lumOff val="40000"/>
                  <a:alpha val="92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210866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5D8E37F-B926-4EDC-B832-034AD1BBD5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3979138-D929-0801-938B-0DAAD37F2B0B}"/>
              </a:ext>
            </a:extLst>
          </p:cNvPr>
          <p:cNvSpPr>
            <a:spLocks noGrp="1"/>
          </p:cNvSpPr>
          <p:nvPr>
            <p:ph type="title"/>
          </p:nvPr>
        </p:nvSpPr>
        <p:spPr>
          <a:xfrm>
            <a:off x="1066800" y="1162049"/>
            <a:ext cx="6489764" cy="1238250"/>
          </a:xfrm>
        </p:spPr>
        <p:txBody>
          <a:bodyPr anchor="ctr">
            <a:normAutofit/>
          </a:bodyPr>
          <a:lstStyle/>
          <a:p>
            <a:r>
              <a:rPr lang="pt-BR" dirty="0"/>
              <a:t>Por que escolher o </a:t>
            </a:r>
            <a:r>
              <a:rPr lang="pt-BR" dirty="0" err="1"/>
              <a:t>AzureSQL</a:t>
            </a:r>
            <a:r>
              <a:rPr lang="pt-BR" dirty="0"/>
              <a:t>?</a:t>
            </a:r>
          </a:p>
        </p:txBody>
      </p:sp>
      <p:sp>
        <p:nvSpPr>
          <p:cNvPr id="3" name="Espaço Reservado para Conteúdo 2">
            <a:extLst>
              <a:ext uri="{FF2B5EF4-FFF2-40B4-BE49-F238E27FC236}">
                <a16:creationId xmlns:a16="http://schemas.microsoft.com/office/drawing/2014/main" id="{3053EE7B-FE83-9066-EBF3-6C6DBF7DC5E7}"/>
              </a:ext>
            </a:extLst>
          </p:cNvPr>
          <p:cNvSpPr>
            <a:spLocks noGrp="1"/>
          </p:cNvSpPr>
          <p:nvPr>
            <p:ph idx="1"/>
          </p:nvPr>
        </p:nvSpPr>
        <p:spPr>
          <a:xfrm>
            <a:off x="1066798" y="2736850"/>
            <a:ext cx="4155651" cy="2978150"/>
          </a:xfrm>
        </p:spPr>
        <p:txBody>
          <a:bodyPr vert="horz" lIns="91440" tIns="45720" rIns="91440" bIns="45720" rtlCol="0">
            <a:normAutofit/>
          </a:bodyPr>
          <a:lstStyle/>
          <a:p>
            <a:pPr>
              <a:lnSpc>
                <a:spcPct val="110000"/>
              </a:lnSpc>
            </a:pPr>
            <a:r>
              <a:rPr lang="pt-BR" sz="1500">
                <a:ea typeface="+mn-lt"/>
                <a:cs typeface="+mn-lt"/>
              </a:rPr>
              <a:t>O Azure SQL </a:t>
            </a:r>
            <a:r>
              <a:rPr lang="pt-BR" sz="1500" err="1">
                <a:ea typeface="+mn-lt"/>
                <a:cs typeface="+mn-lt"/>
              </a:rPr>
              <a:t>Database</a:t>
            </a:r>
            <a:r>
              <a:rPr lang="pt-BR" sz="1500">
                <a:ea typeface="+mn-lt"/>
                <a:cs typeface="+mn-lt"/>
              </a:rPr>
              <a:t> oferece uma série de vantagens estratégicas e técnicas que fazem dele uma excelente escolha para empresas de todos os tamanhos, especialmente para aquelas que desejam modernizar suas infraestruturas de dados, melhorar a segurança e otimizar a gestão de banco de dados. A seguir, estão os principais motivos que destacam a importância do Azure SQL e por que uma empresa deveria adotá-lo.</a:t>
            </a:r>
            <a:endParaRPr lang="pt-BR" sz="1500"/>
          </a:p>
        </p:txBody>
      </p:sp>
      <p:pic>
        <p:nvPicPr>
          <p:cNvPr id="5" name="Picture 4">
            <a:extLst>
              <a:ext uri="{FF2B5EF4-FFF2-40B4-BE49-F238E27FC236}">
                <a16:creationId xmlns:a16="http://schemas.microsoft.com/office/drawing/2014/main" id="{4ECEBCAF-20E4-ED8A-CE57-C8CD9F91B9DB}"/>
              </a:ext>
            </a:extLst>
          </p:cNvPr>
          <p:cNvPicPr>
            <a:picLocks noChangeAspect="1"/>
          </p:cNvPicPr>
          <p:nvPr/>
        </p:nvPicPr>
        <p:blipFill>
          <a:blip r:embed="rId2"/>
          <a:srcRect r="342" b="-2"/>
          <a:stretch/>
        </p:blipFill>
        <p:spPr>
          <a:xfrm>
            <a:off x="3862670" y="2156616"/>
            <a:ext cx="8329331" cy="4701384"/>
          </a:xfrm>
          <a:custGeom>
            <a:avLst/>
            <a:gdLst/>
            <a:ahLst/>
            <a:cxnLst/>
            <a:rect l="l" t="t" r="r" b="b"/>
            <a:pathLst>
              <a:path w="8329331" h="4701384">
                <a:moveTo>
                  <a:pt x="7047184" y="406"/>
                </a:moveTo>
                <a:cubicBezTo>
                  <a:pt x="7473044" y="7480"/>
                  <a:pt x="7895572" y="106955"/>
                  <a:pt x="8282506" y="294946"/>
                </a:cubicBezTo>
                <a:lnTo>
                  <a:pt x="8329331" y="319324"/>
                </a:lnTo>
                <a:lnTo>
                  <a:pt x="8329331" y="4701384"/>
                </a:lnTo>
                <a:lnTo>
                  <a:pt x="0" y="4701384"/>
                </a:lnTo>
                <a:lnTo>
                  <a:pt x="5251843" y="580406"/>
                </a:lnTo>
                <a:lnTo>
                  <a:pt x="5312648" y="535110"/>
                </a:lnTo>
                <a:cubicBezTo>
                  <a:pt x="5787318" y="199904"/>
                  <a:pt x="6331234" y="25089"/>
                  <a:pt x="6876738" y="2514"/>
                </a:cubicBezTo>
                <a:cubicBezTo>
                  <a:pt x="6933561" y="163"/>
                  <a:pt x="6990402" y="-537"/>
                  <a:pt x="7047184" y="406"/>
                </a:cubicBezTo>
                <a:close/>
              </a:path>
            </a:pathLst>
          </a:custGeom>
        </p:spPr>
      </p:pic>
    </p:spTree>
    <p:extLst>
      <p:ext uri="{BB962C8B-B14F-4D97-AF65-F5344CB8AC3E}">
        <p14:creationId xmlns:p14="http://schemas.microsoft.com/office/powerpoint/2010/main" val="2822008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5D8E37F-B926-4EDC-B832-034AD1BBD5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2617F3C-3EE9-81F2-734D-E0832DF33C10}"/>
              </a:ext>
            </a:extLst>
          </p:cNvPr>
          <p:cNvSpPr>
            <a:spLocks noGrp="1"/>
          </p:cNvSpPr>
          <p:nvPr>
            <p:ph type="title"/>
          </p:nvPr>
        </p:nvSpPr>
        <p:spPr>
          <a:xfrm>
            <a:off x="253093" y="840921"/>
            <a:ext cx="7303471" cy="1559378"/>
          </a:xfrm>
        </p:spPr>
        <p:txBody>
          <a:bodyPr anchor="ctr">
            <a:normAutofit/>
          </a:bodyPr>
          <a:lstStyle/>
          <a:p>
            <a:r>
              <a:rPr lang="pt-BR" dirty="0"/>
              <a:t>Vantagens:</a:t>
            </a:r>
          </a:p>
        </p:txBody>
      </p:sp>
      <p:sp>
        <p:nvSpPr>
          <p:cNvPr id="3" name="Espaço Reservado para Conteúdo 2">
            <a:extLst>
              <a:ext uri="{FF2B5EF4-FFF2-40B4-BE49-F238E27FC236}">
                <a16:creationId xmlns:a16="http://schemas.microsoft.com/office/drawing/2014/main" id="{0B79723A-331D-CF31-A14D-7626ACE81047}"/>
              </a:ext>
            </a:extLst>
          </p:cNvPr>
          <p:cNvSpPr>
            <a:spLocks noGrp="1"/>
          </p:cNvSpPr>
          <p:nvPr>
            <p:ph idx="1"/>
          </p:nvPr>
        </p:nvSpPr>
        <p:spPr>
          <a:xfrm>
            <a:off x="253093" y="2156616"/>
            <a:ext cx="6253843" cy="4072733"/>
          </a:xfrm>
        </p:spPr>
        <p:txBody>
          <a:bodyPr vert="horz" lIns="91440" tIns="45720" rIns="91440" bIns="45720" rtlCol="0">
            <a:normAutofit/>
          </a:bodyPr>
          <a:lstStyle/>
          <a:p>
            <a:pPr>
              <a:lnSpc>
                <a:spcPct val="110000"/>
              </a:lnSpc>
            </a:pPr>
            <a:r>
              <a:rPr lang="pt-BR" sz="1400" dirty="0"/>
              <a:t>1. </a:t>
            </a:r>
            <a:r>
              <a:rPr lang="pt-BR" sz="1400" b="1" dirty="0"/>
              <a:t>Escalabilidade e Flexibilidade</a:t>
            </a:r>
            <a:endParaRPr lang="pt-BR" sz="1400" dirty="0"/>
          </a:p>
          <a:p>
            <a:pPr>
              <a:lnSpc>
                <a:spcPct val="110000"/>
              </a:lnSpc>
            </a:pPr>
            <a:r>
              <a:rPr lang="pt-BR" sz="1400" dirty="0"/>
              <a:t>2. </a:t>
            </a:r>
            <a:r>
              <a:rPr lang="pt-BR" sz="1400" b="1" dirty="0"/>
              <a:t>Redução de Custos Operacionais</a:t>
            </a:r>
            <a:endParaRPr lang="pt-BR" sz="1400" dirty="0"/>
          </a:p>
          <a:p>
            <a:pPr>
              <a:lnSpc>
                <a:spcPct val="110000"/>
              </a:lnSpc>
            </a:pPr>
            <a:r>
              <a:rPr lang="pt-BR" sz="1400" dirty="0"/>
              <a:t>3. </a:t>
            </a:r>
            <a:r>
              <a:rPr lang="pt-BR" sz="1400" b="1" dirty="0"/>
              <a:t>Alta Disponibilidade e Recuperação de Desastres</a:t>
            </a:r>
            <a:endParaRPr lang="pt-BR" sz="1400" dirty="0"/>
          </a:p>
          <a:p>
            <a:pPr>
              <a:lnSpc>
                <a:spcPct val="110000"/>
              </a:lnSpc>
            </a:pPr>
            <a:r>
              <a:rPr lang="pt-BR" sz="1400" dirty="0"/>
              <a:t>4. </a:t>
            </a:r>
            <a:r>
              <a:rPr lang="pt-BR" sz="1400" b="1" dirty="0"/>
              <a:t>Segurança Robusta</a:t>
            </a:r>
            <a:endParaRPr lang="pt-BR" sz="1400" dirty="0"/>
          </a:p>
          <a:p>
            <a:pPr>
              <a:lnSpc>
                <a:spcPct val="110000"/>
              </a:lnSpc>
            </a:pPr>
            <a:r>
              <a:rPr lang="pt-BR" sz="1400" b="1" dirty="0">
                <a:ea typeface="+mn-lt"/>
                <a:cs typeface="+mn-lt"/>
              </a:rPr>
              <a:t>Criptografia de Dados</a:t>
            </a:r>
            <a:r>
              <a:rPr lang="pt-BR" sz="1400" dirty="0">
                <a:ea typeface="+mn-lt"/>
                <a:cs typeface="+mn-lt"/>
              </a:rPr>
              <a:t>: </a:t>
            </a:r>
            <a:r>
              <a:rPr lang="pt-BR" sz="1400" b="1" dirty="0">
                <a:ea typeface="+mn-lt"/>
                <a:cs typeface="+mn-lt"/>
              </a:rPr>
              <a:t>Monitoramento e Auditoria</a:t>
            </a:r>
            <a:r>
              <a:rPr lang="pt-BR" sz="1400" dirty="0">
                <a:ea typeface="+mn-lt"/>
                <a:cs typeface="+mn-lt"/>
              </a:rPr>
              <a:t>: Ferramentas integradas para monitorar e auditar o uso do banco de dados, atendendo aos requisitos de conformidade e regulamentação.</a:t>
            </a:r>
            <a:endParaRPr lang="pt-BR" sz="1400" dirty="0"/>
          </a:p>
          <a:p>
            <a:pPr>
              <a:lnSpc>
                <a:spcPct val="110000"/>
              </a:lnSpc>
            </a:pPr>
            <a:r>
              <a:rPr lang="pt-BR" sz="1400" b="1" dirty="0">
                <a:ea typeface="+mn-lt"/>
                <a:cs typeface="+mn-lt"/>
              </a:rPr>
              <a:t>Controle de Acesso Baseado em Funções (RBAC)</a:t>
            </a:r>
            <a:r>
              <a:rPr lang="pt-BR" sz="1400" dirty="0">
                <a:ea typeface="+mn-lt"/>
                <a:cs typeface="+mn-lt"/>
              </a:rPr>
              <a:t>: Permite que as empresas definam permissões de forma detalhada, protegendo dados críticos.</a:t>
            </a:r>
            <a:endParaRPr lang="pt-BR" sz="1400" dirty="0"/>
          </a:p>
          <a:p>
            <a:pPr>
              <a:lnSpc>
                <a:spcPct val="110000"/>
              </a:lnSpc>
            </a:pPr>
            <a:r>
              <a:rPr lang="pt-BR" sz="1400" dirty="0"/>
              <a:t>5. </a:t>
            </a:r>
            <a:r>
              <a:rPr lang="pt-BR" sz="1400" b="1" dirty="0"/>
              <a:t>Automação e Simplificação de Gestão</a:t>
            </a:r>
            <a:endParaRPr lang="pt-BR" sz="1400" dirty="0"/>
          </a:p>
          <a:p>
            <a:pPr marL="0" indent="0">
              <a:lnSpc>
                <a:spcPct val="110000"/>
              </a:lnSpc>
              <a:buNone/>
            </a:pPr>
            <a:endParaRPr lang="pt-BR" sz="1400" dirty="0"/>
          </a:p>
        </p:txBody>
      </p:sp>
      <p:pic>
        <p:nvPicPr>
          <p:cNvPr id="5" name="Picture 4" descr="Monitores de computador antigos">
            <a:extLst>
              <a:ext uri="{FF2B5EF4-FFF2-40B4-BE49-F238E27FC236}">
                <a16:creationId xmlns:a16="http://schemas.microsoft.com/office/drawing/2014/main" id="{2472D2F1-A037-6EE7-AA40-61A29368BB89}"/>
              </a:ext>
            </a:extLst>
          </p:cNvPr>
          <p:cNvPicPr>
            <a:picLocks noChangeAspect="1"/>
          </p:cNvPicPr>
          <p:nvPr/>
        </p:nvPicPr>
        <p:blipFill>
          <a:blip r:embed="rId2"/>
          <a:srcRect r="-1" b="14498"/>
          <a:stretch/>
        </p:blipFill>
        <p:spPr>
          <a:xfrm>
            <a:off x="3862670" y="2156616"/>
            <a:ext cx="8329331" cy="4701384"/>
          </a:xfrm>
          <a:custGeom>
            <a:avLst/>
            <a:gdLst/>
            <a:ahLst/>
            <a:cxnLst/>
            <a:rect l="l" t="t" r="r" b="b"/>
            <a:pathLst>
              <a:path w="8329331" h="4701384">
                <a:moveTo>
                  <a:pt x="7047184" y="406"/>
                </a:moveTo>
                <a:cubicBezTo>
                  <a:pt x="7473044" y="7480"/>
                  <a:pt x="7895572" y="106955"/>
                  <a:pt x="8282506" y="294946"/>
                </a:cubicBezTo>
                <a:lnTo>
                  <a:pt x="8329331" y="319324"/>
                </a:lnTo>
                <a:lnTo>
                  <a:pt x="8329331" y="4701384"/>
                </a:lnTo>
                <a:lnTo>
                  <a:pt x="0" y="4701384"/>
                </a:lnTo>
                <a:lnTo>
                  <a:pt x="5251843" y="580406"/>
                </a:lnTo>
                <a:lnTo>
                  <a:pt x="5312648" y="535110"/>
                </a:lnTo>
                <a:cubicBezTo>
                  <a:pt x="5787318" y="199904"/>
                  <a:pt x="6331234" y="25089"/>
                  <a:pt x="6876738" y="2514"/>
                </a:cubicBezTo>
                <a:cubicBezTo>
                  <a:pt x="6933561" y="163"/>
                  <a:pt x="6990402" y="-537"/>
                  <a:pt x="7047184" y="406"/>
                </a:cubicBezTo>
                <a:close/>
              </a:path>
            </a:pathLst>
          </a:custGeom>
        </p:spPr>
      </p:pic>
    </p:spTree>
    <p:extLst>
      <p:ext uri="{BB962C8B-B14F-4D97-AF65-F5344CB8AC3E}">
        <p14:creationId xmlns:p14="http://schemas.microsoft.com/office/powerpoint/2010/main" val="3248000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5D8E37F-B926-4EDC-B832-034AD1BBD5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644315C-39E0-7CDB-9DF8-D49E204E09A1}"/>
              </a:ext>
            </a:extLst>
          </p:cNvPr>
          <p:cNvSpPr>
            <a:spLocks noGrp="1"/>
          </p:cNvSpPr>
          <p:nvPr>
            <p:ph type="title"/>
          </p:nvPr>
        </p:nvSpPr>
        <p:spPr>
          <a:xfrm>
            <a:off x="685800" y="1143000"/>
            <a:ext cx="6870764" cy="1257299"/>
          </a:xfrm>
        </p:spPr>
        <p:txBody>
          <a:bodyPr anchor="ctr">
            <a:normAutofit/>
          </a:bodyPr>
          <a:lstStyle/>
          <a:p>
            <a:r>
              <a:rPr lang="pt-BR" dirty="0"/>
              <a:t>Final</a:t>
            </a:r>
          </a:p>
        </p:txBody>
      </p:sp>
      <p:sp>
        <p:nvSpPr>
          <p:cNvPr id="3" name="Espaço Reservado para Conteúdo 2">
            <a:extLst>
              <a:ext uri="{FF2B5EF4-FFF2-40B4-BE49-F238E27FC236}">
                <a16:creationId xmlns:a16="http://schemas.microsoft.com/office/drawing/2014/main" id="{C321E947-ACF1-546B-9A00-CFED7466BD09}"/>
              </a:ext>
            </a:extLst>
          </p:cNvPr>
          <p:cNvSpPr>
            <a:spLocks noGrp="1"/>
          </p:cNvSpPr>
          <p:nvPr>
            <p:ph idx="1"/>
          </p:nvPr>
        </p:nvSpPr>
        <p:spPr>
          <a:xfrm>
            <a:off x="685800" y="2481943"/>
            <a:ext cx="4536649" cy="3233057"/>
          </a:xfrm>
        </p:spPr>
        <p:txBody>
          <a:bodyPr vert="horz" lIns="91440" tIns="45720" rIns="91440" bIns="45720" rtlCol="0">
            <a:noAutofit/>
          </a:bodyPr>
          <a:lstStyle/>
          <a:p>
            <a:pPr>
              <a:lnSpc>
                <a:spcPct val="110000"/>
              </a:lnSpc>
            </a:pPr>
            <a:r>
              <a:rPr lang="pt-BR" sz="1400" dirty="0">
                <a:ea typeface="+mn-lt"/>
                <a:cs typeface="+mn-lt"/>
              </a:rPr>
              <a:t>Em conclusão, o Azure SQL </a:t>
            </a:r>
            <a:r>
              <a:rPr lang="pt-BR" sz="1400" dirty="0" err="1">
                <a:ea typeface="+mn-lt"/>
                <a:cs typeface="+mn-lt"/>
              </a:rPr>
              <a:t>Database</a:t>
            </a:r>
            <a:r>
              <a:rPr lang="pt-BR" sz="1400" dirty="0">
                <a:ea typeface="+mn-lt"/>
                <a:cs typeface="+mn-lt"/>
              </a:rPr>
              <a:t> representa uma solução poderosa e versátil para a gestão de dados em ambientes corporativos modernos. Oferecendo escalabilidade, segurança robusta e um conjunto de ferramentas avançadas, o Azure SQL possibilita que empresas de diferentes setores operem com maior eficiência e segurança, ao mesmo tempo em que aproveitam a flexibilidade da nuvem. Desde a automação de tarefas críticas até a integração com inteligência artificial e análise de dados em tempo real, a plataforma provou ser um facilitador significativo para inovação e competitividade no cenário digital.</a:t>
            </a:r>
            <a:endParaRPr lang="pt-BR" sz="1400" dirty="0"/>
          </a:p>
        </p:txBody>
      </p:sp>
      <p:pic>
        <p:nvPicPr>
          <p:cNvPr id="5" name="Picture 4">
            <a:extLst>
              <a:ext uri="{FF2B5EF4-FFF2-40B4-BE49-F238E27FC236}">
                <a16:creationId xmlns:a16="http://schemas.microsoft.com/office/drawing/2014/main" id="{F4B1E0F7-F6B3-7747-2D53-B7210618F12A}"/>
              </a:ext>
            </a:extLst>
          </p:cNvPr>
          <p:cNvPicPr>
            <a:picLocks noChangeAspect="1"/>
          </p:cNvPicPr>
          <p:nvPr/>
        </p:nvPicPr>
        <p:blipFill>
          <a:blip r:embed="rId2"/>
          <a:srcRect r="342" b="-2"/>
          <a:stretch/>
        </p:blipFill>
        <p:spPr>
          <a:xfrm>
            <a:off x="3862670" y="2156616"/>
            <a:ext cx="8329331" cy="4701384"/>
          </a:xfrm>
          <a:custGeom>
            <a:avLst/>
            <a:gdLst/>
            <a:ahLst/>
            <a:cxnLst/>
            <a:rect l="l" t="t" r="r" b="b"/>
            <a:pathLst>
              <a:path w="8329331" h="4701384">
                <a:moveTo>
                  <a:pt x="7047184" y="406"/>
                </a:moveTo>
                <a:cubicBezTo>
                  <a:pt x="7473044" y="7480"/>
                  <a:pt x="7895572" y="106955"/>
                  <a:pt x="8282506" y="294946"/>
                </a:cubicBezTo>
                <a:lnTo>
                  <a:pt x="8329331" y="319324"/>
                </a:lnTo>
                <a:lnTo>
                  <a:pt x="8329331" y="4701384"/>
                </a:lnTo>
                <a:lnTo>
                  <a:pt x="0" y="4701384"/>
                </a:lnTo>
                <a:lnTo>
                  <a:pt x="5251843" y="580406"/>
                </a:lnTo>
                <a:lnTo>
                  <a:pt x="5312648" y="535110"/>
                </a:lnTo>
                <a:cubicBezTo>
                  <a:pt x="5787318" y="199904"/>
                  <a:pt x="6331234" y="25089"/>
                  <a:pt x="6876738" y="2514"/>
                </a:cubicBezTo>
                <a:cubicBezTo>
                  <a:pt x="6933561" y="163"/>
                  <a:pt x="6990402" y="-537"/>
                  <a:pt x="7047184" y="406"/>
                </a:cubicBezTo>
                <a:close/>
              </a:path>
            </a:pathLst>
          </a:custGeom>
        </p:spPr>
      </p:pic>
    </p:spTree>
    <p:extLst>
      <p:ext uri="{BB962C8B-B14F-4D97-AF65-F5344CB8AC3E}">
        <p14:creationId xmlns:p14="http://schemas.microsoft.com/office/powerpoint/2010/main" val="7314116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5D8E37F-B926-4EDC-B832-034AD1BBD5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A13CE6D-E355-D335-1D84-93F306CF2922}"/>
              </a:ext>
            </a:extLst>
          </p:cNvPr>
          <p:cNvSpPr>
            <a:spLocks noGrp="1"/>
          </p:cNvSpPr>
          <p:nvPr>
            <p:ph type="title"/>
          </p:nvPr>
        </p:nvSpPr>
        <p:spPr>
          <a:xfrm>
            <a:off x="1066800" y="1162049"/>
            <a:ext cx="6489764" cy="1238250"/>
          </a:xfrm>
        </p:spPr>
        <p:txBody>
          <a:bodyPr anchor="ctr">
            <a:normAutofit/>
          </a:bodyPr>
          <a:lstStyle/>
          <a:p>
            <a:r>
              <a:rPr lang="pt-BR" dirty="0"/>
              <a:t>Referências</a:t>
            </a:r>
          </a:p>
        </p:txBody>
      </p:sp>
      <p:sp>
        <p:nvSpPr>
          <p:cNvPr id="3" name="Espaço Reservado para Conteúdo 2">
            <a:extLst>
              <a:ext uri="{FF2B5EF4-FFF2-40B4-BE49-F238E27FC236}">
                <a16:creationId xmlns:a16="http://schemas.microsoft.com/office/drawing/2014/main" id="{72826C1A-BD48-2730-9C40-52C8051796B1}"/>
              </a:ext>
            </a:extLst>
          </p:cNvPr>
          <p:cNvSpPr>
            <a:spLocks noGrp="1"/>
          </p:cNvSpPr>
          <p:nvPr>
            <p:ph idx="1"/>
          </p:nvPr>
        </p:nvSpPr>
        <p:spPr>
          <a:xfrm>
            <a:off x="1066798" y="2736850"/>
            <a:ext cx="4155651" cy="2978150"/>
          </a:xfrm>
        </p:spPr>
        <p:txBody>
          <a:bodyPr vert="horz" lIns="91440" tIns="45720" rIns="91440" bIns="45720" rtlCol="0">
            <a:normAutofit/>
          </a:bodyPr>
          <a:lstStyle/>
          <a:p>
            <a:r>
              <a:rPr lang="pt-BR" dirty="0"/>
              <a:t>Microsoft.com.br</a:t>
            </a:r>
          </a:p>
          <a:p>
            <a:r>
              <a:rPr lang="pt-BR" dirty="0">
                <a:ea typeface="+mn-lt"/>
                <a:cs typeface="+mn-lt"/>
              </a:rPr>
              <a:t>Wellingtonagapto.com.br</a:t>
            </a:r>
          </a:p>
          <a:p>
            <a:r>
              <a:rPr lang="pt-BR" dirty="0">
                <a:ea typeface="+mn-lt"/>
                <a:cs typeface="+mn-lt"/>
              </a:rPr>
              <a:t>Vitadbsolutions.com</a:t>
            </a:r>
          </a:p>
          <a:p>
            <a:r>
              <a:rPr lang="pt-BR" dirty="0">
                <a:ea typeface="+mn-lt"/>
                <a:cs typeface="+mn-lt"/>
              </a:rPr>
              <a:t>Leonardofonseca.com.br</a:t>
            </a:r>
          </a:p>
          <a:p>
            <a:endParaRPr lang="pt-BR" dirty="0"/>
          </a:p>
        </p:txBody>
      </p:sp>
      <p:pic>
        <p:nvPicPr>
          <p:cNvPr id="5" name="Picture 4" descr="Tachinhas vermelhas em um mapa">
            <a:extLst>
              <a:ext uri="{FF2B5EF4-FFF2-40B4-BE49-F238E27FC236}">
                <a16:creationId xmlns:a16="http://schemas.microsoft.com/office/drawing/2014/main" id="{0C52A607-E833-4A55-BAE8-E2C3FDC7418C}"/>
              </a:ext>
            </a:extLst>
          </p:cNvPr>
          <p:cNvPicPr>
            <a:picLocks noChangeAspect="1"/>
          </p:cNvPicPr>
          <p:nvPr/>
        </p:nvPicPr>
        <p:blipFill>
          <a:blip r:embed="rId2"/>
          <a:srcRect t="16418" r="-1" b="8224"/>
          <a:stretch/>
        </p:blipFill>
        <p:spPr>
          <a:xfrm>
            <a:off x="3862670" y="2156616"/>
            <a:ext cx="8329331" cy="4701384"/>
          </a:xfrm>
          <a:custGeom>
            <a:avLst/>
            <a:gdLst/>
            <a:ahLst/>
            <a:cxnLst/>
            <a:rect l="l" t="t" r="r" b="b"/>
            <a:pathLst>
              <a:path w="8329331" h="4701384">
                <a:moveTo>
                  <a:pt x="7047184" y="406"/>
                </a:moveTo>
                <a:cubicBezTo>
                  <a:pt x="7473044" y="7480"/>
                  <a:pt x="7895572" y="106955"/>
                  <a:pt x="8282506" y="294946"/>
                </a:cubicBezTo>
                <a:lnTo>
                  <a:pt x="8329331" y="319324"/>
                </a:lnTo>
                <a:lnTo>
                  <a:pt x="8329331" y="4701384"/>
                </a:lnTo>
                <a:lnTo>
                  <a:pt x="0" y="4701384"/>
                </a:lnTo>
                <a:lnTo>
                  <a:pt x="5251843" y="580406"/>
                </a:lnTo>
                <a:lnTo>
                  <a:pt x="5312648" y="535110"/>
                </a:lnTo>
                <a:cubicBezTo>
                  <a:pt x="5787318" y="199904"/>
                  <a:pt x="6331234" y="25089"/>
                  <a:pt x="6876738" y="2514"/>
                </a:cubicBezTo>
                <a:cubicBezTo>
                  <a:pt x="6933561" y="163"/>
                  <a:pt x="6990402" y="-537"/>
                  <a:pt x="7047184" y="406"/>
                </a:cubicBezTo>
                <a:close/>
              </a:path>
            </a:pathLst>
          </a:custGeom>
        </p:spPr>
      </p:pic>
    </p:spTree>
    <p:extLst>
      <p:ext uri="{BB962C8B-B14F-4D97-AF65-F5344CB8AC3E}">
        <p14:creationId xmlns:p14="http://schemas.microsoft.com/office/powerpoint/2010/main" val="145167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3D00CB3E-22D8-C88A-E699-CC9736BC9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9EF80C8-CA14-1FDB-49DC-ED0CBAF3C6E3}"/>
              </a:ext>
            </a:extLst>
          </p:cNvPr>
          <p:cNvSpPr>
            <a:spLocks noGrp="1"/>
          </p:cNvSpPr>
          <p:nvPr>
            <p:ph type="title"/>
          </p:nvPr>
        </p:nvSpPr>
        <p:spPr>
          <a:xfrm>
            <a:off x="1066798" y="1142999"/>
            <a:ext cx="5771363" cy="1257299"/>
          </a:xfrm>
        </p:spPr>
        <p:txBody>
          <a:bodyPr anchor="ctr">
            <a:normAutofit/>
          </a:bodyPr>
          <a:lstStyle/>
          <a:p>
            <a:r>
              <a:rPr lang="pt-BR" sz="4800"/>
              <a:t>Sobre mim: </a:t>
            </a:r>
          </a:p>
        </p:txBody>
      </p:sp>
      <p:sp>
        <p:nvSpPr>
          <p:cNvPr id="3" name="Espaço Reservado para Conteúdo 2">
            <a:extLst>
              <a:ext uri="{FF2B5EF4-FFF2-40B4-BE49-F238E27FC236}">
                <a16:creationId xmlns:a16="http://schemas.microsoft.com/office/drawing/2014/main" id="{6C4EB410-4D2D-4ACE-FBEB-97B60B89A471}"/>
              </a:ext>
            </a:extLst>
          </p:cNvPr>
          <p:cNvSpPr>
            <a:spLocks noGrp="1"/>
          </p:cNvSpPr>
          <p:nvPr>
            <p:ph idx="1"/>
          </p:nvPr>
        </p:nvSpPr>
        <p:spPr>
          <a:xfrm>
            <a:off x="1066798" y="2736850"/>
            <a:ext cx="5771364" cy="2978152"/>
          </a:xfrm>
        </p:spPr>
        <p:txBody>
          <a:bodyPr vert="horz" lIns="91440" tIns="45720" rIns="91440" bIns="45720" rtlCol="0">
            <a:normAutofit/>
          </a:bodyPr>
          <a:lstStyle/>
          <a:p>
            <a:pPr marL="0" indent="0">
              <a:lnSpc>
                <a:spcPct val="110000"/>
              </a:lnSpc>
              <a:buNone/>
            </a:pPr>
            <a:r>
              <a:rPr lang="pt-BR" dirty="0">
                <a:solidFill>
                  <a:srgbClr val="FF0000"/>
                </a:solidFill>
              </a:rPr>
              <a:t>Meu GitHub + Esse trabalho: </a:t>
            </a:r>
            <a:r>
              <a:rPr lang="pt-BR" dirty="0">
                <a:ea typeface="+mn-lt"/>
                <a:cs typeface="+mn-lt"/>
              </a:rPr>
              <a:t>https://github.com/GabrielMoreiradeSouza</a:t>
            </a:r>
          </a:p>
          <a:p>
            <a:pPr marL="0" indent="0">
              <a:lnSpc>
                <a:spcPct val="110000"/>
              </a:lnSpc>
              <a:buNone/>
            </a:pPr>
            <a:r>
              <a:rPr lang="pt-BR" dirty="0">
                <a:solidFill>
                  <a:schemeClr val="accent3">
                    <a:lumMod val="75000"/>
                  </a:schemeClr>
                </a:solidFill>
              </a:rPr>
              <a:t>Meu </a:t>
            </a:r>
            <a:r>
              <a:rPr lang="pt-BR" dirty="0" err="1">
                <a:solidFill>
                  <a:schemeClr val="accent3">
                    <a:lumMod val="75000"/>
                  </a:schemeClr>
                </a:solidFill>
              </a:rPr>
              <a:t>linkedin</a:t>
            </a:r>
            <a:r>
              <a:rPr lang="pt-BR" dirty="0">
                <a:solidFill>
                  <a:schemeClr val="accent3">
                    <a:lumMod val="75000"/>
                  </a:schemeClr>
                </a:solidFill>
              </a:rPr>
              <a:t>: </a:t>
            </a:r>
            <a:r>
              <a:rPr lang="pt-BR" dirty="0">
                <a:ea typeface="+mn-lt"/>
                <a:cs typeface="+mn-lt"/>
              </a:rPr>
              <a:t>https://www.linkedin.com/in/gabriel-moreira-de-souza-bb4289240/</a:t>
            </a:r>
          </a:p>
          <a:p>
            <a:pPr marL="0" indent="0">
              <a:lnSpc>
                <a:spcPct val="110000"/>
              </a:lnSpc>
              <a:buNone/>
            </a:pPr>
            <a:r>
              <a:rPr lang="pt-BR" dirty="0">
                <a:solidFill>
                  <a:schemeClr val="accent6">
                    <a:lumMod val="75000"/>
                  </a:schemeClr>
                </a:solidFill>
              </a:rPr>
              <a:t>Meu </a:t>
            </a:r>
            <a:r>
              <a:rPr lang="pt-BR" dirty="0" err="1">
                <a:solidFill>
                  <a:schemeClr val="accent6">
                    <a:lumMod val="75000"/>
                  </a:schemeClr>
                </a:solidFill>
              </a:rPr>
              <a:t>WebSite</a:t>
            </a:r>
            <a:r>
              <a:rPr lang="pt-BR" dirty="0">
                <a:solidFill>
                  <a:schemeClr val="accent6">
                    <a:lumMod val="75000"/>
                  </a:schemeClr>
                </a:solidFill>
              </a:rPr>
              <a:t> com todos os links:</a:t>
            </a:r>
            <a:br>
              <a:rPr lang="pt-BR" dirty="0"/>
            </a:br>
            <a:br>
              <a:rPr lang="pt-BR" dirty="0"/>
            </a:br>
            <a:endParaRPr lang="pt-BR" dirty="0"/>
          </a:p>
          <a:p>
            <a:pPr marL="0" indent="0">
              <a:lnSpc>
                <a:spcPct val="110000"/>
              </a:lnSpc>
              <a:buNone/>
            </a:pPr>
            <a:endParaRPr lang="pt-BR" dirty="0"/>
          </a:p>
        </p:txBody>
      </p:sp>
      <p:pic>
        <p:nvPicPr>
          <p:cNvPr id="4" name="Imagem 3" descr="Código QR&#10;&#10;Descrição gerada automaticamente">
            <a:extLst>
              <a:ext uri="{FF2B5EF4-FFF2-40B4-BE49-F238E27FC236}">
                <a16:creationId xmlns:a16="http://schemas.microsoft.com/office/drawing/2014/main" id="{D448F56E-34A0-C26D-9EBE-D9FCF18AD207}"/>
              </a:ext>
            </a:extLst>
          </p:cNvPr>
          <p:cNvPicPr>
            <a:picLocks noChangeAspect="1"/>
          </p:cNvPicPr>
          <p:nvPr/>
        </p:nvPicPr>
        <p:blipFill>
          <a:blip r:embed="rId2"/>
          <a:stretch>
            <a:fillRect/>
          </a:stretch>
        </p:blipFill>
        <p:spPr>
          <a:xfrm>
            <a:off x="7142960" y="919570"/>
            <a:ext cx="4207966" cy="5464560"/>
          </a:xfrm>
          <a:prstGeom prst="rect">
            <a:avLst/>
          </a:prstGeom>
        </p:spPr>
      </p:pic>
      <p:sp>
        <p:nvSpPr>
          <p:cNvPr id="7" name="Seta: para a Direita 6">
            <a:extLst>
              <a:ext uri="{FF2B5EF4-FFF2-40B4-BE49-F238E27FC236}">
                <a16:creationId xmlns:a16="http://schemas.microsoft.com/office/drawing/2014/main" id="{4FC6C9F7-17DD-2B8B-9DE0-989F3FE18E11}"/>
              </a:ext>
            </a:extLst>
          </p:cNvPr>
          <p:cNvSpPr/>
          <p:nvPr/>
        </p:nvSpPr>
        <p:spPr>
          <a:xfrm>
            <a:off x="2277836" y="4800600"/>
            <a:ext cx="3388178" cy="8001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279366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8">
            <a:extLst>
              <a:ext uri="{FF2B5EF4-FFF2-40B4-BE49-F238E27FC236}">
                <a16:creationId xmlns:a16="http://schemas.microsoft.com/office/drawing/2014/main" id="{3D00CB3E-22D8-C88A-E699-CC9736BC9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B7F9987-2670-DA55-C156-1FB89E28907D}"/>
              </a:ext>
            </a:extLst>
          </p:cNvPr>
          <p:cNvSpPr>
            <a:spLocks noGrp="1"/>
          </p:cNvSpPr>
          <p:nvPr>
            <p:ph type="title"/>
          </p:nvPr>
        </p:nvSpPr>
        <p:spPr>
          <a:xfrm>
            <a:off x="1066799" y="1131497"/>
            <a:ext cx="8606346" cy="1257299"/>
          </a:xfrm>
        </p:spPr>
        <p:txBody>
          <a:bodyPr anchor="ctr">
            <a:normAutofit/>
          </a:bodyPr>
          <a:lstStyle/>
          <a:p>
            <a:r>
              <a:rPr lang="pt-BR" sz="4400" dirty="0"/>
              <a:t>O que é o Azure SQL?</a:t>
            </a:r>
          </a:p>
        </p:txBody>
      </p:sp>
      <p:sp>
        <p:nvSpPr>
          <p:cNvPr id="3" name="Espaço Reservado para Conteúdo 2">
            <a:extLst>
              <a:ext uri="{FF2B5EF4-FFF2-40B4-BE49-F238E27FC236}">
                <a16:creationId xmlns:a16="http://schemas.microsoft.com/office/drawing/2014/main" id="{BA21EBB5-B31C-C9E3-45C0-447E4227B51E}"/>
              </a:ext>
            </a:extLst>
          </p:cNvPr>
          <p:cNvSpPr>
            <a:spLocks noGrp="1"/>
          </p:cNvSpPr>
          <p:nvPr>
            <p:ph idx="1"/>
          </p:nvPr>
        </p:nvSpPr>
        <p:spPr>
          <a:xfrm>
            <a:off x="1066798" y="2736850"/>
            <a:ext cx="5029202" cy="2978152"/>
          </a:xfrm>
        </p:spPr>
        <p:txBody>
          <a:bodyPr vert="horz" lIns="91440" tIns="45720" rIns="91440" bIns="45720" rtlCol="0">
            <a:normAutofit/>
          </a:bodyPr>
          <a:lstStyle/>
          <a:p>
            <a:pPr>
              <a:lnSpc>
                <a:spcPct val="110000"/>
              </a:lnSpc>
            </a:pPr>
            <a:r>
              <a:rPr lang="pt-BR" sz="1500">
                <a:latin typeface="Segoe UI"/>
                <a:cs typeface="Segoe UI"/>
              </a:rPr>
              <a:t>O SQL do Azure é uma família de produtos gerenciados, seguros e inteligentes que usam o mecanismo de banco de dados do SQL Server na nuvem do Azure. O SQL do Azure é criado com base no já conhecido mecanismo do SQL Server, para que você possa migrar aplicativos com facilidade e continuar usando as ferramentas, as linguagens e os recursos que você conhece. Suas habilidades e sua experiência são transferidas para a nuvem. Assim, você pode fazer ainda mais com o que você já tem.</a:t>
            </a:r>
          </a:p>
          <a:p>
            <a:pPr>
              <a:lnSpc>
                <a:spcPct val="110000"/>
              </a:lnSpc>
            </a:pPr>
            <a:endParaRPr lang="pt-BR" sz="1500">
              <a:latin typeface="Segoe UI"/>
              <a:cs typeface="Segoe UI"/>
            </a:endParaRPr>
          </a:p>
        </p:txBody>
      </p:sp>
      <p:pic>
        <p:nvPicPr>
          <p:cNvPr id="12" name="Picture 4" descr="Disco rígido com formato de nuvem com cabos">
            <a:extLst>
              <a:ext uri="{FF2B5EF4-FFF2-40B4-BE49-F238E27FC236}">
                <a16:creationId xmlns:a16="http://schemas.microsoft.com/office/drawing/2014/main" id="{FC7C9DDE-4CE9-7E7C-0D6B-320A6F835FB0}"/>
              </a:ext>
            </a:extLst>
          </p:cNvPr>
          <p:cNvPicPr>
            <a:picLocks noChangeAspect="1"/>
          </p:cNvPicPr>
          <p:nvPr/>
        </p:nvPicPr>
        <p:blipFill>
          <a:blip r:embed="rId2"/>
          <a:srcRect t="4766" r="-11" b="-11"/>
          <a:stretch/>
        </p:blipFill>
        <p:spPr>
          <a:xfrm>
            <a:off x="5797434" y="3378954"/>
            <a:ext cx="6394567" cy="3479046"/>
          </a:xfrm>
          <a:custGeom>
            <a:avLst/>
            <a:gdLst/>
            <a:ahLst/>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p:spPr>
      </p:pic>
    </p:spTree>
    <p:extLst>
      <p:ext uri="{BB962C8B-B14F-4D97-AF65-F5344CB8AC3E}">
        <p14:creationId xmlns:p14="http://schemas.microsoft.com/office/powerpoint/2010/main" val="3584081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8">
            <a:extLst>
              <a:ext uri="{FF2B5EF4-FFF2-40B4-BE49-F238E27FC236}">
                <a16:creationId xmlns:a16="http://schemas.microsoft.com/office/drawing/2014/main" id="{80300B1B-B85E-D514-C6B4-30126EBBCD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10">
            <a:extLst>
              <a:ext uri="{FF2B5EF4-FFF2-40B4-BE49-F238E27FC236}">
                <a16:creationId xmlns:a16="http://schemas.microsoft.com/office/drawing/2014/main" id="{8C248155-68EB-D74C-5577-DA97D48E35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540000" flipV="1">
            <a:off x="-58916" y="-105868"/>
            <a:ext cx="12309832" cy="7069736"/>
          </a:xfrm>
          <a:custGeom>
            <a:avLst/>
            <a:gdLst>
              <a:gd name="connsiteX0" fmla="*/ 119689 w 12309832"/>
              <a:gd name="connsiteY0" fmla="*/ 7069736 h 7069736"/>
              <a:gd name="connsiteX1" fmla="*/ 12309832 w 12309832"/>
              <a:gd name="connsiteY1" fmla="*/ 6856956 h 7069736"/>
              <a:gd name="connsiteX2" fmla="*/ 12190143 w 12309832"/>
              <a:gd name="connsiteY2" fmla="*/ 0 h 7069736"/>
              <a:gd name="connsiteX3" fmla="*/ 0 w 12309832"/>
              <a:gd name="connsiteY3" fmla="*/ 212780 h 7069736"/>
            </a:gdLst>
            <a:ahLst/>
            <a:cxnLst>
              <a:cxn ang="0">
                <a:pos x="connsiteX0" y="connsiteY0"/>
              </a:cxn>
              <a:cxn ang="0">
                <a:pos x="connsiteX1" y="connsiteY1"/>
              </a:cxn>
              <a:cxn ang="0">
                <a:pos x="connsiteX2" y="connsiteY2"/>
              </a:cxn>
              <a:cxn ang="0">
                <a:pos x="connsiteX3" y="connsiteY3"/>
              </a:cxn>
            </a:cxnLst>
            <a:rect l="l" t="t" r="r" b="b"/>
            <a:pathLst>
              <a:path w="12309832" h="7069736">
                <a:moveTo>
                  <a:pt x="119689" y="7069736"/>
                </a:moveTo>
                <a:lnTo>
                  <a:pt x="12309832" y="6856956"/>
                </a:lnTo>
                <a:lnTo>
                  <a:pt x="12190143" y="0"/>
                </a:lnTo>
                <a:lnTo>
                  <a:pt x="0" y="212780"/>
                </a:lnTo>
                <a:close/>
              </a:path>
            </a:pathLst>
          </a:custGeom>
          <a:gradFill>
            <a:gsLst>
              <a:gs pos="32000">
                <a:schemeClr val="bg2"/>
              </a:gs>
              <a:gs pos="100000">
                <a:schemeClr val="accent1">
                  <a:lumMod val="60000"/>
                  <a:lumOff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33" name="Rectangle 12">
            <a:extLst>
              <a:ext uri="{FF2B5EF4-FFF2-40B4-BE49-F238E27FC236}">
                <a16:creationId xmlns:a16="http://schemas.microsoft.com/office/drawing/2014/main" id="{D30E628A-07F0-331A-DE0B-CCD7FB90A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2571" y="734156"/>
            <a:ext cx="10617872" cy="538161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627F461-4412-EF42-F6FA-D589E028156E}"/>
              </a:ext>
            </a:extLst>
          </p:cNvPr>
          <p:cNvSpPr>
            <a:spLocks noGrp="1"/>
          </p:cNvSpPr>
          <p:nvPr>
            <p:ph type="title"/>
          </p:nvPr>
        </p:nvSpPr>
        <p:spPr>
          <a:xfrm>
            <a:off x="905729" y="1866119"/>
            <a:ext cx="2762143" cy="2706484"/>
          </a:xfrm>
        </p:spPr>
        <p:txBody>
          <a:bodyPr anchor="ctr">
            <a:normAutofit/>
          </a:bodyPr>
          <a:lstStyle/>
          <a:p>
            <a:r>
              <a:rPr lang="pt-BR" sz="2800"/>
              <a:t>Os três produtos da família SQL da Azure são:</a:t>
            </a:r>
          </a:p>
        </p:txBody>
      </p:sp>
      <p:graphicFrame>
        <p:nvGraphicFramePr>
          <p:cNvPr id="34" name="Espaço Reservado para Conteúdo 2">
            <a:extLst>
              <a:ext uri="{FF2B5EF4-FFF2-40B4-BE49-F238E27FC236}">
                <a16:creationId xmlns:a16="http://schemas.microsoft.com/office/drawing/2014/main" id="{74CC221D-BF39-04BE-A288-2CB8BFF3F0A8}"/>
              </a:ext>
            </a:extLst>
          </p:cNvPr>
          <p:cNvGraphicFramePr>
            <a:graphicFrameLocks noGrp="1"/>
          </p:cNvGraphicFramePr>
          <p:nvPr>
            <p:ph idx="1"/>
            <p:extLst>
              <p:ext uri="{D42A27DB-BD31-4B8C-83A1-F6EECF244321}">
                <p14:modId xmlns:p14="http://schemas.microsoft.com/office/powerpoint/2010/main" val="3494423230"/>
              </p:ext>
            </p:extLst>
          </p:nvPr>
        </p:nvGraphicFramePr>
        <p:xfrm>
          <a:off x="3935890" y="1142028"/>
          <a:ext cx="6850535" cy="43277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1397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D00CB3E-22D8-C88A-E699-CC9736BC9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E43B0DE-1965-F887-F278-C009B11140B3}"/>
              </a:ext>
            </a:extLst>
          </p:cNvPr>
          <p:cNvSpPr>
            <a:spLocks noGrp="1"/>
          </p:cNvSpPr>
          <p:nvPr>
            <p:ph type="title"/>
          </p:nvPr>
        </p:nvSpPr>
        <p:spPr>
          <a:xfrm>
            <a:off x="1066798" y="1142999"/>
            <a:ext cx="5771363" cy="1257299"/>
          </a:xfrm>
        </p:spPr>
        <p:txBody>
          <a:bodyPr anchor="ctr">
            <a:normAutofit/>
          </a:bodyPr>
          <a:lstStyle/>
          <a:p>
            <a:r>
              <a:rPr lang="pt-BR" sz="4800"/>
              <a:t>História</a:t>
            </a:r>
          </a:p>
        </p:txBody>
      </p:sp>
      <p:sp>
        <p:nvSpPr>
          <p:cNvPr id="3" name="Espaço Reservado para Conteúdo 2">
            <a:extLst>
              <a:ext uri="{FF2B5EF4-FFF2-40B4-BE49-F238E27FC236}">
                <a16:creationId xmlns:a16="http://schemas.microsoft.com/office/drawing/2014/main" id="{F2647D9B-4FBC-4889-6180-2F9D2EB3B23B}"/>
              </a:ext>
            </a:extLst>
          </p:cNvPr>
          <p:cNvSpPr>
            <a:spLocks noGrp="1"/>
          </p:cNvSpPr>
          <p:nvPr>
            <p:ph idx="1"/>
          </p:nvPr>
        </p:nvSpPr>
        <p:spPr>
          <a:xfrm>
            <a:off x="1066798" y="2736850"/>
            <a:ext cx="5771364" cy="2978152"/>
          </a:xfrm>
        </p:spPr>
        <p:txBody>
          <a:bodyPr vert="horz" lIns="91440" tIns="45720" rIns="91440" bIns="45720" rtlCol="0">
            <a:normAutofit/>
          </a:bodyPr>
          <a:lstStyle/>
          <a:p>
            <a:pPr>
              <a:lnSpc>
                <a:spcPct val="110000"/>
              </a:lnSpc>
            </a:pPr>
            <a:r>
              <a:rPr lang="pt-BR" sz="1700">
                <a:ea typeface="+mn-lt"/>
                <a:cs typeface="+mn-lt"/>
              </a:rPr>
              <a:t>O Azure SQL foi anunciado pela primeira vez pela Microsoft em outubro de 2008, como parte da plataforma de nuvem Windows Azure, que mais tarde se tornou Microsoft Azure. Inicialmente, ele era chamado de SQL Azure e foi projetado para fornecer um banco de dados relacional como serviço (DBaaS), permitindo que desenvolvedores criassem e gerenciassem bancos de dados SQL na nuvem sem a necessidade de manutenção de infraestrutura física.</a:t>
            </a:r>
            <a:endParaRPr lang="pt-BR" sz="1700"/>
          </a:p>
          <a:p>
            <a:pPr>
              <a:lnSpc>
                <a:spcPct val="110000"/>
              </a:lnSpc>
            </a:pPr>
            <a:endParaRPr lang="pt-BR" sz="1700"/>
          </a:p>
        </p:txBody>
      </p:sp>
      <p:pic>
        <p:nvPicPr>
          <p:cNvPr id="7" name="Graphic 6" descr="Cloud Computing">
            <a:extLst>
              <a:ext uri="{FF2B5EF4-FFF2-40B4-BE49-F238E27FC236}">
                <a16:creationId xmlns:a16="http://schemas.microsoft.com/office/drawing/2014/main" id="{599FC441-3BA3-893D-6286-48FF492034D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04959" y="1856979"/>
            <a:ext cx="3144042" cy="3144042"/>
          </a:xfrm>
          <a:prstGeom prst="rect">
            <a:avLst/>
          </a:prstGeom>
        </p:spPr>
      </p:pic>
    </p:spTree>
    <p:extLst>
      <p:ext uri="{BB962C8B-B14F-4D97-AF65-F5344CB8AC3E}">
        <p14:creationId xmlns:p14="http://schemas.microsoft.com/office/powerpoint/2010/main" val="1776274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110BA01-8798-D640-C7DD-78DBE72D96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F17539A-D936-0703-33DA-87F6577122B9}"/>
              </a:ext>
            </a:extLst>
          </p:cNvPr>
          <p:cNvSpPr>
            <a:spLocks noGrp="1"/>
          </p:cNvSpPr>
          <p:nvPr>
            <p:ph type="title"/>
          </p:nvPr>
        </p:nvSpPr>
        <p:spPr>
          <a:xfrm>
            <a:off x="3459637" y="1132368"/>
            <a:ext cx="7703663" cy="1257300"/>
          </a:xfrm>
        </p:spPr>
        <p:txBody>
          <a:bodyPr anchor="ctr">
            <a:normAutofit/>
          </a:bodyPr>
          <a:lstStyle/>
          <a:p>
            <a:pPr algn="r"/>
            <a:r>
              <a:rPr lang="pt-BR" sz="4100" b="0">
                <a:ea typeface="+mj-lt"/>
                <a:cs typeface="+mj-lt"/>
              </a:rPr>
              <a:t>Desenvolvimento e Lançamento Inicial</a:t>
            </a:r>
            <a:endParaRPr lang="pt-BR" sz="4100">
              <a:ea typeface="+mj-lt"/>
              <a:cs typeface="+mj-lt"/>
            </a:endParaRPr>
          </a:p>
        </p:txBody>
      </p:sp>
      <p:sp>
        <p:nvSpPr>
          <p:cNvPr id="10" name="Freeform: Shape 9">
            <a:extLst>
              <a:ext uri="{FF2B5EF4-FFF2-40B4-BE49-F238E27FC236}">
                <a16:creationId xmlns:a16="http://schemas.microsoft.com/office/drawing/2014/main" id="{8598B132-658A-928F-C688-90609E4EA0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33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Espaço Reservado para Conteúdo 2">
            <a:extLst>
              <a:ext uri="{FF2B5EF4-FFF2-40B4-BE49-F238E27FC236}">
                <a16:creationId xmlns:a16="http://schemas.microsoft.com/office/drawing/2014/main" id="{460CED9A-0A02-D3B3-11CB-4DEA0AEFA82D}"/>
              </a:ext>
            </a:extLst>
          </p:cNvPr>
          <p:cNvSpPr>
            <a:spLocks noGrp="1"/>
          </p:cNvSpPr>
          <p:nvPr>
            <p:ph idx="1"/>
          </p:nvPr>
        </p:nvSpPr>
        <p:spPr>
          <a:xfrm>
            <a:off x="1066800" y="2701636"/>
            <a:ext cx="5012011" cy="3104524"/>
          </a:xfrm>
        </p:spPr>
        <p:txBody>
          <a:bodyPr vert="horz" lIns="91440" tIns="45720" rIns="91440" bIns="45720" rtlCol="0">
            <a:normAutofit/>
          </a:bodyPr>
          <a:lstStyle/>
          <a:p>
            <a:pPr>
              <a:lnSpc>
                <a:spcPct val="110000"/>
              </a:lnSpc>
            </a:pPr>
            <a:r>
              <a:rPr lang="pt-BR" sz="1300" b="1" dirty="0">
                <a:ea typeface="+mn-lt"/>
                <a:cs typeface="+mn-lt"/>
              </a:rPr>
              <a:t>2009</a:t>
            </a:r>
            <a:r>
              <a:rPr lang="pt-BR" sz="1300" dirty="0">
                <a:ea typeface="+mn-lt"/>
                <a:cs typeface="+mn-lt"/>
              </a:rPr>
              <a:t>: A Microsoft lançou uma versão beta do SQL Azure, permitindo que desenvolvedores testassem o serviço e experimentassem o conceito de bancos de dados na nuvem. Essa era uma época em que o conceito de "cloud </a:t>
            </a:r>
            <a:r>
              <a:rPr lang="pt-BR" sz="1300" dirty="0" err="1">
                <a:ea typeface="+mn-lt"/>
                <a:cs typeface="+mn-lt"/>
              </a:rPr>
              <a:t>computing</a:t>
            </a:r>
            <a:r>
              <a:rPr lang="pt-BR" sz="1300" dirty="0">
                <a:ea typeface="+mn-lt"/>
                <a:cs typeface="+mn-lt"/>
              </a:rPr>
              <a:t>" estava ganhando força, e a Microsoft viu uma oportunidade de competir com empresas como </a:t>
            </a:r>
            <a:r>
              <a:rPr lang="pt-BR" sz="1300" dirty="0" err="1">
                <a:ea typeface="+mn-lt"/>
                <a:cs typeface="+mn-lt"/>
              </a:rPr>
              <a:t>Amazon</a:t>
            </a:r>
            <a:r>
              <a:rPr lang="pt-BR" sz="1300" dirty="0">
                <a:ea typeface="+mn-lt"/>
                <a:cs typeface="+mn-lt"/>
              </a:rPr>
              <a:t> Web Services (AWS) e Google Cloud.</a:t>
            </a:r>
            <a:endParaRPr lang="pt-BR" sz="1300" dirty="0"/>
          </a:p>
          <a:p>
            <a:pPr>
              <a:lnSpc>
                <a:spcPct val="110000"/>
              </a:lnSpc>
            </a:pPr>
            <a:r>
              <a:rPr lang="pt-BR" sz="1300" b="1" dirty="0">
                <a:ea typeface="+mn-lt"/>
                <a:cs typeface="+mn-lt"/>
              </a:rPr>
              <a:t>2010</a:t>
            </a:r>
            <a:r>
              <a:rPr lang="pt-BR" sz="1300" dirty="0">
                <a:ea typeface="+mn-lt"/>
                <a:cs typeface="+mn-lt"/>
              </a:rPr>
              <a:t>: O SQL Azure foi oficialmente lançado, e o serviço começou a ser comercializado. Ele oferecia um conjunto limitado de recursos em comparação com o SQL Server </a:t>
            </a:r>
            <a:r>
              <a:rPr lang="pt-BR" sz="1300" dirty="0" err="1">
                <a:ea typeface="+mn-lt"/>
                <a:cs typeface="+mn-lt"/>
              </a:rPr>
              <a:t>on-premises</a:t>
            </a:r>
            <a:r>
              <a:rPr lang="pt-BR" sz="1300" dirty="0">
                <a:ea typeface="+mn-lt"/>
                <a:cs typeface="+mn-lt"/>
              </a:rPr>
              <a:t>, mas proporcionava vantagens como escalabilidade e disponibilidade integradas, além de um modelo de pagamento por uso.</a:t>
            </a:r>
            <a:endParaRPr lang="pt-BR" sz="1300" dirty="0"/>
          </a:p>
          <a:p>
            <a:pPr>
              <a:lnSpc>
                <a:spcPct val="110000"/>
              </a:lnSpc>
            </a:pPr>
            <a:endParaRPr lang="pt-BR" sz="1300"/>
          </a:p>
        </p:txBody>
      </p:sp>
      <p:sp>
        <p:nvSpPr>
          <p:cNvPr id="14" name="Freeform: Shape 11">
            <a:extLst>
              <a:ext uri="{FF2B5EF4-FFF2-40B4-BE49-F238E27FC236}">
                <a16:creationId xmlns:a16="http://schemas.microsoft.com/office/drawing/2014/main" id="{14AD37D4-765C-FCFF-FC09-2E36C2A25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23000">
                <a:schemeClr val="bg2"/>
              </a:gs>
              <a:gs pos="100000">
                <a:schemeClr val="accent1">
                  <a:lumMod val="60000"/>
                  <a:lumOff val="4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856729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D00CB3E-22D8-C88A-E699-CC9736BC9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9883DE6-C4B4-04A8-32AA-E5EFA9BCE462}"/>
              </a:ext>
            </a:extLst>
          </p:cNvPr>
          <p:cNvSpPr>
            <a:spLocks noGrp="1"/>
          </p:cNvSpPr>
          <p:nvPr>
            <p:ph type="title"/>
          </p:nvPr>
        </p:nvSpPr>
        <p:spPr>
          <a:xfrm>
            <a:off x="1066799" y="1131497"/>
            <a:ext cx="8606346" cy="1257299"/>
          </a:xfrm>
        </p:spPr>
        <p:txBody>
          <a:bodyPr anchor="ctr">
            <a:normAutofit/>
          </a:bodyPr>
          <a:lstStyle/>
          <a:p>
            <a:r>
              <a:rPr lang="pt-BR" sz="4800"/>
              <a:t>Mercado de trabalho</a:t>
            </a:r>
          </a:p>
        </p:txBody>
      </p:sp>
      <p:sp>
        <p:nvSpPr>
          <p:cNvPr id="3" name="Espaço Reservado para Conteúdo 2">
            <a:extLst>
              <a:ext uri="{FF2B5EF4-FFF2-40B4-BE49-F238E27FC236}">
                <a16:creationId xmlns:a16="http://schemas.microsoft.com/office/drawing/2014/main" id="{308A03C7-D4E8-575F-3B17-7B6BDFB37E19}"/>
              </a:ext>
            </a:extLst>
          </p:cNvPr>
          <p:cNvSpPr>
            <a:spLocks noGrp="1"/>
          </p:cNvSpPr>
          <p:nvPr>
            <p:ph idx="1"/>
          </p:nvPr>
        </p:nvSpPr>
        <p:spPr>
          <a:xfrm>
            <a:off x="1066798" y="2736850"/>
            <a:ext cx="5029202" cy="2978152"/>
          </a:xfrm>
        </p:spPr>
        <p:txBody>
          <a:bodyPr vert="horz" lIns="91440" tIns="45720" rIns="91440" bIns="45720" rtlCol="0">
            <a:normAutofit/>
          </a:bodyPr>
          <a:lstStyle/>
          <a:p>
            <a:pPr>
              <a:lnSpc>
                <a:spcPct val="110000"/>
              </a:lnSpc>
            </a:pPr>
            <a:r>
              <a:rPr lang="pt-BR" sz="1500">
                <a:ea typeface="+mn-lt"/>
                <a:cs typeface="+mn-lt"/>
              </a:rPr>
              <a:t>O mercado de trabalho para profissionais especializados em Azure SQL </a:t>
            </a:r>
            <a:r>
              <a:rPr lang="pt-BR" sz="1500" err="1">
                <a:ea typeface="+mn-lt"/>
                <a:cs typeface="+mn-lt"/>
              </a:rPr>
              <a:t>Database</a:t>
            </a:r>
            <a:r>
              <a:rPr lang="pt-BR" sz="1500">
                <a:ea typeface="+mn-lt"/>
                <a:cs typeface="+mn-lt"/>
              </a:rPr>
              <a:t> é bastante promissor, especialmente à medida que empresas em diversas indústrias adotam cada vez mais soluções em nuvem. Como o Azure SQL permite escalabilidade, segurança e gestão simplificada de dados, as habilidades nessa plataforma são muito procuradas em áreas como desenvolvimento de software, administração de banco de dados (DBA), análise de dados e engenharia de dados.</a:t>
            </a:r>
            <a:endParaRPr lang="pt-BR" sz="1500"/>
          </a:p>
        </p:txBody>
      </p:sp>
      <p:pic>
        <p:nvPicPr>
          <p:cNvPr id="5" name="Picture 4" descr="Painel de sala de servidor iluminado">
            <a:extLst>
              <a:ext uri="{FF2B5EF4-FFF2-40B4-BE49-F238E27FC236}">
                <a16:creationId xmlns:a16="http://schemas.microsoft.com/office/drawing/2014/main" id="{4E32AC2C-9293-FBF1-3C5D-ACB819574637}"/>
              </a:ext>
            </a:extLst>
          </p:cNvPr>
          <p:cNvPicPr>
            <a:picLocks noChangeAspect="1"/>
          </p:cNvPicPr>
          <p:nvPr/>
        </p:nvPicPr>
        <p:blipFill>
          <a:blip r:embed="rId2"/>
          <a:srcRect t="18373" r="-11" b="-11"/>
          <a:stretch/>
        </p:blipFill>
        <p:spPr>
          <a:xfrm>
            <a:off x="5797434" y="3378954"/>
            <a:ext cx="6394567" cy="3479046"/>
          </a:xfrm>
          <a:custGeom>
            <a:avLst/>
            <a:gdLst/>
            <a:ahLst/>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p:spPr>
      </p:pic>
    </p:spTree>
    <p:extLst>
      <p:ext uri="{BB962C8B-B14F-4D97-AF65-F5344CB8AC3E}">
        <p14:creationId xmlns:p14="http://schemas.microsoft.com/office/powerpoint/2010/main" val="764937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0300B1B-B85E-D514-C6B4-30126EBBCD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F2CC8CFE-31F3-0DA5-6AC8-9A74170BF3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540000" flipV="1">
            <a:off x="-58916" y="-105868"/>
            <a:ext cx="12309832" cy="7069736"/>
          </a:xfrm>
          <a:custGeom>
            <a:avLst/>
            <a:gdLst>
              <a:gd name="connsiteX0" fmla="*/ 119689 w 12309832"/>
              <a:gd name="connsiteY0" fmla="*/ 7069736 h 7069736"/>
              <a:gd name="connsiteX1" fmla="*/ 12309832 w 12309832"/>
              <a:gd name="connsiteY1" fmla="*/ 6856956 h 7069736"/>
              <a:gd name="connsiteX2" fmla="*/ 12190143 w 12309832"/>
              <a:gd name="connsiteY2" fmla="*/ 0 h 7069736"/>
              <a:gd name="connsiteX3" fmla="*/ 0 w 12309832"/>
              <a:gd name="connsiteY3" fmla="*/ 212780 h 7069736"/>
            </a:gdLst>
            <a:ahLst/>
            <a:cxnLst>
              <a:cxn ang="0">
                <a:pos x="connsiteX0" y="connsiteY0"/>
              </a:cxn>
              <a:cxn ang="0">
                <a:pos x="connsiteX1" y="connsiteY1"/>
              </a:cxn>
              <a:cxn ang="0">
                <a:pos x="connsiteX2" y="connsiteY2"/>
              </a:cxn>
              <a:cxn ang="0">
                <a:pos x="connsiteX3" y="connsiteY3"/>
              </a:cxn>
            </a:cxnLst>
            <a:rect l="l" t="t" r="r" b="b"/>
            <a:pathLst>
              <a:path w="12309832" h="7069736">
                <a:moveTo>
                  <a:pt x="119689" y="7069736"/>
                </a:moveTo>
                <a:lnTo>
                  <a:pt x="12309832" y="6856956"/>
                </a:lnTo>
                <a:lnTo>
                  <a:pt x="12190143" y="0"/>
                </a:lnTo>
                <a:lnTo>
                  <a:pt x="0" y="212780"/>
                </a:lnTo>
                <a:close/>
              </a:path>
            </a:pathLst>
          </a:custGeom>
          <a:gradFill>
            <a:gsLst>
              <a:gs pos="32000">
                <a:schemeClr val="bg2"/>
              </a:gs>
              <a:gs pos="100000">
                <a:schemeClr val="accent1">
                  <a:lumMod val="60000"/>
                  <a:lumOff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3" name="Rectangle 12">
            <a:extLst>
              <a:ext uri="{FF2B5EF4-FFF2-40B4-BE49-F238E27FC236}">
                <a16:creationId xmlns:a16="http://schemas.microsoft.com/office/drawing/2014/main" id="{A9FB23B6-1F34-5B6A-2697-938FB355B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2571" y="734156"/>
            <a:ext cx="10617872" cy="538161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F6141FB-E624-0465-3034-4AFAE4A163E4}"/>
              </a:ext>
            </a:extLst>
          </p:cNvPr>
          <p:cNvSpPr>
            <a:spLocks noGrp="1"/>
          </p:cNvSpPr>
          <p:nvPr>
            <p:ph type="title"/>
          </p:nvPr>
        </p:nvSpPr>
        <p:spPr>
          <a:xfrm>
            <a:off x="2129817" y="1143001"/>
            <a:ext cx="7917227" cy="574157"/>
          </a:xfrm>
        </p:spPr>
        <p:txBody>
          <a:bodyPr anchor="t">
            <a:normAutofit/>
          </a:bodyPr>
          <a:lstStyle/>
          <a:p>
            <a:pPr algn="ctr"/>
            <a:r>
              <a:rPr lang="pt-BR" sz="2800" b="0">
                <a:ea typeface="+mj-lt"/>
                <a:cs typeface="+mj-lt"/>
              </a:rPr>
              <a:t>Demanda de Habilidades e Certificações</a:t>
            </a:r>
            <a:endParaRPr lang="pt-BR" sz="2800"/>
          </a:p>
        </p:txBody>
      </p:sp>
      <p:graphicFrame>
        <p:nvGraphicFramePr>
          <p:cNvPr id="6" name="Espaço Reservado para Conteúdo 2">
            <a:extLst>
              <a:ext uri="{FF2B5EF4-FFF2-40B4-BE49-F238E27FC236}">
                <a16:creationId xmlns:a16="http://schemas.microsoft.com/office/drawing/2014/main" id="{CBF3CD8B-C841-FD2E-B2FB-18B85C47E517}"/>
              </a:ext>
            </a:extLst>
          </p:cNvPr>
          <p:cNvGraphicFramePr>
            <a:graphicFrameLocks noGrp="1"/>
          </p:cNvGraphicFramePr>
          <p:nvPr>
            <p:ph idx="1"/>
            <p:extLst>
              <p:ext uri="{D42A27DB-BD31-4B8C-83A1-F6EECF244321}">
                <p14:modId xmlns:p14="http://schemas.microsoft.com/office/powerpoint/2010/main" val="2504375043"/>
              </p:ext>
            </p:extLst>
          </p:nvPr>
        </p:nvGraphicFramePr>
        <p:xfrm>
          <a:off x="1913862" y="2400300"/>
          <a:ext cx="8378456" cy="29478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6255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063577F-2949-C31E-B4B0-5E250230F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17E4A51B-BAF6-3729-A2C0-89331F2FB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0365" y="-318"/>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40000">
                <a:schemeClr val="bg2"/>
              </a:gs>
              <a:gs pos="100000">
                <a:schemeClr val="accent1">
                  <a:lumMod val="60000"/>
                  <a:lumOff val="40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F4B27A9F-144F-4EF0-1493-F7711C6185C5}"/>
              </a:ext>
            </a:extLst>
          </p:cNvPr>
          <p:cNvSpPr>
            <a:spLocks noGrp="1"/>
          </p:cNvSpPr>
          <p:nvPr>
            <p:ph type="title"/>
          </p:nvPr>
        </p:nvSpPr>
        <p:spPr>
          <a:xfrm>
            <a:off x="1066801" y="1143000"/>
            <a:ext cx="5029199" cy="1061720"/>
          </a:xfrm>
        </p:spPr>
        <p:txBody>
          <a:bodyPr anchor="t">
            <a:normAutofit/>
          </a:bodyPr>
          <a:lstStyle/>
          <a:p>
            <a:r>
              <a:rPr lang="pt-BR" b="0" dirty="0">
                <a:ea typeface="+mj-lt"/>
                <a:cs typeface="+mj-lt"/>
              </a:rPr>
              <a:t>Empresas que Utilizam o Azure SQL</a:t>
            </a:r>
            <a:endParaRPr lang="pt-BR" dirty="0"/>
          </a:p>
        </p:txBody>
      </p:sp>
      <p:graphicFrame>
        <p:nvGraphicFramePr>
          <p:cNvPr id="5" name="Espaço Reservado para Conteúdo 2">
            <a:extLst>
              <a:ext uri="{FF2B5EF4-FFF2-40B4-BE49-F238E27FC236}">
                <a16:creationId xmlns:a16="http://schemas.microsoft.com/office/drawing/2014/main" id="{B4A55F05-97D4-DD09-C6BB-D8509996757B}"/>
              </a:ext>
            </a:extLst>
          </p:cNvPr>
          <p:cNvGraphicFramePr>
            <a:graphicFrameLocks noGrp="1"/>
          </p:cNvGraphicFramePr>
          <p:nvPr>
            <p:ph idx="1"/>
            <p:extLst>
              <p:ext uri="{D42A27DB-BD31-4B8C-83A1-F6EECF244321}">
                <p14:modId xmlns:p14="http://schemas.microsoft.com/office/powerpoint/2010/main" val="473811984"/>
              </p:ext>
            </p:extLst>
          </p:nvPr>
        </p:nvGraphicFramePr>
        <p:xfrm>
          <a:off x="2081893" y="2277836"/>
          <a:ext cx="9976757" cy="44005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68303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B063577F-2949-C31E-B4B0-5E250230F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9">
            <a:extLst>
              <a:ext uri="{FF2B5EF4-FFF2-40B4-BE49-F238E27FC236}">
                <a16:creationId xmlns:a16="http://schemas.microsoft.com/office/drawing/2014/main" id="{17E4A51B-BAF6-3729-A2C0-89331F2FB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0365" y="-318"/>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40000">
                <a:schemeClr val="bg2"/>
              </a:gs>
              <a:gs pos="100000">
                <a:schemeClr val="accent1">
                  <a:lumMod val="60000"/>
                  <a:lumOff val="40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D80DB6C5-AD88-F96B-A774-18C0D8CF2EDA}"/>
              </a:ext>
            </a:extLst>
          </p:cNvPr>
          <p:cNvSpPr>
            <a:spLocks noGrp="1"/>
          </p:cNvSpPr>
          <p:nvPr>
            <p:ph type="title"/>
          </p:nvPr>
        </p:nvSpPr>
        <p:spPr>
          <a:xfrm>
            <a:off x="1066800" y="1030311"/>
            <a:ext cx="8905141" cy="1359356"/>
          </a:xfrm>
        </p:spPr>
        <p:txBody>
          <a:bodyPr anchor="ctr">
            <a:normAutofit/>
          </a:bodyPr>
          <a:lstStyle/>
          <a:p>
            <a:r>
              <a:rPr lang="pt-BR" sz="4800" dirty="0"/>
              <a:t>Desvantagens:</a:t>
            </a:r>
          </a:p>
        </p:txBody>
      </p:sp>
      <p:sp>
        <p:nvSpPr>
          <p:cNvPr id="3" name="Espaço Reservado para Conteúdo 2">
            <a:extLst>
              <a:ext uri="{FF2B5EF4-FFF2-40B4-BE49-F238E27FC236}">
                <a16:creationId xmlns:a16="http://schemas.microsoft.com/office/drawing/2014/main" id="{FF9863EB-EEDF-CE17-5EBA-56D9E80B6C44}"/>
              </a:ext>
            </a:extLst>
          </p:cNvPr>
          <p:cNvSpPr>
            <a:spLocks noGrp="1"/>
          </p:cNvSpPr>
          <p:nvPr>
            <p:ph idx="1"/>
          </p:nvPr>
        </p:nvSpPr>
        <p:spPr>
          <a:xfrm>
            <a:off x="4210493" y="2750127"/>
            <a:ext cx="5761449" cy="2964873"/>
          </a:xfrm>
        </p:spPr>
        <p:txBody>
          <a:bodyPr vert="horz" lIns="91440" tIns="45720" rIns="91440" bIns="45720" rtlCol="0">
            <a:normAutofit fontScale="55000" lnSpcReduction="20000"/>
          </a:bodyPr>
          <a:lstStyle/>
          <a:p>
            <a:pPr>
              <a:lnSpc>
                <a:spcPct val="110000"/>
              </a:lnSpc>
            </a:pPr>
            <a:r>
              <a:rPr lang="pt-BR" sz="2600" dirty="0"/>
              <a:t>1. </a:t>
            </a:r>
            <a:r>
              <a:rPr lang="pt-BR" sz="2600" b="1" dirty="0"/>
              <a:t>Custos para Altos Volumes e Recursos Prolongados</a:t>
            </a:r>
            <a:br>
              <a:rPr lang="pt-BR" sz="2600" b="1" dirty="0"/>
            </a:br>
            <a:endParaRPr lang="pt-BR" sz="2600" dirty="0"/>
          </a:p>
          <a:p>
            <a:pPr>
              <a:lnSpc>
                <a:spcPct val="110000"/>
              </a:lnSpc>
            </a:pPr>
            <a:r>
              <a:rPr lang="pt-BR" sz="2600" dirty="0"/>
              <a:t>2. </a:t>
            </a:r>
            <a:r>
              <a:rPr lang="pt-BR" sz="2600" b="1" dirty="0"/>
              <a:t>Limitações de Compatibilidade com SQL Server </a:t>
            </a:r>
            <a:r>
              <a:rPr lang="pt-BR" sz="2600" b="1" dirty="0" err="1"/>
              <a:t>On-Premises</a:t>
            </a:r>
            <a:br>
              <a:rPr lang="pt-BR" sz="2600" b="1" dirty="0"/>
            </a:br>
            <a:endParaRPr lang="pt-BR" sz="2600" dirty="0"/>
          </a:p>
          <a:p>
            <a:pPr>
              <a:lnSpc>
                <a:spcPct val="110000"/>
              </a:lnSpc>
            </a:pPr>
            <a:r>
              <a:rPr lang="pt-BR" sz="2600" dirty="0"/>
              <a:t>3. </a:t>
            </a:r>
            <a:r>
              <a:rPr lang="pt-BR" sz="2600" b="1" dirty="0"/>
              <a:t>Controle Limitado sobre o Sistema e Configurações de Infraestrutura</a:t>
            </a:r>
            <a:br>
              <a:rPr lang="pt-BR" sz="2600" b="1" dirty="0"/>
            </a:br>
            <a:endParaRPr lang="pt-BR" sz="2600" dirty="0"/>
          </a:p>
          <a:p>
            <a:pPr>
              <a:lnSpc>
                <a:spcPct val="110000"/>
              </a:lnSpc>
            </a:pPr>
            <a:r>
              <a:rPr lang="pt-BR" sz="2600" dirty="0"/>
              <a:t>4. </a:t>
            </a:r>
            <a:r>
              <a:rPr lang="pt-BR" sz="2600" b="1" dirty="0"/>
              <a:t>Dependência de Conectividade e Latência</a:t>
            </a:r>
            <a:br>
              <a:rPr lang="pt-BR" sz="2600" b="1" dirty="0"/>
            </a:br>
            <a:endParaRPr lang="pt-BR" sz="2600" dirty="0"/>
          </a:p>
          <a:p>
            <a:pPr>
              <a:lnSpc>
                <a:spcPct val="110000"/>
              </a:lnSpc>
            </a:pPr>
            <a:r>
              <a:rPr lang="pt-BR" sz="2600" dirty="0"/>
              <a:t>5. </a:t>
            </a:r>
            <a:r>
              <a:rPr lang="pt-BR" sz="2600" b="1" dirty="0"/>
              <a:t>Curva de Aprendizado e Dependência da Plataforma Azure</a:t>
            </a:r>
            <a:endParaRPr lang="pt-BR" sz="2600" dirty="0"/>
          </a:p>
          <a:p>
            <a:pPr marL="0" indent="0">
              <a:lnSpc>
                <a:spcPct val="110000"/>
              </a:lnSpc>
              <a:buNone/>
            </a:pPr>
            <a:endParaRPr lang="pt-BR" sz="2800" dirty="0"/>
          </a:p>
        </p:txBody>
      </p:sp>
    </p:spTree>
    <p:extLst>
      <p:ext uri="{BB962C8B-B14F-4D97-AF65-F5344CB8AC3E}">
        <p14:creationId xmlns:p14="http://schemas.microsoft.com/office/powerpoint/2010/main" val="3127309714"/>
      </p:ext>
    </p:extLst>
  </p:cSld>
  <p:clrMapOvr>
    <a:masterClrMapping/>
  </p:clrMapOvr>
</p:sld>
</file>

<file path=ppt/theme/theme1.xml><?xml version="1.0" encoding="utf-8"?>
<a:theme xmlns:a="http://schemas.openxmlformats.org/drawingml/2006/main" name="SwellVTI">
  <a:themeElements>
    <a:clrScheme name="AnalogousFromDarkSeedLeftStep">
      <a:dk1>
        <a:srgbClr val="000000"/>
      </a:dk1>
      <a:lt1>
        <a:srgbClr val="FFFFFF"/>
      </a:lt1>
      <a:dk2>
        <a:srgbClr val="1B2131"/>
      </a:dk2>
      <a:lt2>
        <a:srgbClr val="F1F3F0"/>
      </a:lt2>
      <a:accent1>
        <a:srgbClr val="9634DC"/>
      </a:accent1>
      <a:accent2>
        <a:srgbClr val="4B31CE"/>
      </a:accent2>
      <a:accent3>
        <a:srgbClr val="345EDC"/>
      </a:accent3>
      <a:accent4>
        <a:srgbClr val="2292CA"/>
      </a:accent4>
      <a:accent5>
        <a:srgbClr val="2DC0B4"/>
      </a:accent5>
      <a:accent6>
        <a:srgbClr val="21C372"/>
      </a:accent6>
      <a:hlink>
        <a:srgbClr val="3698A2"/>
      </a:hlink>
      <a:folHlink>
        <a:srgbClr val="7F7F7F"/>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ellVTI" id="{8361A04D-931A-43DC-973B-1B0B1DD5DECC}" vid="{6DDB23E8-D18E-4BDA-98D6-324466149EBD}"/>
    </a:ext>
  </a:extLst>
</a:theme>
</file>

<file path=docProps/app.xml><?xml version="1.0" encoding="utf-8"?>
<Properties xmlns="http://schemas.openxmlformats.org/officeDocument/2006/extended-properties" xmlns:vt="http://schemas.openxmlformats.org/officeDocument/2006/docPropsVTypes">
  <TotalTime>10</TotalTime>
  <Words>1133</Words>
  <Application>Microsoft Office PowerPoint</Application>
  <PresentationFormat>Widescreen</PresentationFormat>
  <Paragraphs>53</Paragraphs>
  <Slides>14</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14</vt:i4>
      </vt:variant>
    </vt:vector>
  </HeadingPairs>
  <TitlesOfParts>
    <vt:vector size="18" baseType="lpstr">
      <vt:lpstr>Arial</vt:lpstr>
      <vt:lpstr>Neue Haas Grotesk Text Pro</vt:lpstr>
      <vt:lpstr>Segoe UI</vt:lpstr>
      <vt:lpstr>SwellVTI</vt:lpstr>
      <vt:lpstr>Azure SQL</vt:lpstr>
      <vt:lpstr>O que é o Azure SQL?</vt:lpstr>
      <vt:lpstr>Os três produtos da família SQL da Azure são:</vt:lpstr>
      <vt:lpstr>História</vt:lpstr>
      <vt:lpstr>Desenvolvimento e Lançamento Inicial</vt:lpstr>
      <vt:lpstr>Mercado de trabalho</vt:lpstr>
      <vt:lpstr>Demanda de Habilidades e Certificações</vt:lpstr>
      <vt:lpstr>Empresas que Utilizam o Azure SQL</vt:lpstr>
      <vt:lpstr>Desvantagens:</vt:lpstr>
      <vt:lpstr>Por que escolher o AzureSQL?</vt:lpstr>
      <vt:lpstr>Vantagens:</vt:lpstr>
      <vt:lpstr>Final</vt:lpstr>
      <vt:lpstr>Referências</vt:lpstr>
      <vt:lpstr>Sobre mim: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GABRIEL MOREIRA DE SOUZA</cp:lastModifiedBy>
  <cp:revision>133</cp:revision>
  <dcterms:created xsi:type="dcterms:W3CDTF">2024-11-02T14:48:26Z</dcterms:created>
  <dcterms:modified xsi:type="dcterms:W3CDTF">2024-11-07T17:57:35Z</dcterms:modified>
</cp:coreProperties>
</file>