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2A59-AECF-42CE-9650-09E237D52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2E8AE-6C05-4D5C-89B0-02E01EA5B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1B655-41A6-4791-A881-8A4466ED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47F-43AC-47A9-9E3B-4085B213A15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E42C-AD1B-4BA2-AAB5-657DEF1C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A952-FC45-45CD-BEDC-3B9E93F6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3753-288E-45C8-8E22-B890D5EB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83E6-4D20-4D2C-AE01-E440867D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937B0-FA7D-4089-BB0A-8629DBD46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D280-186F-4E78-A724-27775E1A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47F-43AC-47A9-9E3B-4085B213A15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3DC4-33BA-4A06-879C-06DBBF83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96C6-CE38-444A-B2E4-BD6D968E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3753-288E-45C8-8E22-B890D5EB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76688-AF99-4140-853F-3CBA70720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F7D2B-CF8F-4AC0-BA21-B24E9B23A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6489-6C1F-4E80-AF9C-1C08C1C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47F-43AC-47A9-9E3B-4085B213A15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FB9F6-A5B3-42F7-BE72-D646279D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1CA8E-FC3F-401D-8033-A4FF1721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3753-288E-45C8-8E22-B890D5EB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4A83-3767-4C30-B6CD-2F8AFE13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80EB-0B25-4F5F-AD4B-7A11BBC7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414CB-38A5-4DC6-A87C-BB60C6ED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47F-43AC-47A9-9E3B-4085B213A15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5E7E2-CB10-4B5C-A12A-825D750E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5A1F-9BC4-4E37-98DD-CFDED8DF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3753-288E-45C8-8E22-B890D5EB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5CE8-4744-4D26-9F5A-33C1BDAA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614E6-8A2E-45E4-A582-E31CE644A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8AFE-A99A-46E5-AF7F-9A110F25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47F-43AC-47A9-9E3B-4085B213A15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0029-7A1D-4456-A977-EA45010D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0102-EBD1-447C-A368-7E45042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3753-288E-45C8-8E22-B890D5EB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280D-B05C-447F-ADD3-CCF2729F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FCF16-2E6C-4212-B1B9-BB34032D5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88F3D-E35C-4A6C-95AA-5363A8691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70B3C-21A6-49EC-8380-0FF300E9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47F-43AC-47A9-9E3B-4085B213A15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E6C6-E37B-4432-8F36-6A9B6B7F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7AFEB-C655-4912-A3EC-F6220970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3753-288E-45C8-8E22-B890D5EB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5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B241-78DB-49DC-97BE-05A0FE6A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55A8-6327-4816-B687-8DC4A14AE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8EC26-CDA9-4313-93A5-6B7F98AAE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2979F-E6A9-43BC-95B3-F92CDC2B2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039BA-35A2-4C1F-839D-3B132072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D5683-A133-4B0A-8F5E-61BE8059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47F-43AC-47A9-9E3B-4085B213A15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594FA-F698-4116-AFFF-8F758E2D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302B6-67C0-4456-B377-07C05101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3753-288E-45C8-8E22-B890D5EB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4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FA6F-3B26-4941-924A-53EB8072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19491-C924-4D53-B2C9-13526C2E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47F-43AC-47A9-9E3B-4085B213A15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522C5-F1F6-4802-81D6-2B7FF146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378FD-9BC2-428C-A4A8-C0C4CA16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3753-288E-45C8-8E22-B890D5EB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0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A938F-33ED-4B12-AD30-8B94FD29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47F-43AC-47A9-9E3B-4085B213A15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424B9-666D-4F23-B62E-0B42F092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1C193-184E-4959-8A95-57EB7429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3753-288E-45C8-8E22-B890D5EB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EA77-A7AA-4671-AB68-DDDA9914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835E-A7AE-4811-A94B-3EA26950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0098D-7F95-4473-9D14-345F01AE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5F20A-2B36-43F7-B767-E2F4545B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47F-43AC-47A9-9E3B-4085B213A15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1D053-4178-4792-BD0A-ED933A15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01D2C-E1F8-4B67-90DC-0B81F77C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3753-288E-45C8-8E22-B890D5EB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5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88AF-2FF7-4070-B214-880EF94A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F5708-0523-4E4F-92F0-8AAE2E02E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60648-BDFD-4107-A3E4-5F979885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A2D87-46D2-4A11-A80C-145C1A7A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47F-43AC-47A9-9E3B-4085B213A15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5298A-2836-47FD-BDD6-801B6913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E6482-6F59-47D9-9A2D-56DD6866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3753-288E-45C8-8E22-B890D5EB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1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CC9FC-2E7B-4774-BE27-2E8BD406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AEEC2-E318-4A7E-8ADA-AF0CE232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40E-91E1-4144-8F30-0D122DF6C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CD47F-43AC-47A9-9E3B-4085B213A15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3D34-699D-492C-ABBB-E8FFAB2DA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B19AD-43E3-4B06-A2E3-AFBC9773E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3753-288E-45C8-8E22-B890D5EBF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3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4F69F1-11EF-450D-8A64-2F0E46E0FDEC}"/>
              </a:ext>
            </a:extLst>
          </p:cNvPr>
          <p:cNvSpPr/>
          <p:nvPr/>
        </p:nvSpPr>
        <p:spPr>
          <a:xfrm>
            <a:off x="1498600" y="1253488"/>
            <a:ext cx="4343400" cy="328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B9C27-01B4-4853-873D-855D2E5E9101}"/>
              </a:ext>
            </a:extLst>
          </p:cNvPr>
          <p:cNvSpPr/>
          <p:nvPr/>
        </p:nvSpPr>
        <p:spPr>
          <a:xfrm>
            <a:off x="7620000" y="787400"/>
            <a:ext cx="2311400" cy="287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tab2</a:t>
            </a:r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4785C310-C377-4870-B5CF-E52ACD816B5D}"/>
              </a:ext>
            </a:extLst>
          </p:cNvPr>
          <p:cNvSpPr/>
          <p:nvPr/>
        </p:nvSpPr>
        <p:spPr>
          <a:xfrm>
            <a:off x="6553200" y="1193800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093DDD9-1282-46BE-B96A-634EE6017FC1}"/>
              </a:ext>
            </a:extLst>
          </p:cNvPr>
          <p:cNvSpPr/>
          <p:nvPr/>
        </p:nvSpPr>
        <p:spPr>
          <a:xfrm>
            <a:off x="6342378" y="4994907"/>
            <a:ext cx="513081" cy="1308100"/>
          </a:xfrm>
          <a:prstGeom prst="triangle">
            <a:avLst>
              <a:gd name="adj" fmla="val 47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tab3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1217F-A305-436E-ACFE-FB04E8625F9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842000" y="2222500"/>
            <a:ext cx="1778000" cy="67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CD22F7-296F-490E-8306-22402E1C0045}"/>
              </a:ext>
            </a:extLst>
          </p:cNvPr>
          <p:cNvCxnSpPr>
            <a:cxnSpLocks/>
          </p:cNvCxnSpPr>
          <p:nvPr/>
        </p:nvCxnSpPr>
        <p:spPr>
          <a:xfrm>
            <a:off x="5161277" y="4583426"/>
            <a:ext cx="1437642" cy="411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5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Logon Aluno</dc:creator>
  <cp:lastModifiedBy>Logon Aluno</cp:lastModifiedBy>
  <cp:revision>2</cp:revision>
  <dcterms:created xsi:type="dcterms:W3CDTF">2024-03-25T13:43:59Z</dcterms:created>
  <dcterms:modified xsi:type="dcterms:W3CDTF">2024-03-25T13:52:13Z</dcterms:modified>
</cp:coreProperties>
</file>