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6" r:id="rId4"/>
    <p:sldId id="260" r:id="rId5"/>
    <p:sldId id="261" r:id="rId6"/>
    <p:sldId id="267" r:id="rId7"/>
    <p:sldId id="269" r:id="rId8"/>
    <p:sldId id="259" r:id="rId9"/>
    <p:sldId id="256" r:id="rId10"/>
    <p:sldId id="262" r:id="rId11"/>
    <p:sldId id="258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1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0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7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23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24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9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8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6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D4C5-9540-462D-889F-614BC5099851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8173" y="1733266"/>
            <a:ext cx="10372298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 de </a:t>
            </a:r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chacun:</a:t>
            </a:r>
            <a:endParaRPr lang="fr-F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Gabriel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fr-F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en 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page,  Html/</a:t>
            </a:r>
            <a:r>
              <a:rPr lang="fr-F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Test du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 Fonctionnalités, Script PHP et Base de Données </a:t>
            </a:r>
            <a:r>
              <a:rPr lang="fr-F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Phpmyadmin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Quentin (</a:t>
            </a:r>
            <a:r>
              <a:rPr lang="fr-FR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ProductOwner</a:t>
            </a:r>
            <a:r>
              <a:rPr lang="fr-F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fr-F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fr-F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Guanyao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 Html/CSS, Calendrier.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Ismaël (</a:t>
            </a:r>
            <a:r>
              <a:rPr lang="fr-FR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ScrumMaster</a:t>
            </a:r>
            <a:r>
              <a:rPr lang="fr-F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Présentation du </a:t>
            </a:r>
            <a:r>
              <a:rPr lang="fr-F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travail(pas </a:t>
            </a:r>
            <a:r>
              <a:rPr lang="fr-FR" sz="2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code).</a:t>
            </a:r>
            <a:endParaRPr lang="fr-F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990600" y="439003"/>
            <a:ext cx="10515600" cy="1035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en groupe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6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cxnSp>
          <p:nvCxnSpPr>
            <p:cNvPr id="3" name="Connecteur droit 2"/>
            <p:cNvCxnSpPr/>
            <p:nvPr/>
          </p:nvCxnSpPr>
          <p:spPr>
            <a:xfrm flipV="1">
              <a:off x="0" y="772030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0" y="6369886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4672276" y="201349"/>
            <a:ext cx="284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de gestion de Projet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606594" y="2078338"/>
            <a:ext cx="2131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988744" y="2078338"/>
            <a:ext cx="22920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39029" y="642927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Lien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105978" y="2078338"/>
            <a:ext cx="12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722458" y="6417653"/>
            <a:ext cx="1255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Infos / date</a:t>
            </a:r>
          </a:p>
        </p:txBody>
      </p:sp>
    </p:spTree>
    <p:extLst>
      <p:ext uri="{BB962C8B-B14F-4D97-AF65-F5344CB8AC3E}">
        <p14:creationId xmlns:p14="http://schemas.microsoft.com/office/powerpoint/2010/main" val="29642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3" name="Connecteur droit 2"/>
            <p:cNvCxnSpPr/>
            <p:nvPr/>
          </p:nvCxnSpPr>
          <p:spPr>
            <a:xfrm flipV="1">
              <a:off x="0" y="772030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0" y="6369886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-1" y="772030"/>
            <a:ext cx="2729553" cy="5597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44622" y="1326049"/>
            <a:ext cx="1640305" cy="13979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39029" y="642927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Lien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9374" y="3994442"/>
            <a:ext cx="2131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email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9029" y="4837125"/>
            <a:ext cx="22920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Pseudo mail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867656" y="3212127"/>
            <a:ext cx="103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Profil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722459" y="6429277"/>
            <a:ext cx="1255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Infos / date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72276" y="201349"/>
            <a:ext cx="284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de gestion de Projet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682853" y="3244334"/>
            <a:ext cx="214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Fonctionnalités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237819" y="1077497"/>
            <a:ext cx="7778086" cy="13135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Outils &amp; Méthodes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777223" y="2848248"/>
            <a:ext cx="46992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fr-F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drive</a:t>
            </a:r>
          </a:p>
          <a:p>
            <a:pPr algn="ctr"/>
            <a:r>
              <a:rPr lang="fr-FR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PhpmyAdmin</a:t>
            </a:r>
            <a:endParaRPr lang="fr-F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WampServer</a:t>
            </a:r>
            <a:endParaRPr lang="fr-F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200" dirty="0" smtClean="0"/>
          </a:p>
          <a:p>
            <a:pPr algn="ctr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100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/>
          <p:cNvCxnSpPr/>
          <p:nvPr/>
        </p:nvCxnSpPr>
        <p:spPr>
          <a:xfrm>
            <a:off x="0" y="3772335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chemin vertical 3"/>
          <p:cNvSpPr/>
          <p:nvPr/>
        </p:nvSpPr>
        <p:spPr>
          <a:xfrm>
            <a:off x="1110915" y="3105587"/>
            <a:ext cx="1283367" cy="1333496"/>
          </a:xfrm>
          <a:prstGeom prst="verticalScroll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archemin vertical 4"/>
          <p:cNvSpPr/>
          <p:nvPr/>
        </p:nvSpPr>
        <p:spPr>
          <a:xfrm>
            <a:off x="4519865" y="1488747"/>
            <a:ext cx="1283368" cy="1333497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Parchemin vertical 5"/>
          <p:cNvSpPr/>
          <p:nvPr/>
        </p:nvSpPr>
        <p:spPr>
          <a:xfrm>
            <a:off x="4519865" y="5103006"/>
            <a:ext cx="1283368" cy="133349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7952874" y="1204598"/>
            <a:ext cx="1130968" cy="1892953"/>
            <a:chOff x="3188368" y="921288"/>
            <a:chExt cx="914400" cy="1441850"/>
          </a:xfrm>
        </p:grpSpPr>
        <p:sp>
          <p:nvSpPr>
            <p:cNvPr id="7" name="Organigramme : Disque magnétique 6"/>
            <p:cNvSpPr/>
            <p:nvPr/>
          </p:nvSpPr>
          <p:spPr>
            <a:xfrm>
              <a:off x="3188368" y="1750490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rganigramme : Disque magnétique 7"/>
            <p:cNvSpPr/>
            <p:nvPr/>
          </p:nvSpPr>
          <p:spPr>
            <a:xfrm>
              <a:off x="3188368" y="1339257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PhpMyAdmin</a:t>
              </a:r>
              <a:endParaRPr lang="fr-F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rganigramme : Disque magnétique 8"/>
            <p:cNvSpPr/>
            <p:nvPr/>
          </p:nvSpPr>
          <p:spPr>
            <a:xfrm>
              <a:off x="3188368" y="921288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Double flèche horizontale 12"/>
          <p:cNvSpPr/>
          <p:nvPr/>
        </p:nvSpPr>
        <p:spPr>
          <a:xfrm>
            <a:off x="6160168" y="2070871"/>
            <a:ext cx="1130968" cy="3128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Double flèche horizontale 13"/>
          <p:cNvSpPr/>
          <p:nvPr/>
        </p:nvSpPr>
        <p:spPr>
          <a:xfrm>
            <a:off x="6197971" y="5613343"/>
            <a:ext cx="1130968" cy="3128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Double flèche horizontale 14"/>
          <p:cNvSpPr/>
          <p:nvPr/>
        </p:nvSpPr>
        <p:spPr>
          <a:xfrm rot="19735664">
            <a:off x="2634751" y="2484469"/>
            <a:ext cx="1130968" cy="3128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Double flèche horizontale 15"/>
          <p:cNvSpPr/>
          <p:nvPr/>
        </p:nvSpPr>
        <p:spPr>
          <a:xfrm rot="1621734">
            <a:off x="2644478" y="5058737"/>
            <a:ext cx="1130968" cy="3128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519865" y="4185734"/>
            <a:ext cx="302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Binôme 1 :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Guanyao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Gabriel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481070" y="3158542"/>
            <a:ext cx="322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Binôme 2 : Guillaume &amp; Quentin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ogner un rectangle avec un coin diagonal 28"/>
          <p:cNvSpPr/>
          <p:nvPr/>
        </p:nvSpPr>
        <p:spPr>
          <a:xfrm>
            <a:off x="8026404" y="5103006"/>
            <a:ext cx="1201003" cy="121295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en page 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79158"/>
          </a:xfrm>
        </p:spPr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1 du 30/03/2017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gner un rectangle avec un coin diagonal 20"/>
          <p:cNvSpPr/>
          <p:nvPr/>
        </p:nvSpPr>
        <p:spPr>
          <a:xfrm flipH="1">
            <a:off x="10490775" y="3227092"/>
            <a:ext cx="1404641" cy="121295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en commun</a:t>
            </a:r>
          </a:p>
        </p:txBody>
      </p:sp>
      <p:sp>
        <p:nvSpPr>
          <p:cNvPr id="24" name="Double flèche horizontale 23"/>
          <p:cNvSpPr/>
          <p:nvPr/>
        </p:nvSpPr>
        <p:spPr>
          <a:xfrm rot="1621734">
            <a:off x="9295085" y="2790492"/>
            <a:ext cx="1130968" cy="3128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Double flèche horizontale 24"/>
          <p:cNvSpPr/>
          <p:nvPr/>
        </p:nvSpPr>
        <p:spPr>
          <a:xfrm rot="19735664">
            <a:off x="9282402" y="4708498"/>
            <a:ext cx="1130968" cy="3128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7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86603"/>
            <a:ext cx="10515600" cy="1035595"/>
          </a:xfrm>
        </p:spPr>
        <p:txBody>
          <a:bodyPr/>
          <a:lstStyle/>
          <a:p>
            <a:pPr algn="ctr"/>
            <a:r>
              <a:rPr lang="fr-FR" dirty="0" smtClean="0"/>
              <a:t>Sprint 2 du 05/04/2017   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82156" y="2017398"/>
            <a:ext cx="4699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Répartition du travaille individuellement sur les Diverses taches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 du travail des 2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binômes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Lister les membres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pour intégrer un Gantt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Intégration d’un back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Travail de la mise en page / CSS 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un Système d’adhésion par mail.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611" y="1833124"/>
            <a:ext cx="5908264" cy="4431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3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27314" t="17895" r="17164" b="34462"/>
          <a:stretch/>
        </p:blipFill>
        <p:spPr>
          <a:xfrm>
            <a:off x="1457231" y="1119116"/>
            <a:ext cx="9568621" cy="513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286603"/>
            <a:ext cx="10515600" cy="1035595"/>
          </a:xfrm>
        </p:spPr>
        <p:txBody>
          <a:bodyPr/>
          <a:lstStyle/>
          <a:p>
            <a:pPr algn="ctr"/>
            <a:r>
              <a:rPr lang="fr-FR" dirty="0" smtClean="0"/>
              <a:t>Base de données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3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5637" y="774690"/>
            <a:ext cx="113468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objectifs était de pouvoir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S’inscrire dans la B.D.D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connecter a une session, voir son profil et la liste des projets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 son profil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Créer un </a:t>
            </a: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Rejoindre un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Mettre un commentaire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Interagir avec le back log du jour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déconnecter</a:t>
            </a:r>
          </a:p>
          <a:p>
            <a:endParaRPr lang="fr-F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Nous avions aussi prévu </a:t>
            </a:r>
            <a:r>
              <a:rPr lang="fr-F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d’ajouter une fonctionnalité pour afficher le Gantt du </a:t>
            </a: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mais après </a:t>
            </a:r>
            <a:r>
              <a:rPr lang="fr-F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différents essais, nous n’avons pas réussi a fournir un résultat </a:t>
            </a: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satisfaisant. Nous </a:t>
            </a:r>
            <a:r>
              <a:rPr lang="fr-F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avons donc </a:t>
            </a: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choisi, </a:t>
            </a:r>
            <a:r>
              <a:rPr lang="fr-F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l’issu d’un vote de se focaliser sur quelque chose de plus </a:t>
            </a: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simple.</a:t>
            </a:r>
          </a:p>
          <a:p>
            <a:endParaRPr lang="fr-FR" sz="2200" dirty="0"/>
          </a:p>
          <a:p>
            <a:r>
              <a:rPr lang="fr-FR" sz="2200" dirty="0" smtClean="0"/>
              <a:t>  </a:t>
            </a:r>
            <a:endParaRPr lang="fr-FR" sz="2200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6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904" y="583489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3 du 10/04/2017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10904" y="2426831"/>
            <a:ext cx="103529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Répartition du travaille individuellement sur les diverses taches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d’un diagramme compteur de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d’un calendrier.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Remise 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en </a:t>
            </a:r>
            <a:r>
              <a:rPr lang="fr-F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 du travail des 2 </a:t>
            </a: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binômes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finale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 smtClean="0"/>
          </a:p>
        </p:txBody>
      </p:sp>
    </p:spTree>
    <p:extLst>
      <p:ext uri="{BB962C8B-B14F-4D97-AF65-F5344CB8AC3E}">
        <p14:creationId xmlns:p14="http://schemas.microsoft.com/office/powerpoint/2010/main" val="27426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265528" y="2726188"/>
            <a:ext cx="7778086" cy="131355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Maquette de prévision du site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cxnSp>
          <p:nvCxnSpPr>
            <p:cNvPr id="3" name="Connecteur droit 2"/>
            <p:cNvCxnSpPr/>
            <p:nvPr/>
          </p:nvCxnSpPr>
          <p:spPr>
            <a:xfrm flipV="1">
              <a:off x="0" y="772030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0" y="6369886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4672276" y="201349"/>
            <a:ext cx="284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de gestion de Projet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540913" y="3020807"/>
            <a:ext cx="2131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286111" y="3020807"/>
            <a:ext cx="22920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39029" y="642927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Lien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78598" y="1369680"/>
            <a:ext cx="103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695025" y="6429277"/>
            <a:ext cx="9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uteurs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81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0" y="13648"/>
            <a:ext cx="12192000" cy="6858000"/>
            <a:chOff x="0" y="0"/>
            <a:chExt cx="12192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cxnSp>
          <p:nvCxnSpPr>
            <p:cNvPr id="3" name="Connecteur droit 2"/>
            <p:cNvCxnSpPr/>
            <p:nvPr/>
          </p:nvCxnSpPr>
          <p:spPr>
            <a:xfrm flipV="1">
              <a:off x="0" y="772030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0" y="6369886"/>
              <a:ext cx="1219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4672276" y="201349"/>
            <a:ext cx="284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de gestion de Projet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61568" y="1760561"/>
            <a:ext cx="6428096" cy="320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540958" y="1578003"/>
            <a:ext cx="126927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Formulaire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39029" y="6429277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Lien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068436" y="2344723"/>
            <a:ext cx="225419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Pseudo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068436" y="2781219"/>
            <a:ext cx="225419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Mail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3068436" y="3217715"/>
            <a:ext cx="225419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Confirmation du mail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068436" y="3654211"/>
            <a:ext cx="225419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Mot de passe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3068436" y="4090709"/>
            <a:ext cx="315494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Confirmation du </a:t>
            </a:r>
            <a:r>
              <a:rPr lang="fr-FR" dirty="0" smtClean="0"/>
              <a:t>mot de passe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6668055" y="2770479"/>
            <a:ext cx="225419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</p:txBody>
      </p:sp>
      <p:sp>
        <p:nvSpPr>
          <p:cNvPr id="45" name="ZoneTexte 44"/>
          <p:cNvSpPr txBox="1"/>
          <p:nvPr/>
        </p:nvSpPr>
        <p:spPr>
          <a:xfrm>
            <a:off x="6668055" y="3232569"/>
            <a:ext cx="225419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</p:txBody>
      </p:sp>
      <p:sp>
        <p:nvSpPr>
          <p:cNvPr id="46" name="ZoneTexte 45"/>
          <p:cNvSpPr txBox="1"/>
          <p:nvPr/>
        </p:nvSpPr>
        <p:spPr>
          <a:xfrm>
            <a:off x="6668055" y="3694659"/>
            <a:ext cx="225419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</p:txBody>
      </p:sp>
      <p:sp>
        <p:nvSpPr>
          <p:cNvPr id="47" name="ZoneTexte 46"/>
          <p:cNvSpPr txBox="1"/>
          <p:nvPr/>
        </p:nvSpPr>
        <p:spPr>
          <a:xfrm>
            <a:off x="6668055" y="4156751"/>
            <a:ext cx="225419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</p:txBody>
      </p:sp>
      <p:sp>
        <p:nvSpPr>
          <p:cNvPr id="48" name="ZoneTexte 47"/>
          <p:cNvSpPr txBox="1"/>
          <p:nvPr/>
        </p:nvSpPr>
        <p:spPr>
          <a:xfrm>
            <a:off x="6668055" y="2308389"/>
            <a:ext cx="2254194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 smtClean="0"/>
          </a:p>
        </p:txBody>
      </p:sp>
      <p:sp>
        <p:nvSpPr>
          <p:cNvPr id="50" name="ZoneTexte 49"/>
          <p:cNvSpPr txBox="1"/>
          <p:nvPr/>
        </p:nvSpPr>
        <p:spPr>
          <a:xfrm>
            <a:off x="4518526" y="4539676"/>
            <a:ext cx="31549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V</a:t>
            </a:r>
            <a:r>
              <a:rPr lang="fr-FR" dirty="0" smtClean="0"/>
              <a:t>alider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708812" y="6431300"/>
            <a:ext cx="1255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Infos / date</a:t>
            </a:r>
          </a:p>
        </p:txBody>
      </p:sp>
    </p:spTree>
    <p:extLst>
      <p:ext uri="{BB962C8B-B14F-4D97-AF65-F5344CB8AC3E}">
        <p14:creationId xmlns:p14="http://schemas.microsoft.com/office/powerpoint/2010/main" val="2887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296</Words>
  <Application>Microsoft Office PowerPoint</Application>
  <PresentationFormat>Grand écran</PresentationFormat>
  <Paragraphs>84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Sprint 1 du 30/03/2017</vt:lpstr>
      <vt:lpstr>Sprint 2 du 05/04/2017    </vt:lpstr>
      <vt:lpstr>Base de données  </vt:lpstr>
      <vt:lpstr>Présentation PowerPoint</vt:lpstr>
      <vt:lpstr>Sprint 3 du 10/04/2017</vt:lpstr>
      <vt:lpstr>Maquette de prévision du site </vt:lpstr>
      <vt:lpstr>Présentation PowerPoint</vt:lpstr>
      <vt:lpstr>Présentation PowerPoint</vt:lpstr>
      <vt:lpstr>Présentation PowerPoint</vt:lpstr>
      <vt:lpstr>Présentation PowerPoint</vt:lpstr>
      <vt:lpstr>Outils &amp; Méthodes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Isma</dc:creator>
  <cp:lastModifiedBy>Isma</cp:lastModifiedBy>
  <cp:revision>56</cp:revision>
  <dcterms:created xsi:type="dcterms:W3CDTF">2017-03-29T16:27:03Z</dcterms:created>
  <dcterms:modified xsi:type="dcterms:W3CDTF">2017-04-11T07:09:29Z</dcterms:modified>
</cp:coreProperties>
</file>