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6D4C5-9540-462D-889F-614BC5099851}" type="datetimeFigureOut">
              <a:rPr lang="fr-FR" smtClean="0"/>
              <a:t>29/03/2017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F4E99-75DF-4F3E-AA24-992FD71128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0195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6D4C5-9540-462D-889F-614BC5099851}" type="datetimeFigureOut">
              <a:rPr lang="fr-FR" smtClean="0"/>
              <a:t>29/03/2017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F4E99-75DF-4F3E-AA24-992FD71128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7705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6D4C5-9540-462D-889F-614BC5099851}" type="datetimeFigureOut">
              <a:rPr lang="fr-FR" smtClean="0"/>
              <a:t>29/03/2017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F4E99-75DF-4F3E-AA24-992FD71128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761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6D4C5-9540-462D-889F-614BC5099851}" type="datetimeFigureOut">
              <a:rPr lang="fr-FR" smtClean="0"/>
              <a:t>29/03/2017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F4E99-75DF-4F3E-AA24-992FD71128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4233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6D4C5-9540-462D-889F-614BC5099851}" type="datetimeFigureOut">
              <a:rPr lang="fr-FR" smtClean="0"/>
              <a:t>29/03/2017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F4E99-75DF-4F3E-AA24-992FD71128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6244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6D4C5-9540-462D-889F-614BC5099851}" type="datetimeFigureOut">
              <a:rPr lang="fr-FR" smtClean="0"/>
              <a:t>29/03/2017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F4E99-75DF-4F3E-AA24-992FD71128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9636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6D4C5-9540-462D-889F-614BC5099851}" type="datetimeFigureOut">
              <a:rPr lang="fr-FR" smtClean="0"/>
              <a:t>29/03/2017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F4E99-75DF-4F3E-AA24-992FD71128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5944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6D4C5-9540-462D-889F-614BC5099851}" type="datetimeFigureOut">
              <a:rPr lang="fr-FR" smtClean="0"/>
              <a:t>29/03/2017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F4E99-75DF-4F3E-AA24-992FD71128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2881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6D4C5-9540-462D-889F-614BC5099851}" type="datetimeFigureOut">
              <a:rPr lang="fr-FR" smtClean="0"/>
              <a:t>29/03/2017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F4E99-75DF-4F3E-AA24-992FD71128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4639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6D4C5-9540-462D-889F-614BC5099851}" type="datetimeFigureOut">
              <a:rPr lang="fr-FR" smtClean="0"/>
              <a:t>29/03/2017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F4E99-75DF-4F3E-AA24-992FD71128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7449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6D4C5-9540-462D-889F-614BC5099851}" type="datetimeFigureOut">
              <a:rPr lang="fr-FR" smtClean="0"/>
              <a:t>29/03/2017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F4E99-75DF-4F3E-AA24-992FD71128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7507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6D4C5-9540-462D-889F-614BC5099851}" type="datetimeFigureOut">
              <a:rPr lang="fr-FR" smtClean="0"/>
              <a:t>29/03/2017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F4E99-75DF-4F3E-AA24-992FD71128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9886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9863" y="433137"/>
            <a:ext cx="10948737" cy="59315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654336" y="896354"/>
            <a:ext cx="2099517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Entrez un nom de projet…</a:t>
            </a:r>
            <a:endParaRPr lang="fr-FR" sz="1200" dirty="0"/>
          </a:p>
        </p:txBody>
      </p:sp>
      <p:sp>
        <p:nvSpPr>
          <p:cNvPr id="6" name="Rectangle 5"/>
          <p:cNvSpPr/>
          <p:nvPr/>
        </p:nvSpPr>
        <p:spPr>
          <a:xfrm>
            <a:off x="1624261" y="2354179"/>
            <a:ext cx="1640305" cy="316430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5821277" y="2354179"/>
            <a:ext cx="1640305" cy="316430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8931442" y="2354180"/>
            <a:ext cx="1640305" cy="316430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7903745" y="2787316"/>
            <a:ext cx="585534" cy="34089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&lt;-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7903745" y="4211051"/>
            <a:ext cx="585534" cy="34089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-&gt;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1653838" y="1513973"/>
            <a:ext cx="1088858" cy="34089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Ajouter Projet</a:t>
            </a:r>
            <a:endParaRPr lang="fr-FR" sz="1200" dirty="0"/>
          </a:p>
        </p:txBody>
      </p:sp>
      <p:sp>
        <p:nvSpPr>
          <p:cNvPr id="12" name="ZoneTexte 11"/>
          <p:cNvSpPr txBox="1"/>
          <p:nvPr/>
        </p:nvSpPr>
        <p:spPr>
          <a:xfrm>
            <a:off x="1807745" y="2474134"/>
            <a:ext cx="11911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Projet A</a:t>
            </a:r>
          </a:p>
          <a:p>
            <a:pPr algn="ctr"/>
            <a:r>
              <a:rPr lang="fr-FR" dirty="0" smtClean="0"/>
              <a:t>Projet B</a:t>
            </a:r>
          </a:p>
          <a:p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1624259" y="2015288"/>
            <a:ext cx="169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Liste des projet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5652151" y="1854869"/>
            <a:ext cx="1978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Personnes inscrites</a:t>
            </a:r>
            <a:endParaRPr lang="fr-FR" dirty="0" smtClean="0"/>
          </a:p>
        </p:txBody>
      </p:sp>
      <p:sp>
        <p:nvSpPr>
          <p:cNvPr id="15" name="ZoneTexte 14"/>
          <p:cNvSpPr txBox="1"/>
          <p:nvPr/>
        </p:nvSpPr>
        <p:spPr>
          <a:xfrm>
            <a:off x="8762316" y="1854869"/>
            <a:ext cx="2538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Personne(s) non-inscrites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887813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22</Words>
  <Application>Microsoft Office PowerPoint</Application>
  <PresentationFormat>Grand écran</PresentationFormat>
  <Paragraphs>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Isma</dc:creator>
  <cp:lastModifiedBy>Isma</cp:lastModifiedBy>
  <cp:revision>2</cp:revision>
  <dcterms:created xsi:type="dcterms:W3CDTF">2017-03-29T16:27:03Z</dcterms:created>
  <dcterms:modified xsi:type="dcterms:W3CDTF">2017-03-29T16:36:49Z</dcterms:modified>
</cp:coreProperties>
</file>