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8F86025-73F5-43B8-A3BD-4937BCC6D9BC}" type="datetimeFigureOut">
              <a:rPr lang="en-US" smtClean="0"/>
              <a:t>1/7/2018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D5E5390-56AE-4315-AFF2-26AF2953CDB6}"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9266116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86025-73F5-43B8-A3BD-4937BCC6D9BC}" type="datetimeFigureOut">
              <a:rPr lang="en-US" smtClean="0"/>
              <a:t>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E5390-56AE-4315-AFF2-26AF2953CDB6}" type="slidenum">
              <a:rPr lang="en-US" smtClean="0"/>
              <a:t>‹#›</a:t>
            </a:fld>
            <a:endParaRPr lang="en-US"/>
          </a:p>
        </p:txBody>
      </p:sp>
    </p:spTree>
    <p:extLst>
      <p:ext uri="{BB962C8B-B14F-4D97-AF65-F5344CB8AC3E}">
        <p14:creationId xmlns:p14="http://schemas.microsoft.com/office/powerpoint/2010/main" val="863058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86025-73F5-43B8-A3BD-4937BCC6D9BC}" type="datetimeFigureOut">
              <a:rPr lang="en-US" smtClean="0"/>
              <a:t>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E5390-56AE-4315-AFF2-26AF2953CDB6}" type="slidenum">
              <a:rPr lang="en-US" smtClean="0"/>
              <a:t>‹#›</a:t>
            </a:fld>
            <a:endParaRPr lang="en-US"/>
          </a:p>
        </p:txBody>
      </p:sp>
    </p:spTree>
    <p:extLst>
      <p:ext uri="{BB962C8B-B14F-4D97-AF65-F5344CB8AC3E}">
        <p14:creationId xmlns:p14="http://schemas.microsoft.com/office/powerpoint/2010/main" val="120579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86025-73F5-43B8-A3BD-4937BCC6D9BC}" type="datetimeFigureOut">
              <a:rPr lang="en-US" smtClean="0"/>
              <a:t>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E5390-56AE-4315-AFF2-26AF2953CDB6}" type="slidenum">
              <a:rPr lang="en-US" smtClean="0"/>
              <a:t>‹#›</a:t>
            </a:fld>
            <a:endParaRPr lang="en-US"/>
          </a:p>
        </p:txBody>
      </p:sp>
    </p:spTree>
    <p:extLst>
      <p:ext uri="{BB962C8B-B14F-4D97-AF65-F5344CB8AC3E}">
        <p14:creationId xmlns:p14="http://schemas.microsoft.com/office/powerpoint/2010/main" val="1354016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8F86025-73F5-43B8-A3BD-4937BCC6D9BC}" type="datetimeFigureOut">
              <a:rPr lang="en-US" smtClean="0"/>
              <a:t>1/7/2018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D5E5390-56AE-4315-AFF2-26AF2953CDB6}"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89991147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86025-73F5-43B8-A3BD-4937BCC6D9BC}" type="datetimeFigureOut">
              <a:rPr lang="en-US" smtClean="0"/>
              <a:t>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5E5390-56AE-4315-AFF2-26AF2953CDB6}" type="slidenum">
              <a:rPr lang="en-US" smtClean="0"/>
              <a:t>‹#›</a:t>
            </a:fld>
            <a:endParaRPr lang="en-US"/>
          </a:p>
        </p:txBody>
      </p:sp>
    </p:spTree>
    <p:extLst>
      <p:ext uri="{BB962C8B-B14F-4D97-AF65-F5344CB8AC3E}">
        <p14:creationId xmlns:p14="http://schemas.microsoft.com/office/powerpoint/2010/main" val="55114770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86025-73F5-43B8-A3BD-4937BCC6D9BC}" type="datetimeFigureOut">
              <a:rPr lang="en-US" smtClean="0"/>
              <a:t>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5E5390-56AE-4315-AFF2-26AF2953CDB6}" type="slidenum">
              <a:rPr lang="en-US" smtClean="0"/>
              <a:t>‹#›</a:t>
            </a:fld>
            <a:endParaRPr lang="en-US"/>
          </a:p>
        </p:txBody>
      </p:sp>
    </p:spTree>
    <p:extLst>
      <p:ext uri="{BB962C8B-B14F-4D97-AF65-F5344CB8AC3E}">
        <p14:creationId xmlns:p14="http://schemas.microsoft.com/office/powerpoint/2010/main" val="218995437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86025-73F5-43B8-A3BD-4937BCC6D9BC}" type="datetimeFigureOut">
              <a:rPr lang="en-US" smtClean="0"/>
              <a:t>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5E5390-56AE-4315-AFF2-26AF2953CDB6}" type="slidenum">
              <a:rPr lang="en-US" smtClean="0"/>
              <a:t>‹#›</a:t>
            </a:fld>
            <a:endParaRPr lang="en-US"/>
          </a:p>
        </p:txBody>
      </p:sp>
    </p:spTree>
    <p:extLst>
      <p:ext uri="{BB962C8B-B14F-4D97-AF65-F5344CB8AC3E}">
        <p14:creationId xmlns:p14="http://schemas.microsoft.com/office/powerpoint/2010/main" val="2851642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86025-73F5-43B8-A3BD-4937BCC6D9BC}" type="datetimeFigureOut">
              <a:rPr lang="en-US" smtClean="0"/>
              <a:t>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5E5390-56AE-4315-AFF2-26AF2953CDB6}" type="slidenum">
              <a:rPr lang="en-US" smtClean="0"/>
              <a:t>‹#›</a:t>
            </a:fld>
            <a:endParaRPr lang="en-US"/>
          </a:p>
        </p:txBody>
      </p:sp>
    </p:spTree>
    <p:extLst>
      <p:ext uri="{BB962C8B-B14F-4D97-AF65-F5344CB8AC3E}">
        <p14:creationId xmlns:p14="http://schemas.microsoft.com/office/powerpoint/2010/main" val="3692066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8F86025-73F5-43B8-A3BD-4937BCC6D9BC}" type="datetimeFigureOut">
              <a:rPr lang="en-US" smtClean="0"/>
              <a:t>1/7/2018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D5E5390-56AE-4315-AFF2-26AF2953CDB6}"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0545409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8F86025-73F5-43B8-A3BD-4937BCC6D9BC}" type="datetimeFigureOut">
              <a:rPr lang="en-US" smtClean="0"/>
              <a:t>1/7/2018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D5E5390-56AE-4315-AFF2-26AF2953CDB6}"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78801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8F86025-73F5-43B8-A3BD-4937BCC6D9BC}" type="datetimeFigureOut">
              <a:rPr lang="en-US" smtClean="0"/>
              <a:t>1/7/2018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D5E5390-56AE-4315-AFF2-26AF2953CDB6}"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5727194"/>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Dispatcher view</a:t>
            </a:r>
          </a:p>
        </p:txBody>
      </p:sp>
      <p:sp>
        <p:nvSpPr>
          <p:cNvPr id="3" name="Subtitle 2"/>
          <p:cNvSpPr>
            <a:spLocks noGrp="1"/>
          </p:cNvSpPr>
          <p:nvPr>
            <p:ph type="subTitle" idx="1"/>
          </p:nvPr>
        </p:nvSpPr>
        <p:spPr/>
        <p:txBody>
          <a:bodyPr/>
          <a:lstStyle/>
          <a:p>
            <a:r>
              <a:rPr lang="en-US" dirty="0"/>
              <a:t>Gabriel Nagy</a:t>
            </a:r>
          </a:p>
        </p:txBody>
      </p:sp>
    </p:spTree>
    <p:extLst>
      <p:ext uri="{BB962C8B-B14F-4D97-AF65-F5344CB8AC3E}">
        <p14:creationId xmlns:p14="http://schemas.microsoft.com/office/powerpoint/2010/main" val="2581982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classes and their responsibilities</a:t>
            </a:r>
          </a:p>
        </p:txBody>
      </p:sp>
      <p:sp>
        <p:nvSpPr>
          <p:cNvPr id="3" name="Content Placeholder 2"/>
          <p:cNvSpPr>
            <a:spLocks noGrp="1"/>
          </p:cNvSpPr>
          <p:nvPr>
            <p:ph idx="1"/>
          </p:nvPr>
        </p:nvSpPr>
        <p:spPr/>
        <p:txBody>
          <a:bodyPr>
            <a:normAutofit/>
          </a:bodyPr>
          <a:lstStyle/>
          <a:p>
            <a:r>
              <a:rPr lang="en-US" b="1" dirty="0" err="1"/>
              <a:t>AbstractDispatcherFactory</a:t>
            </a:r>
            <a:endParaRPr lang="en-US" b="1" dirty="0"/>
          </a:p>
          <a:p>
            <a:r>
              <a:rPr lang="en-US" dirty="0"/>
              <a:t>The abstract </a:t>
            </a:r>
            <a:r>
              <a:rPr lang="en-US" dirty="0" err="1"/>
              <a:t>AbstractDispatcherFactory</a:t>
            </a:r>
            <a:r>
              <a:rPr lang="en-US" dirty="0"/>
              <a:t> class employs the Builder pattern to create dispatchers:</a:t>
            </a:r>
          </a:p>
          <a:p>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7016" y="3511525"/>
            <a:ext cx="8332573" cy="2260143"/>
          </a:xfrm>
          <a:prstGeom prst="rect">
            <a:avLst/>
          </a:prstGeom>
        </p:spPr>
      </p:pic>
    </p:spTree>
    <p:extLst>
      <p:ext uri="{BB962C8B-B14F-4D97-AF65-F5344CB8AC3E}">
        <p14:creationId xmlns:p14="http://schemas.microsoft.com/office/powerpoint/2010/main" val="2351762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AbstractDispatcher</a:t>
            </a:r>
            <a:br>
              <a:rPr lang="en-US" b="1" dirty="0"/>
            </a:br>
            <a:endParaRPr lang="en-US" dirty="0"/>
          </a:p>
        </p:txBody>
      </p:sp>
      <p:sp>
        <p:nvSpPr>
          <p:cNvPr id="3" name="Content Placeholder 2"/>
          <p:cNvSpPr>
            <a:spLocks noGrp="1"/>
          </p:cNvSpPr>
          <p:nvPr>
            <p:ph idx="1"/>
          </p:nvPr>
        </p:nvSpPr>
        <p:spPr>
          <a:xfrm>
            <a:off x="1371600" y="1812324"/>
            <a:ext cx="9601200" cy="4055076"/>
          </a:xfrm>
        </p:spPr>
        <p:txBody>
          <a:bodyPr/>
          <a:lstStyle/>
          <a:p>
            <a:r>
              <a:rPr lang="en-US" dirty="0"/>
              <a:t>The abstract </a:t>
            </a:r>
            <a:r>
              <a:rPr lang="en-US" dirty="0" err="1"/>
              <a:t>AbstractDispatcher</a:t>
            </a:r>
            <a:r>
              <a:rPr lang="en-US" dirty="0"/>
              <a:t> class dispatches an object. Its next() method determines the next screen in a workflow:</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599" y="2614791"/>
            <a:ext cx="6602627" cy="3845250"/>
          </a:xfrm>
          <a:prstGeom prst="rect">
            <a:avLst/>
          </a:prstGeom>
        </p:spPr>
      </p:pic>
    </p:spTree>
    <p:extLst>
      <p:ext uri="{BB962C8B-B14F-4D97-AF65-F5344CB8AC3E}">
        <p14:creationId xmlns:p14="http://schemas.microsoft.com/office/powerpoint/2010/main" val="319991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Dispatchable</a:t>
            </a:r>
            <a:endParaRPr lang="en-US" dirty="0"/>
          </a:p>
        </p:txBody>
      </p:sp>
      <p:sp>
        <p:nvSpPr>
          <p:cNvPr id="3" name="Content Placeholder 2"/>
          <p:cNvSpPr>
            <a:spLocks noGrp="1"/>
          </p:cNvSpPr>
          <p:nvPr>
            <p:ph idx="1"/>
          </p:nvPr>
        </p:nvSpPr>
        <p:spPr/>
        <p:txBody>
          <a:bodyPr/>
          <a:lstStyle/>
          <a:p>
            <a:r>
              <a:rPr lang="en-US" dirty="0"/>
              <a:t>The </a:t>
            </a:r>
            <a:r>
              <a:rPr lang="en-US" dirty="0" err="1"/>
              <a:t>Dispatchable</a:t>
            </a:r>
            <a:r>
              <a:rPr lang="en-US" dirty="0"/>
              <a:t> interface represents a </a:t>
            </a:r>
            <a:r>
              <a:rPr lang="en-US" dirty="0" err="1"/>
              <a:t>dispatchable</a:t>
            </a:r>
            <a:r>
              <a:rPr lang="en-US" dirty="0"/>
              <a:t> object. Because it is an interface, you must implement </a:t>
            </a:r>
            <a:r>
              <a:rPr lang="en-US" dirty="0" err="1"/>
              <a:t>Dispatchable</a:t>
            </a:r>
            <a:r>
              <a:rPr lang="en-US" dirty="0"/>
              <a:t> in order for the API to use it: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8280" y="3316773"/>
            <a:ext cx="8233115" cy="1360956"/>
          </a:xfrm>
          <a:prstGeom prst="rect">
            <a:avLst/>
          </a:prstGeom>
        </p:spPr>
      </p:pic>
    </p:spTree>
    <p:extLst>
      <p:ext uri="{BB962C8B-B14F-4D97-AF65-F5344CB8AC3E}">
        <p14:creationId xmlns:p14="http://schemas.microsoft.com/office/powerpoint/2010/main" val="1086362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DispatcherCreateException</a:t>
            </a:r>
            <a:endParaRPr lang="en-US" dirty="0"/>
          </a:p>
        </p:txBody>
      </p:sp>
      <p:sp>
        <p:nvSpPr>
          <p:cNvPr id="3" name="Content Placeholder 2"/>
          <p:cNvSpPr>
            <a:spLocks noGrp="1"/>
          </p:cNvSpPr>
          <p:nvPr>
            <p:ph idx="1"/>
          </p:nvPr>
        </p:nvSpPr>
        <p:spPr/>
        <p:txBody>
          <a:bodyPr/>
          <a:lstStyle/>
          <a:p>
            <a:r>
              <a:rPr lang="en-US" dirty="0"/>
              <a:t>The </a:t>
            </a:r>
            <a:r>
              <a:rPr lang="en-US" dirty="0" err="1"/>
              <a:t>DispatcherCreateException</a:t>
            </a:r>
            <a:r>
              <a:rPr lang="en-US" dirty="0"/>
              <a:t> exception throws if the </a:t>
            </a:r>
            <a:r>
              <a:rPr lang="en-US" dirty="0" err="1"/>
              <a:t>AbstractDispatcherFactory</a:t>
            </a:r>
            <a:r>
              <a:rPr lang="en-US" dirty="0"/>
              <a:t> cannot create a dispatcher: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8693" y="3512115"/>
            <a:ext cx="9214022" cy="1129170"/>
          </a:xfrm>
          <a:prstGeom prst="rect">
            <a:avLst/>
          </a:prstGeom>
        </p:spPr>
      </p:pic>
    </p:spTree>
    <p:extLst>
      <p:ext uri="{BB962C8B-B14F-4D97-AF65-F5344CB8AC3E}">
        <p14:creationId xmlns:p14="http://schemas.microsoft.com/office/powerpoint/2010/main" val="2744317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280086"/>
            <a:ext cx="9601200" cy="2611395"/>
          </a:xfrm>
        </p:spPr>
        <p:txBody>
          <a:bodyPr/>
          <a:lstStyle/>
          <a:p>
            <a:r>
              <a:rPr lang="en-US" dirty="0"/>
              <a:t>This figure illustrates the relationship between the classes: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069" y="1004906"/>
            <a:ext cx="10934700" cy="5353050"/>
          </a:xfrm>
          <a:prstGeom prst="rect">
            <a:avLst/>
          </a:prstGeom>
        </p:spPr>
      </p:pic>
    </p:spTree>
    <p:extLst>
      <p:ext uri="{BB962C8B-B14F-4D97-AF65-F5344CB8AC3E}">
        <p14:creationId xmlns:p14="http://schemas.microsoft.com/office/powerpoint/2010/main" val="3533478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a:t>
            </a:r>
          </a:p>
        </p:txBody>
      </p:sp>
      <p:sp>
        <p:nvSpPr>
          <p:cNvPr id="3" name="Content Placeholder 2"/>
          <p:cNvSpPr>
            <a:spLocks noGrp="1"/>
          </p:cNvSpPr>
          <p:nvPr>
            <p:ph idx="1"/>
          </p:nvPr>
        </p:nvSpPr>
        <p:spPr/>
        <p:txBody>
          <a:bodyPr/>
          <a:lstStyle/>
          <a:p>
            <a:r>
              <a:rPr lang="en-US" dirty="0"/>
              <a:t>The Dispatcher design pattern separates view responsibilities from business and system logic, and separates Web production and software development teams. The Dispatcher pattern can meet the following needs</a:t>
            </a:r>
          </a:p>
          <a:p>
            <a:r>
              <a:rPr lang="en-US" dirty="0"/>
              <a:t>Dynamic content generation</a:t>
            </a:r>
          </a:p>
          <a:p>
            <a:r>
              <a:rPr lang="en-US" dirty="0"/>
              <a:t>Business logic encapsulation in a camp other than the view:</a:t>
            </a:r>
          </a:p>
        </p:txBody>
      </p:sp>
    </p:spTree>
    <p:extLst>
      <p:ext uri="{BB962C8B-B14F-4D97-AF65-F5344CB8AC3E}">
        <p14:creationId xmlns:p14="http://schemas.microsoft.com/office/powerpoint/2010/main" val="624995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Dispatcher pattern therefore becomes responsible for view management and navigation.</a:t>
            </a:r>
          </a:p>
          <a:p>
            <a:r>
              <a:rPr lang="en-US" dirty="0"/>
              <a:t>It is best employed when outside resources choose the view. </a:t>
            </a:r>
          </a:p>
          <a:p>
            <a:r>
              <a:rPr lang="en-US" dirty="0"/>
              <a:t>For example, the Service-to-Worker pattern collects data before the dispatcher comes into use so that the dispatcher can choose the view based on the data collected. That scenario contrasts with the typical dispatcher, which chooses the view based on state information; in such a case, the view decides what data to pull.</a:t>
            </a:r>
          </a:p>
        </p:txBody>
      </p:sp>
    </p:spTree>
    <p:extLst>
      <p:ext uri="{BB962C8B-B14F-4D97-AF65-F5344CB8AC3E}">
        <p14:creationId xmlns:p14="http://schemas.microsoft.com/office/powerpoint/2010/main" val="1675441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Solutions</a:t>
            </a:r>
            <a:br>
              <a:rPr lang="en-US" b="1" dirty="0"/>
            </a:br>
            <a:endParaRPr lang="en-US" dirty="0"/>
          </a:p>
        </p:txBody>
      </p:sp>
      <p:sp>
        <p:nvSpPr>
          <p:cNvPr id="3" name="Content Placeholder 2"/>
          <p:cNvSpPr>
            <a:spLocks noGrp="1"/>
          </p:cNvSpPr>
          <p:nvPr>
            <p:ph idx="1"/>
          </p:nvPr>
        </p:nvSpPr>
        <p:spPr/>
        <p:txBody>
          <a:bodyPr/>
          <a:lstStyle/>
          <a:p>
            <a:r>
              <a:rPr lang="en-US" dirty="0"/>
              <a:t>Developers most commonly employ the Dispatcher pattern with a request-handling controller.</a:t>
            </a:r>
          </a:p>
          <a:p>
            <a:r>
              <a:rPr lang="en-US" dirty="0"/>
              <a:t>A controller can be implemented with a servlet, a </a:t>
            </a:r>
            <a:r>
              <a:rPr lang="en-US" dirty="0" err="1"/>
              <a:t>JavaServer</a:t>
            </a:r>
            <a:r>
              <a:rPr lang="en-US" dirty="0"/>
              <a:t> Page (JSP), or a component that delegates dispatch responsibilities to the Dispatcher object.</a:t>
            </a:r>
          </a:p>
          <a:p>
            <a:r>
              <a:rPr lang="en-US" dirty="0"/>
              <a:t>The following image’s sequence diagram demonstrates the process.</a:t>
            </a:r>
          </a:p>
        </p:txBody>
      </p:sp>
    </p:spTree>
    <p:extLst>
      <p:ext uri="{BB962C8B-B14F-4D97-AF65-F5344CB8AC3E}">
        <p14:creationId xmlns:p14="http://schemas.microsoft.com/office/powerpoint/2010/main" val="3901401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4364" y="767884"/>
            <a:ext cx="10443399" cy="5148943"/>
          </a:xfrm>
        </p:spPr>
      </p:pic>
    </p:spTree>
    <p:extLst>
      <p:ext uri="{BB962C8B-B14F-4D97-AF65-F5344CB8AC3E}">
        <p14:creationId xmlns:p14="http://schemas.microsoft.com/office/powerpoint/2010/main" val="1541694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a Dispatch View</a:t>
            </a:r>
          </a:p>
        </p:txBody>
      </p:sp>
      <p:sp>
        <p:nvSpPr>
          <p:cNvPr id="3" name="Content Placeholder 2"/>
          <p:cNvSpPr>
            <a:spLocks noGrp="1"/>
          </p:cNvSpPr>
          <p:nvPr>
            <p:ph idx="1"/>
          </p:nvPr>
        </p:nvSpPr>
        <p:spPr>
          <a:xfrm>
            <a:off x="1371600" y="1392195"/>
            <a:ext cx="9601200" cy="4475205"/>
          </a:xfrm>
        </p:spPr>
        <p:txBody>
          <a:bodyPr>
            <a:normAutofit/>
          </a:bodyPr>
          <a:lstStyle/>
          <a:p>
            <a:r>
              <a:rPr lang="en-US" dirty="0"/>
              <a:t>The structure of the dispatch view pattern is such that it has several components. Each plays a certain role and caters to specific responsibilities. There is a </a:t>
            </a:r>
            <a:r>
              <a:rPr lang="en-US" b="1" dirty="0"/>
              <a:t>controller</a:t>
            </a:r>
            <a:r>
              <a:rPr lang="en-US" dirty="0"/>
              <a:t>, </a:t>
            </a:r>
            <a:r>
              <a:rPr lang="en-US" b="1" dirty="0"/>
              <a:t>dispatcher</a:t>
            </a:r>
            <a:r>
              <a:rPr lang="en-US" dirty="0"/>
              <a:t>, </a:t>
            </a:r>
            <a:r>
              <a:rPr lang="en-US" b="1" dirty="0"/>
              <a:t>view</a:t>
            </a:r>
            <a:r>
              <a:rPr lang="en-US" dirty="0"/>
              <a:t>, </a:t>
            </a:r>
            <a:r>
              <a:rPr lang="en-US" b="1" dirty="0"/>
              <a:t>helper</a:t>
            </a:r>
            <a:r>
              <a:rPr lang="en-US" dirty="0"/>
              <a:t>, </a:t>
            </a:r>
            <a:r>
              <a:rPr lang="en-US" b="1" dirty="0"/>
              <a:t>value bean</a:t>
            </a:r>
            <a:r>
              <a:rPr lang="en-US" dirty="0"/>
              <a:t> and </a:t>
            </a:r>
            <a:r>
              <a:rPr lang="en-US" b="1" dirty="0"/>
              <a:t>business service.</a:t>
            </a:r>
            <a:endParaRPr lang="en-US" dirty="0"/>
          </a:p>
          <a:p>
            <a:r>
              <a:rPr lang="en-US" dirty="0"/>
              <a:t>The controller is generally, the contact point for handling a certain request. It is responsible for managing, authenticating and authorizing and delegating to do view management to the dispatcher.</a:t>
            </a:r>
          </a:p>
          <a:p>
            <a:r>
              <a:rPr lang="en-US" dirty="0"/>
              <a:t>A dispatcher manages view and navigates. It is also responsible for managing the choice for the next view to the present.</a:t>
            </a:r>
          </a:p>
          <a:p>
            <a:r>
              <a:rPr lang="en-US" dirty="0"/>
              <a:t>A view is responsible for representing and displaying information to the client.</a:t>
            </a:r>
          </a:p>
          <a:p>
            <a:r>
              <a:rPr lang="en-US" dirty="0"/>
              <a:t>A helper helps the view or controller to complete its processing. The client is looking forward to accessing a particular service, which fulfills the business service role.</a:t>
            </a:r>
          </a:p>
        </p:txBody>
      </p:sp>
    </p:spTree>
    <p:extLst>
      <p:ext uri="{BB962C8B-B14F-4D97-AF65-F5344CB8AC3E}">
        <p14:creationId xmlns:p14="http://schemas.microsoft.com/office/powerpoint/2010/main" val="3940942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576649"/>
            <a:ext cx="9601200" cy="5290751"/>
          </a:xfrm>
        </p:spPr>
        <p:txBody>
          <a:bodyPr/>
          <a:lstStyle/>
          <a:p>
            <a:r>
              <a:rPr lang="en-US" dirty="0"/>
              <a:t>The following Class diagram illustrates the Dispatch View design pattern: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518" y="1447792"/>
            <a:ext cx="9363365" cy="4240014"/>
          </a:xfrm>
          <a:prstGeom prst="rect">
            <a:avLst/>
          </a:prstGeom>
        </p:spPr>
      </p:pic>
    </p:spTree>
    <p:extLst>
      <p:ext uri="{BB962C8B-B14F-4D97-AF65-F5344CB8AC3E}">
        <p14:creationId xmlns:p14="http://schemas.microsoft.com/office/powerpoint/2010/main" val="3588628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a:t>
            </a:r>
          </a:p>
        </p:txBody>
      </p:sp>
      <p:sp>
        <p:nvSpPr>
          <p:cNvPr id="3" name="Content Placeholder 2"/>
          <p:cNvSpPr>
            <a:spLocks noGrp="1"/>
          </p:cNvSpPr>
          <p:nvPr>
            <p:ph idx="1"/>
          </p:nvPr>
        </p:nvSpPr>
        <p:spPr>
          <a:xfrm>
            <a:off x="1371600" y="2092411"/>
            <a:ext cx="9601200" cy="3774989"/>
          </a:xfrm>
        </p:spPr>
        <p:txBody>
          <a:bodyPr>
            <a:normAutofit fontScale="92500" lnSpcReduction="20000"/>
          </a:bodyPr>
          <a:lstStyle/>
          <a:p>
            <a:r>
              <a:rPr lang="en-US" dirty="0"/>
              <a:t>Many strategies can be found for implementing a dispatcher. Sun's “J2EE Patterns Catalog” proposes several:</a:t>
            </a:r>
          </a:p>
          <a:p>
            <a:r>
              <a:rPr lang="en-US" b="1" dirty="0"/>
              <a:t>Servlet Front Strategy:</a:t>
            </a:r>
            <a:r>
              <a:rPr lang="en-US" dirty="0"/>
              <a:t> A servlet determines workflow using the request, which the servlet then forwards to the appropriate view.</a:t>
            </a:r>
          </a:p>
          <a:p>
            <a:r>
              <a:rPr lang="en-US" b="1" dirty="0"/>
              <a:t>JSP Front Strategy:</a:t>
            </a:r>
            <a:r>
              <a:rPr lang="en-US" dirty="0"/>
              <a:t> A JSP determines workflow, then forwards the request to the view.</a:t>
            </a:r>
          </a:p>
          <a:p>
            <a:r>
              <a:rPr lang="en-US" b="1" dirty="0"/>
              <a:t>JSP View Strategy:</a:t>
            </a:r>
            <a:r>
              <a:rPr lang="en-US" dirty="0"/>
              <a:t> A combination of the JSP Front and the presentation logic. The JSP determines which view to use based on the request; this can be achieved with something as simple as an if statement.</a:t>
            </a:r>
          </a:p>
          <a:p>
            <a:r>
              <a:rPr lang="en-US" b="1" dirty="0"/>
              <a:t>Servlet View Strategy:</a:t>
            </a:r>
            <a:r>
              <a:rPr lang="en-US" dirty="0"/>
              <a:t> Similar to the JSP View Strategy, except it employs servlets.</a:t>
            </a:r>
          </a:p>
          <a:p>
            <a:r>
              <a:rPr lang="en-US" b="1" dirty="0"/>
              <a:t>JavaBean Helper Strategy:</a:t>
            </a:r>
            <a:r>
              <a:rPr lang="en-US" dirty="0"/>
              <a:t> A JavaBean dispatches to the view based on the request.</a:t>
            </a:r>
          </a:p>
          <a:p>
            <a:r>
              <a:rPr lang="en-US" b="1" dirty="0"/>
              <a:t>Custom Tag Helper Strategy:</a:t>
            </a:r>
            <a:r>
              <a:rPr lang="en-US" dirty="0"/>
              <a:t> A tag library dispatches from a JSP.</a:t>
            </a:r>
          </a:p>
          <a:p>
            <a:r>
              <a:rPr lang="en-US" b="1" dirty="0"/>
              <a:t>Dispatcher in Controller Strategy:</a:t>
            </a:r>
            <a:r>
              <a:rPr lang="en-US" dirty="0"/>
              <a:t> The Controller performs the dispatching.</a:t>
            </a:r>
          </a:p>
        </p:txBody>
      </p:sp>
    </p:spTree>
    <p:extLst>
      <p:ext uri="{BB962C8B-B14F-4D97-AF65-F5344CB8AC3E}">
        <p14:creationId xmlns:p14="http://schemas.microsoft.com/office/powerpoint/2010/main" val="2525305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XSL Dispatcher solution</a:t>
            </a:r>
            <a:br>
              <a:rPr lang="en-US" b="1" dirty="0"/>
            </a:br>
            <a:br>
              <a:rPr lang="en-US" dirty="0"/>
            </a:br>
            <a:endParaRPr lang="en-US" dirty="0"/>
          </a:p>
        </p:txBody>
      </p:sp>
      <p:sp>
        <p:nvSpPr>
          <p:cNvPr id="3" name="Content Placeholder 2"/>
          <p:cNvSpPr>
            <a:spLocks noGrp="1"/>
          </p:cNvSpPr>
          <p:nvPr>
            <p:ph idx="1"/>
          </p:nvPr>
        </p:nvSpPr>
        <p:spPr/>
        <p:txBody>
          <a:bodyPr>
            <a:normAutofit/>
          </a:bodyPr>
          <a:lstStyle/>
          <a:p>
            <a:r>
              <a:rPr lang="en-US" dirty="0"/>
              <a:t>The solution applies XSL to an XML representation of the current session information, along with additional state information such as the current view, the user's security role, and whatever other information might be handy.</a:t>
            </a:r>
          </a:p>
          <a:p>
            <a:r>
              <a:rPr lang="en-US" dirty="0"/>
              <a:t>The consequences of using an XSL Dispatcher include:</a:t>
            </a:r>
          </a:p>
          <a:p>
            <a:r>
              <a:rPr lang="en-US" dirty="0"/>
              <a:t>An increased level of modifiability</a:t>
            </a:r>
          </a:p>
          <a:p>
            <a:r>
              <a:rPr lang="en-US" dirty="0"/>
              <a:t>The ability to reuse views with different workflows</a:t>
            </a:r>
          </a:p>
          <a:p>
            <a:r>
              <a:rPr lang="en-US" dirty="0"/>
              <a:t>Reusable workflow API</a:t>
            </a:r>
          </a:p>
        </p:txBody>
      </p:sp>
    </p:spTree>
    <p:extLst>
      <p:ext uri="{BB962C8B-B14F-4D97-AF65-F5344CB8AC3E}">
        <p14:creationId xmlns:p14="http://schemas.microsoft.com/office/powerpoint/2010/main" val="327425004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41</TotalTime>
  <Words>404</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Franklin Gothic Book</vt:lpstr>
      <vt:lpstr>Crop</vt:lpstr>
      <vt:lpstr>Dispatcher view</vt:lpstr>
      <vt:lpstr>Description</vt:lpstr>
      <vt:lpstr>PowerPoint Presentation</vt:lpstr>
      <vt:lpstr>Solutions </vt:lpstr>
      <vt:lpstr>PowerPoint Presentation</vt:lpstr>
      <vt:lpstr>Structure of a Dispatch View</vt:lpstr>
      <vt:lpstr>PowerPoint Presentation</vt:lpstr>
      <vt:lpstr>Strategies</vt:lpstr>
      <vt:lpstr>The XSL Dispatcher solution  </vt:lpstr>
      <vt:lpstr>Important classes and their responsibilities</vt:lpstr>
      <vt:lpstr>AbstractDispatcher </vt:lpstr>
      <vt:lpstr>Dispatchable</vt:lpstr>
      <vt:lpstr>DispatcherCreateException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Dispatcher view</dc:title>
  <dc:creator>Gabi N</dc:creator>
  <cp:lastModifiedBy>Gabi N</cp:lastModifiedBy>
  <cp:revision>9</cp:revision>
  <dcterms:created xsi:type="dcterms:W3CDTF">2018-01-06T22:16:37Z</dcterms:created>
  <dcterms:modified xsi:type="dcterms:W3CDTF">2018-01-07T11:39:59Z</dcterms:modified>
</cp:coreProperties>
</file>