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0B844-3CFA-EEF9-085C-0C16851E6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62FCEB-485A-2436-94ED-E2A2E359D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EFCCE-034B-1E91-239C-D93CCD08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3E267-7DCF-A1E0-4F65-FB482AA2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12FC39-1CEA-5D43-C3D4-EFD517C0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3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1813C-9655-5043-80E7-4C88986A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FD9961-4B63-B2BB-6552-61E6E417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A6697-63BB-2894-A295-ED58E5A4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4AC60-CD21-C144-87DC-3E577FEC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463A3-F853-B60D-3064-76016592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9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025944-3D96-6878-3556-8428B8F9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33E0-3874-864A-6911-6AD422FB2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B5B98-FADD-6EA8-C689-88CE0BEB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8591B-A08E-7536-047B-B98D88DD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31926-E5EC-1C9E-F056-38C985D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49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AB349-A2DE-2D96-A60B-7D0282B5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C5B18-A484-8148-C3CE-37573A0B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1938E-A01A-3BA0-0544-8022A477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9FA94F-B9D3-5DA1-EA0F-23300AB0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1637B-1535-CA3A-25DD-B38B230C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533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368C0-C1D3-25DC-C8B4-5CC4827D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903198-B6FD-E069-2D15-90316B2B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634516-B7F5-11D3-2DF6-0FC681D7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E00E0-C9A0-DCDD-3AFA-D4BF9679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4217E-2D5A-FDC5-0ACD-DDD8F255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6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27F13-7C2C-94DF-CAF5-86A1E69B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518D1-040C-B7A8-A99B-9765B3600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67DF4A-B4B8-5451-722B-80218827B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80098C-78DE-9B5F-C2B7-F08DD934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90E878-8AC6-2194-B6CD-79B75E6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63B46F-AFF6-5CFD-0D4F-84EA7684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39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40ECE-5FFE-3592-94A6-50E0B70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7484A4-1784-0A7F-0AF0-0707B11F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580172-10ED-58E4-6A78-7213475D8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86BEC7-9C9F-100F-1995-6D4CD047C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6AB373-B071-E174-DFA7-E3B2ED1EB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65969B-BC18-7283-25D2-BB7729CB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F90C57-A618-1C4B-D3F1-7F4AF3DC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36F2E70-C27E-FD8B-E05F-46F468B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7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6D67-9EC8-3714-2A50-2BC326E9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166F4-6135-D0B7-2548-F81377F8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111264-7101-00F0-47B7-B377ACCE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1BA9F5-859F-AA4D-9F99-D949A468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69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31306E-C106-9A8F-D644-E3D654E1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C94E4D-DFFA-3C15-0110-42B307B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F0B50E-62B3-6065-3BFB-16BC99FF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1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19CE0-E75B-AA4E-09E2-BD72E29E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53360-A17B-2091-184A-5E1912D1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1D2E65-021A-AC95-A673-869A8A14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E975C9-7778-1668-436D-0F15D7B8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319951-3509-A3D4-67F2-66B3544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0F74BD-62BA-D525-0DDA-694814E1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6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B2DD7-AC4D-A157-91D7-A73D9134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1E2774-27E9-C01A-7D41-4B35C7B95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F17927-C4FD-F66F-765F-57616F691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10FD7-3698-D9AF-357E-84CEA857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53C76-CF81-34C9-CEE8-AA0B075D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7C032-1DC9-BDD3-5907-AD074E8B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2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9F2057-8BD2-DB55-C405-779F754E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760545-AF46-2EAF-C63E-FA23DF8C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3B4E73-3DD8-A325-CE32-389233084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76C2-F15A-48BD-AC4D-7BDB1DCDAD81}" type="datetimeFigureOut">
              <a:rPr lang="pt-BR" smtClean="0"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E473E9-D9DE-686E-54AC-A18B10C66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A817C-D105-2B38-7942-C35F23F0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F13E-38BD-4DD8-B60D-1A48BC5C585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2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>
            <a:extLst>
              <a:ext uri="{FF2B5EF4-FFF2-40B4-BE49-F238E27FC236}">
                <a16:creationId xmlns:a16="http://schemas.microsoft.com/office/drawing/2014/main" id="{B3C83630-7C1D-304C-B0F7-130D2A0B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16" y="425566"/>
            <a:ext cx="5794026" cy="6006868"/>
          </a:xfrm>
          <a:prstGeom prst="rect">
            <a:avLst/>
          </a:prstGeom>
        </p:spPr>
      </p:pic>
      <p:pic>
        <p:nvPicPr>
          <p:cNvPr id="5" name="Imagem 3">
            <a:extLst>
              <a:ext uri="{FF2B5EF4-FFF2-40B4-BE49-F238E27FC236}">
                <a16:creationId xmlns:a16="http://schemas.microsoft.com/office/drawing/2014/main" id="{789D8253-3068-F544-84B2-D3303286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42" y="425566"/>
            <a:ext cx="5392595" cy="5601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CC186F-CAB9-2E4E-BE67-6B657AEFB359}"/>
              </a:ext>
            </a:extLst>
          </p:cNvPr>
          <p:cNvSpPr txBox="1"/>
          <p:nvPr/>
        </p:nvSpPr>
        <p:spPr>
          <a:xfrm>
            <a:off x="3084162" y="867905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2B3E0-9DEA-8142-98F1-A0627C9EB0E7}"/>
              </a:ext>
            </a:extLst>
          </p:cNvPr>
          <p:cNvSpPr txBox="1"/>
          <p:nvPr/>
        </p:nvSpPr>
        <p:spPr>
          <a:xfrm>
            <a:off x="2523640" y="2577884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E1730-CBD7-914C-9604-D45CFE57BA72}"/>
              </a:ext>
            </a:extLst>
          </p:cNvPr>
          <p:cNvSpPr txBox="1"/>
          <p:nvPr/>
        </p:nvSpPr>
        <p:spPr>
          <a:xfrm>
            <a:off x="3700915" y="1722894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1,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CB25C-C137-044E-9FBC-718C65F98551}"/>
              </a:ext>
            </a:extLst>
          </p:cNvPr>
          <p:cNvSpPr txBox="1"/>
          <p:nvPr/>
        </p:nvSpPr>
        <p:spPr>
          <a:xfrm>
            <a:off x="3349344" y="4342107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2,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18CB0-7DE6-524B-AE18-017D58F59621}"/>
              </a:ext>
            </a:extLst>
          </p:cNvPr>
          <p:cNvSpPr txBox="1"/>
          <p:nvPr/>
        </p:nvSpPr>
        <p:spPr>
          <a:xfrm>
            <a:off x="4052485" y="5197096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2D41C7-49AE-9C4A-856D-CD37F68FDD5B}"/>
              </a:ext>
            </a:extLst>
          </p:cNvPr>
          <p:cNvSpPr txBox="1"/>
          <p:nvPr/>
        </p:nvSpPr>
        <p:spPr>
          <a:xfrm>
            <a:off x="4807908" y="3429000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AC5D74E-22AF-4065-08BB-C3EC0028CAC1}"/>
              </a:ext>
            </a:extLst>
          </p:cNvPr>
          <p:cNvSpPr/>
          <p:nvPr/>
        </p:nvSpPr>
        <p:spPr>
          <a:xfrm>
            <a:off x="3470564" y="550718"/>
            <a:ext cx="316739" cy="5611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22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1A5CA0E-51EE-BC8C-A4D3-A66707E7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09" y="1064126"/>
            <a:ext cx="3760654" cy="3898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EC5D7D6-4028-781E-86D1-1AF768BC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44" y="1064126"/>
            <a:ext cx="3760654" cy="3898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4336C5-D61E-2E2F-D50F-1F320DC1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79" y="1064126"/>
            <a:ext cx="3760654" cy="38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4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F2CA46-D01E-236E-2E8D-BF39EAA5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5" y="1430704"/>
            <a:ext cx="3760654" cy="3898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57EFC6-023B-3E74-3E48-F3ED07106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965" y="1479600"/>
            <a:ext cx="3760654" cy="3898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A9516CE-04CD-A950-FDD0-713E5565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619" y="1480948"/>
            <a:ext cx="3759353" cy="38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3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3E74E-147B-0C98-402B-282DD2708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>
            <a:extLst>
              <a:ext uri="{FF2B5EF4-FFF2-40B4-BE49-F238E27FC236}">
                <a16:creationId xmlns:a16="http://schemas.microsoft.com/office/drawing/2014/main" id="{4E0BDE32-D9ED-BF1F-3A09-D785224F2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16" y="425566"/>
            <a:ext cx="5794026" cy="6006868"/>
          </a:xfrm>
          <a:prstGeom prst="rect">
            <a:avLst/>
          </a:prstGeom>
        </p:spPr>
      </p:pic>
      <p:pic>
        <p:nvPicPr>
          <p:cNvPr id="5" name="Imagem 3">
            <a:extLst>
              <a:ext uri="{FF2B5EF4-FFF2-40B4-BE49-F238E27FC236}">
                <a16:creationId xmlns:a16="http://schemas.microsoft.com/office/drawing/2014/main" id="{AD110D9D-8783-4241-9E55-6E75B2B87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42" y="425566"/>
            <a:ext cx="5392595" cy="5601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1ABAD-5DC9-F217-C9EF-83618EFD374F}"/>
              </a:ext>
            </a:extLst>
          </p:cNvPr>
          <p:cNvSpPr txBox="1"/>
          <p:nvPr/>
        </p:nvSpPr>
        <p:spPr>
          <a:xfrm>
            <a:off x="3084162" y="867905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C9B9-8A49-E7D4-B89E-B85FAF1D9719}"/>
              </a:ext>
            </a:extLst>
          </p:cNvPr>
          <p:cNvSpPr txBox="1"/>
          <p:nvPr/>
        </p:nvSpPr>
        <p:spPr>
          <a:xfrm>
            <a:off x="2523640" y="2577884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E6664-9B07-5A0C-7C39-475AED5ECE65}"/>
              </a:ext>
            </a:extLst>
          </p:cNvPr>
          <p:cNvSpPr txBox="1"/>
          <p:nvPr/>
        </p:nvSpPr>
        <p:spPr>
          <a:xfrm>
            <a:off x="3700915" y="1722894"/>
            <a:ext cx="75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A05E2-0151-D41E-DC95-E3C03BF80D0D}"/>
              </a:ext>
            </a:extLst>
          </p:cNvPr>
          <p:cNvSpPr txBox="1"/>
          <p:nvPr/>
        </p:nvSpPr>
        <p:spPr>
          <a:xfrm>
            <a:off x="3349344" y="4342107"/>
            <a:ext cx="75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8D0F9-B801-F68C-CC7D-A6C15E853455}"/>
              </a:ext>
            </a:extLst>
          </p:cNvPr>
          <p:cNvSpPr txBox="1"/>
          <p:nvPr/>
        </p:nvSpPr>
        <p:spPr>
          <a:xfrm>
            <a:off x="4052485" y="5197096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90B1A-6FA1-09B6-EA69-B3A7ACE525E4}"/>
              </a:ext>
            </a:extLst>
          </p:cNvPr>
          <p:cNvSpPr txBox="1"/>
          <p:nvPr/>
        </p:nvSpPr>
        <p:spPr>
          <a:xfrm>
            <a:off x="4807908" y="3429000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2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AD808FB-A100-CB42-59C7-1B75213B54A1}"/>
              </a:ext>
            </a:extLst>
          </p:cNvPr>
          <p:cNvSpPr/>
          <p:nvPr/>
        </p:nvSpPr>
        <p:spPr>
          <a:xfrm>
            <a:off x="3470564" y="550718"/>
            <a:ext cx="316739" cy="56110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3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000B3A-8D63-CEAC-E42F-7D7F4238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0"/>
            <a:ext cx="11222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5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B7978DC-E225-DB43-853D-EDD9F986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19" y="628316"/>
            <a:ext cx="5394886" cy="56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9C9004-19CE-2E36-26CA-23384019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56" y="529390"/>
            <a:ext cx="5394886" cy="56013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FE65FD-F33C-6B87-DFC2-6E9A015D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12" y="628315"/>
            <a:ext cx="5398354" cy="56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2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B7DBE2-923B-FDD1-D9B9-A1E3F9AB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32" y="588209"/>
            <a:ext cx="5394268" cy="56013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83B415E-7CA9-11B1-9120-C2765365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52" y="588209"/>
            <a:ext cx="5794026" cy="600686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B41547-7D1D-8F25-437B-49DA33B114AA}"/>
              </a:ext>
            </a:extLst>
          </p:cNvPr>
          <p:cNvSpPr txBox="1"/>
          <p:nvPr/>
        </p:nvSpPr>
        <p:spPr>
          <a:xfrm>
            <a:off x="7999663" y="368968"/>
            <a:ext cx="27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88A04C-AFDF-201F-C7D0-F9218BEDE764}"/>
              </a:ext>
            </a:extLst>
          </p:cNvPr>
          <p:cNvSpPr txBox="1"/>
          <p:nvPr/>
        </p:nvSpPr>
        <p:spPr>
          <a:xfrm>
            <a:off x="11109157" y="368968"/>
            <a:ext cx="54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36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2FE65FD-F33C-6B87-DFC2-6E9A015D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9" y="590883"/>
            <a:ext cx="5398354" cy="560136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BB0B5C-532D-46AB-8AA2-60A1D88E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10" y="486609"/>
            <a:ext cx="5392595" cy="560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7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000B3A-8D63-CEAC-E42F-7D7F4238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0"/>
            <a:ext cx="11222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0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BDD248-DB18-7858-FF94-BEDFED74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1" y="0"/>
            <a:ext cx="3760653" cy="3898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4EE385-1852-E78B-83D1-305B9F39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32" y="1844842"/>
            <a:ext cx="3760653" cy="3898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763AD3-BE19-8C23-99DC-A8131CC9B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586" y="96253"/>
            <a:ext cx="3760654" cy="3898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1AF55F-CF67-AA2C-20CE-07900B65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398" y="2356568"/>
            <a:ext cx="3760654" cy="38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30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Salatiel Gonçalves-Neto</dc:creator>
  <cp:lastModifiedBy>Gabriel Nakamura</cp:lastModifiedBy>
  <cp:revision>4</cp:revision>
  <dcterms:created xsi:type="dcterms:W3CDTF">2025-05-27T13:30:34Z</dcterms:created>
  <dcterms:modified xsi:type="dcterms:W3CDTF">2025-08-29T17:21:34Z</dcterms:modified>
</cp:coreProperties>
</file>