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5141E-9DCF-4716-BD4D-D3083591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39994F-1EF1-47D4-8D0A-34A3CCF5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907C3A-E6C8-44D8-A543-A0773BA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DFB73-CD8C-4A7C-B47F-C4405A8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F107E-25B4-464B-A27C-56A7A5F9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5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5A75B-2A4D-4729-B175-617EB08A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D2A15-E7F3-4599-B583-F3FA0A38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C9B33-83A4-401C-A9EC-162A7031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1DF8-ED89-4CE4-B61D-8AC1D71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6BDB2-CC71-4EAB-901C-81FCF890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55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202240-813E-4340-B195-5992040A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9409E2-EBC7-4AD4-905D-06B42896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32153-5D19-4B22-B27A-7D3EAB8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3E96A-9F1E-4338-A5B4-41E4F87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C6051-88F6-49B0-A0FE-3478D9FC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8A0B3-9DBC-438C-9E10-8D3EFF2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774EE-D74D-4BEA-8457-77BC7478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E83A-F687-41D0-B3AF-13922B88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5B229-283A-47A5-910C-A78C49DB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92C98-CA53-4887-A216-1D925EED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0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FC9B4-9C68-4C94-B1D5-2E132455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139B8-50F3-498C-990D-B07390DE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34E116-4722-467C-B7B2-6AC122C8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AF623-3D22-4D87-BE3A-72479F23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71B90-E504-4C64-A593-1E52508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6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456D8-317F-468B-BED5-7F753E14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3A1B-9C77-42C7-B822-48B2DB05F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A62297-0C8D-4222-89DB-DC9D131E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5E36E6-700A-4232-A547-63CA622B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D5645-0B94-4D76-BE00-E2140E6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3994CC-CB77-459F-8555-68524B71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26DFF-89D3-43C3-AEF4-3F996230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4E2F4-2E05-49E8-861C-CB6611F5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961540-C78F-4A5F-BB34-35C2146D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936CC7-5E4F-4EBA-9F44-C1D30C07F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996D3E-ACAA-4576-9548-C74F4D78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A624A5-A00C-423E-9429-5F8C59BA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99EF1C-1C1A-46D5-8718-6A2376FA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34A84E-08CB-4BB7-A00A-10CC99CD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178A5-47C1-4EAD-8F85-39BAD996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24038F-706B-4AA3-A033-EABB8538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C8A8F-56E8-45DF-81D2-AE0BBB28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FB86B-83BD-4154-B533-F4874B06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8DDD06-C60F-4E8A-88FA-89171C80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7501B-E166-4FB9-B405-1C9CF040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71226D-BCA0-46B6-8A1D-4214FDEC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4A639-100B-4906-A0A8-A2FB3603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F4EF4-6C61-4868-81D2-10CD7726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20772-1B7D-4DD2-8231-69C21B60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9CBFC-C566-4048-8D47-0B14C40D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01C1A-0076-4041-83E6-4AF4D47F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6520B-C8DD-4D44-9686-CCE0E030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FBD95-0634-4D61-A41B-951AF9D1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B2131-29B3-4CFB-B025-81112CA5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52D38-02EA-4582-B7F9-E3E69A2AD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8CF38-896A-4340-B6C9-485A788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A3248-99C6-4944-9318-66288D8B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FFDCE2-B9C4-453B-A699-F1D96B5F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E7583B-43E0-443C-9743-52BBD8C9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E4572-4C4C-406E-8D99-8597AC9A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C63F9-9E57-4B77-8BA7-99C80970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4CB0-0D67-4FB5-8FDB-2B89F0749A99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386EE-B820-43EB-9EE6-8320A27B9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BF4B6-DF8E-4D6D-9E66-2ADAF5525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3E30-1D78-42FA-8E2A-2171BB3F9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9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9ED6FFF-1347-48CC-BCFC-9D95324AEAC9}"/>
              </a:ext>
            </a:extLst>
          </p:cNvPr>
          <p:cNvGrpSpPr/>
          <p:nvPr/>
        </p:nvGrpSpPr>
        <p:grpSpPr>
          <a:xfrm>
            <a:off x="350669" y="538927"/>
            <a:ext cx="9890890" cy="4778331"/>
            <a:chOff x="350669" y="538927"/>
            <a:chExt cx="9890890" cy="477833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71F8426-D44F-4EC6-AA38-59ED09DB888C}"/>
                </a:ext>
              </a:extLst>
            </p:cNvPr>
            <p:cNvSpPr/>
            <p:nvPr/>
          </p:nvSpPr>
          <p:spPr>
            <a:xfrm>
              <a:off x="2130119" y="1366365"/>
              <a:ext cx="184284" cy="323349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77DE55EA-03C1-4E51-9C85-861313344B06}"/>
                </a:ext>
              </a:extLst>
            </p:cNvPr>
            <p:cNvGrpSpPr/>
            <p:nvPr/>
          </p:nvGrpSpPr>
          <p:grpSpPr>
            <a:xfrm>
              <a:off x="350669" y="538927"/>
              <a:ext cx="9890890" cy="4778331"/>
              <a:chOff x="350669" y="538927"/>
              <a:chExt cx="9890890" cy="4778331"/>
            </a:xfrm>
          </p:grpSpPr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7A553882-08B8-4124-B954-2FBC19E35F0E}"/>
                  </a:ext>
                </a:extLst>
              </p:cNvPr>
              <p:cNvGrpSpPr/>
              <p:nvPr/>
            </p:nvGrpSpPr>
            <p:grpSpPr>
              <a:xfrm>
                <a:off x="1022183" y="1352216"/>
                <a:ext cx="2919412" cy="3308351"/>
                <a:chOff x="1022183" y="1352216"/>
                <a:chExt cx="2919412" cy="3308351"/>
              </a:xfrm>
            </p:grpSpPr>
            <p:sp>
              <p:nvSpPr>
                <p:cNvPr id="11" name="Freeform 6">
                  <a:extLst>
                    <a:ext uri="{FF2B5EF4-FFF2-40B4-BE49-F238E27FC236}">
                      <a16:creationId xmlns:a16="http://schemas.microsoft.com/office/drawing/2014/main" id="{A9A02A7E-C5CB-4224-94B7-78729B6C5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0458" y="2673016"/>
                  <a:ext cx="2647950" cy="1722438"/>
                </a:xfrm>
                <a:custGeom>
                  <a:avLst/>
                  <a:gdLst>
                    <a:gd name="T0" fmla="*/ 6 w 410"/>
                    <a:gd name="T1" fmla="*/ 250 h 266"/>
                    <a:gd name="T2" fmla="*/ 15 w 410"/>
                    <a:gd name="T3" fmla="*/ 256 h 266"/>
                    <a:gd name="T4" fmla="*/ 24 w 410"/>
                    <a:gd name="T5" fmla="*/ 264 h 266"/>
                    <a:gd name="T6" fmla="*/ 33 w 410"/>
                    <a:gd name="T7" fmla="*/ 266 h 266"/>
                    <a:gd name="T8" fmla="*/ 41 w 410"/>
                    <a:gd name="T9" fmla="*/ 264 h 266"/>
                    <a:gd name="T10" fmla="*/ 50 w 410"/>
                    <a:gd name="T11" fmla="*/ 264 h 266"/>
                    <a:gd name="T12" fmla="*/ 59 w 410"/>
                    <a:gd name="T13" fmla="*/ 261 h 266"/>
                    <a:gd name="T14" fmla="*/ 68 w 410"/>
                    <a:gd name="T15" fmla="*/ 256 h 266"/>
                    <a:gd name="T16" fmla="*/ 77 w 410"/>
                    <a:gd name="T17" fmla="*/ 248 h 266"/>
                    <a:gd name="T18" fmla="*/ 86 w 410"/>
                    <a:gd name="T19" fmla="*/ 237 h 266"/>
                    <a:gd name="T20" fmla="*/ 95 w 410"/>
                    <a:gd name="T21" fmla="*/ 234 h 266"/>
                    <a:gd name="T22" fmla="*/ 103 w 410"/>
                    <a:gd name="T23" fmla="*/ 219 h 266"/>
                    <a:gd name="T24" fmla="*/ 112 w 410"/>
                    <a:gd name="T25" fmla="*/ 209 h 266"/>
                    <a:gd name="T26" fmla="*/ 121 w 410"/>
                    <a:gd name="T27" fmla="*/ 184 h 266"/>
                    <a:gd name="T28" fmla="*/ 130 w 410"/>
                    <a:gd name="T29" fmla="*/ 172 h 266"/>
                    <a:gd name="T30" fmla="*/ 139 w 410"/>
                    <a:gd name="T31" fmla="*/ 162 h 266"/>
                    <a:gd name="T32" fmla="*/ 148 w 410"/>
                    <a:gd name="T33" fmla="*/ 149 h 266"/>
                    <a:gd name="T34" fmla="*/ 156 w 410"/>
                    <a:gd name="T35" fmla="*/ 133 h 266"/>
                    <a:gd name="T36" fmla="*/ 165 w 410"/>
                    <a:gd name="T37" fmla="*/ 121 h 266"/>
                    <a:gd name="T38" fmla="*/ 174 w 410"/>
                    <a:gd name="T39" fmla="*/ 106 h 266"/>
                    <a:gd name="T40" fmla="*/ 183 w 410"/>
                    <a:gd name="T41" fmla="*/ 101 h 266"/>
                    <a:gd name="T42" fmla="*/ 192 w 410"/>
                    <a:gd name="T43" fmla="*/ 95 h 266"/>
                    <a:gd name="T44" fmla="*/ 201 w 410"/>
                    <a:gd name="T45" fmla="*/ 87 h 266"/>
                    <a:gd name="T46" fmla="*/ 210 w 410"/>
                    <a:gd name="T47" fmla="*/ 77 h 266"/>
                    <a:gd name="T48" fmla="*/ 218 w 410"/>
                    <a:gd name="T49" fmla="*/ 65 h 266"/>
                    <a:gd name="T50" fmla="*/ 227 w 410"/>
                    <a:gd name="T51" fmla="*/ 50 h 266"/>
                    <a:gd name="T52" fmla="*/ 236 w 410"/>
                    <a:gd name="T53" fmla="*/ 45 h 266"/>
                    <a:gd name="T54" fmla="*/ 245 w 410"/>
                    <a:gd name="T55" fmla="*/ 40 h 266"/>
                    <a:gd name="T56" fmla="*/ 254 w 410"/>
                    <a:gd name="T57" fmla="*/ 37 h 266"/>
                    <a:gd name="T58" fmla="*/ 263 w 410"/>
                    <a:gd name="T59" fmla="*/ 31 h 266"/>
                    <a:gd name="T60" fmla="*/ 271 w 410"/>
                    <a:gd name="T61" fmla="*/ 23 h 266"/>
                    <a:gd name="T62" fmla="*/ 280 w 410"/>
                    <a:gd name="T63" fmla="*/ 14 h 266"/>
                    <a:gd name="T64" fmla="*/ 289 w 410"/>
                    <a:gd name="T65" fmla="*/ 3 h 266"/>
                    <a:gd name="T66" fmla="*/ 298 w 410"/>
                    <a:gd name="T67" fmla="*/ 20 h 266"/>
                    <a:gd name="T68" fmla="*/ 307 w 410"/>
                    <a:gd name="T69" fmla="*/ 23 h 266"/>
                    <a:gd name="T70" fmla="*/ 316 w 410"/>
                    <a:gd name="T71" fmla="*/ 24 h 266"/>
                    <a:gd name="T72" fmla="*/ 325 w 410"/>
                    <a:gd name="T73" fmla="*/ 24 h 266"/>
                    <a:gd name="T74" fmla="*/ 333 w 410"/>
                    <a:gd name="T75" fmla="*/ 23 h 266"/>
                    <a:gd name="T76" fmla="*/ 342 w 410"/>
                    <a:gd name="T77" fmla="*/ 21 h 266"/>
                    <a:gd name="T78" fmla="*/ 351 w 410"/>
                    <a:gd name="T79" fmla="*/ 20 h 266"/>
                    <a:gd name="T80" fmla="*/ 360 w 410"/>
                    <a:gd name="T81" fmla="*/ 41 h 266"/>
                    <a:gd name="T82" fmla="*/ 369 w 410"/>
                    <a:gd name="T83" fmla="*/ 47 h 266"/>
                    <a:gd name="T84" fmla="*/ 378 w 410"/>
                    <a:gd name="T85" fmla="*/ 51 h 266"/>
                    <a:gd name="T86" fmla="*/ 386 w 410"/>
                    <a:gd name="T87" fmla="*/ 57 h 266"/>
                    <a:gd name="T88" fmla="*/ 395 w 410"/>
                    <a:gd name="T89" fmla="*/ 63 h 266"/>
                    <a:gd name="T90" fmla="*/ 404 w 410"/>
                    <a:gd name="T91" fmla="*/ 67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10" h="266">
                      <a:moveTo>
                        <a:pt x="0" y="248"/>
                      </a:moveTo>
                      <a:lnTo>
                        <a:pt x="3" y="248"/>
                      </a:lnTo>
                      <a:lnTo>
                        <a:pt x="6" y="250"/>
                      </a:lnTo>
                      <a:lnTo>
                        <a:pt x="9" y="252"/>
                      </a:lnTo>
                      <a:lnTo>
                        <a:pt x="12" y="256"/>
                      </a:lnTo>
                      <a:lnTo>
                        <a:pt x="15" y="256"/>
                      </a:lnTo>
                      <a:lnTo>
                        <a:pt x="18" y="256"/>
                      </a:lnTo>
                      <a:lnTo>
                        <a:pt x="21" y="256"/>
                      </a:lnTo>
                      <a:lnTo>
                        <a:pt x="24" y="264"/>
                      </a:lnTo>
                      <a:lnTo>
                        <a:pt x="27" y="264"/>
                      </a:lnTo>
                      <a:lnTo>
                        <a:pt x="30" y="266"/>
                      </a:lnTo>
                      <a:lnTo>
                        <a:pt x="33" y="266"/>
                      </a:lnTo>
                      <a:lnTo>
                        <a:pt x="36" y="264"/>
                      </a:lnTo>
                      <a:lnTo>
                        <a:pt x="39" y="264"/>
                      </a:lnTo>
                      <a:lnTo>
                        <a:pt x="41" y="264"/>
                      </a:lnTo>
                      <a:lnTo>
                        <a:pt x="44" y="264"/>
                      </a:lnTo>
                      <a:lnTo>
                        <a:pt x="47" y="264"/>
                      </a:lnTo>
                      <a:lnTo>
                        <a:pt x="50" y="264"/>
                      </a:lnTo>
                      <a:lnTo>
                        <a:pt x="53" y="259"/>
                      </a:lnTo>
                      <a:lnTo>
                        <a:pt x="56" y="261"/>
                      </a:lnTo>
                      <a:lnTo>
                        <a:pt x="59" y="261"/>
                      </a:lnTo>
                      <a:lnTo>
                        <a:pt x="62" y="259"/>
                      </a:lnTo>
                      <a:lnTo>
                        <a:pt x="65" y="256"/>
                      </a:lnTo>
                      <a:lnTo>
                        <a:pt x="68" y="256"/>
                      </a:lnTo>
                      <a:lnTo>
                        <a:pt x="71" y="256"/>
                      </a:lnTo>
                      <a:lnTo>
                        <a:pt x="74" y="252"/>
                      </a:lnTo>
                      <a:lnTo>
                        <a:pt x="77" y="248"/>
                      </a:lnTo>
                      <a:lnTo>
                        <a:pt x="80" y="243"/>
                      </a:lnTo>
                      <a:lnTo>
                        <a:pt x="83" y="243"/>
                      </a:lnTo>
                      <a:lnTo>
                        <a:pt x="86" y="237"/>
                      </a:lnTo>
                      <a:lnTo>
                        <a:pt x="89" y="238"/>
                      </a:lnTo>
                      <a:lnTo>
                        <a:pt x="92" y="237"/>
                      </a:lnTo>
                      <a:lnTo>
                        <a:pt x="95" y="234"/>
                      </a:lnTo>
                      <a:lnTo>
                        <a:pt x="97" y="233"/>
                      </a:lnTo>
                      <a:lnTo>
                        <a:pt x="100" y="229"/>
                      </a:lnTo>
                      <a:lnTo>
                        <a:pt x="103" y="219"/>
                      </a:lnTo>
                      <a:lnTo>
                        <a:pt x="106" y="216"/>
                      </a:lnTo>
                      <a:lnTo>
                        <a:pt x="109" y="213"/>
                      </a:lnTo>
                      <a:lnTo>
                        <a:pt x="112" y="209"/>
                      </a:lnTo>
                      <a:lnTo>
                        <a:pt x="115" y="203"/>
                      </a:lnTo>
                      <a:lnTo>
                        <a:pt x="118" y="196"/>
                      </a:lnTo>
                      <a:lnTo>
                        <a:pt x="121" y="184"/>
                      </a:lnTo>
                      <a:lnTo>
                        <a:pt x="124" y="179"/>
                      </a:lnTo>
                      <a:lnTo>
                        <a:pt x="127" y="177"/>
                      </a:lnTo>
                      <a:lnTo>
                        <a:pt x="130" y="172"/>
                      </a:lnTo>
                      <a:lnTo>
                        <a:pt x="133" y="168"/>
                      </a:lnTo>
                      <a:lnTo>
                        <a:pt x="136" y="164"/>
                      </a:lnTo>
                      <a:lnTo>
                        <a:pt x="139" y="162"/>
                      </a:lnTo>
                      <a:lnTo>
                        <a:pt x="142" y="159"/>
                      </a:lnTo>
                      <a:lnTo>
                        <a:pt x="145" y="155"/>
                      </a:lnTo>
                      <a:lnTo>
                        <a:pt x="148" y="149"/>
                      </a:lnTo>
                      <a:lnTo>
                        <a:pt x="151" y="143"/>
                      </a:lnTo>
                      <a:lnTo>
                        <a:pt x="154" y="137"/>
                      </a:lnTo>
                      <a:lnTo>
                        <a:pt x="156" y="133"/>
                      </a:lnTo>
                      <a:lnTo>
                        <a:pt x="159" y="129"/>
                      </a:lnTo>
                      <a:lnTo>
                        <a:pt x="162" y="124"/>
                      </a:lnTo>
                      <a:lnTo>
                        <a:pt x="165" y="121"/>
                      </a:lnTo>
                      <a:lnTo>
                        <a:pt x="168" y="115"/>
                      </a:lnTo>
                      <a:lnTo>
                        <a:pt x="171" y="110"/>
                      </a:lnTo>
                      <a:lnTo>
                        <a:pt x="174" y="106"/>
                      </a:lnTo>
                      <a:lnTo>
                        <a:pt x="177" y="107"/>
                      </a:lnTo>
                      <a:lnTo>
                        <a:pt x="180" y="102"/>
                      </a:lnTo>
                      <a:lnTo>
                        <a:pt x="183" y="101"/>
                      </a:lnTo>
                      <a:lnTo>
                        <a:pt x="186" y="99"/>
                      </a:lnTo>
                      <a:lnTo>
                        <a:pt x="189" y="96"/>
                      </a:lnTo>
                      <a:lnTo>
                        <a:pt x="192" y="95"/>
                      </a:lnTo>
                      <a:lnTo>
                        <a:pt x="195" y="93"/>
                      </a:lnTo>
                      <a:lnTo>
                        <a:pt x="198" y="90"/>
                      </a:lnTo>
                      <a:lnTo>
                        <a:pt x="201" y="87"/>
                      </a:lnTo>
                      <a:lnTo>
                        <a:pt x="204" y="83"/>
                      </a:lnTo>
                      <a:lnTo>
                        <a:pt x="207" y="80"/>
                      </a:lnTo>
                      <a:lnTo>
                        <a:pt x="210" y="77"/>
                      </a:lnTo>
                      <a:lnTo>
                        <a:pt x="212" y="73"/>
                      </a:lnTo>
                      <a:lnTo>
                        <a:pt x="215" y="69"/>
                      </a:lnTo>
                      <a:lnTo>
                        <a:pt x="218" y="65"/>
                      </a:lnTo>
                      <a:lnTo>
                        <a:pt x="221" y="60"/>
                      </a:lnTo>
                      <a:lnTo>
                        <a:pt x="224" y="55"/>
                      </a:lnTo>
                      <a:lnTo>
                        <a:pt x="227" y="50"/>
                      </a:lnTo>
                      <a:lnTo>
                        <a:pt x="230" y="45"/>
                      </a:lnTo>
                      <a:lnTo>
                        <a:pt x="233" y="41"/>
                      </a:lnTo>
                      <a:lnTo>
                        <a:pt x="236" y="45"/>
                      </a:lnTo>
                      <a:lnTo>
                        <a:pt x="239" y="43"/>
                      </a:lnTo>
                      <a:lnTo>
                        <a:pt x="242" y="41"/>
                      </a:lnTo>
                      <a:lnTo>
                        <a:pt x="245" y="40"/>
                      </a:lnTo>
                      <a:lnTo>
                        <a:pt x="248" y="39"/>
                      </a:lnTo>
                      <a:lnTo>
                        <a:pt x="251" y="38"/>
                      </a:lnTo>
                      <a:lnTo>
                        <a:pt x="254" y="37"/>
                      </a:lnTo>
                      <a:lnTo>
                        <a:pt x="257" y="35"/>
                      </a:lnTo>
                      <a:lnTo>
                        <a:pt x="260" y="33"/>
                      </a:lnTo>
                      <a:lnTo>
                        <a:pt x="263" y="31"/>
                      </a:lnTo>
                      <a:lnTo>
                        <a:pt x="266" y="29"/>
                      </a:lnTo>
                      <a:lnTo>
                        <a:pt x="269" y="26"/>
                      </a:lnTo>
                      <a:lnTo>
                        <a:pt x="271" y="23"/>
                      </a:lnTo>
                      <a:lnTo>
                        <a:pt x="274" y="19"/>
                      </a:lnTo>
                      <a:lnTo>
                        <a:pt x="277" y="17"/>
                      </a:lnTo>
                      <a:lnTo>
                        <a:pt x="280" y="14"/>
                      </a:lnTo>
                      <a:lnTo>
                        <a:pt x="283" y="10"/>
                      </a:lnTo>
                      <a:lnTo>
                        <a:pt x="286" y="7"/>
                      </a:lnTo>
                      <a:lnTo>
                        <a:pt x="289" y="3"/>
                      </a:lnTo>
                      <a:lnTo>
                        <a:pt x="292" y="0"/>
                      </a:lnTo>
                      <a:lnTo>
                        <a:pt x="295" y="15"/>
                      </a:lnTo>
                      <a:lnTo>
                        <a:pt x="298" y="20"/>
                      </a:lnTo>
                      <a:lnTo>
                        <a:pt x="301" y="21"/>
                      </a:lnTo>
                      <a:lnTo>
                        <a:pt x="304" y="22"/>
                      </a:lnTo>
                      <a:lnTo>
                        <a:pt x="307" y="23"/>
                      </a:lnTo>
                      <a:lnTo>
                        <a:pt x="310" y="24"/>
                      </a:lnTo>
                      <a:lnTo>
                        <a:pt x="313" y="24"/>
                      </a:lnTo>
                      <a:lnTo>
                        <a:pt x="316" y="24"/>
                      </a:lnTo>
                      <a:lnTo>
                        <a:pt x="319" y="24"/>
                      </a:lnTo>
                      <a:lnTo>
                        <a:pt x="322" y="24"/>
                      </a:lnTo>
                      <a:lnTo>
                        <a:pt x="325" y="24"/>
                      </a:lnTo>
                      <a:lnTo>
                        <a:pt x="327" y="24"/>
                      </a:lnTo>
                      <a:lnTo>
                        <a:pt x="330" y="24"/>
                      </a:lnTo>
                      <a:lnTo>
                        <a:pt x="333" y="23"/>
                      </a:lnTo>
                      <a:lnTo>
                        <a:pt x="336" y="23"/>
                      </a:lnTo>
                      <a:lnTo>
                        <a:pt x="339" y="22"/>
                      </a:lnTo>
                      <a:lnTo>
                        <a:pt x="342" y="21"/>
                      </a:lnTo>
                      <a:lnTo>
                        <a:pt x="345" y="21"/>
                      </a:lnTo>
                      <a:lnTo>
                        <a:pt x="348" y="20"/>
                      </a:lnTo>
                      <a:lnTo>
                        <a:pt x="351" y="20"/>
                      </a:lnTo>
                      <a:lnTo>
                        <a:pt x="354" y="35"/>
                      </a:lnTo>
                      <a:lnTo>
                        <a:pt x="357" y="38"/>
                      </a:lnTo>
                      <a:lnTo>
                        <a:pt x="360" y="41"/>
                      </a:lnTo>
                      <a:lnTo>
                        <a:pt x="363" y="44"/>
                      </a:lnTo>
                      <a:lnTo>
                        <a:pt x="366" y="46"/>
                      </a:lnTo>
                      <a:lnTo>
                        <a:pt x="369" y="47"/>
                      </a:lnTo>
                      <a:lnTo>
                        <a:pt x="372" y="49"/>
                      </a:lnTo>
                      <a:lnTo>
                        <a:pt x="375" y="50"/>
                      </a:lnTo>
                      <a:lnTo>
                        <a:pt x="378" y="51"/>
                      </a:lnTo>
                      <a:lnTo>
                        <a:pt x="381" y="53"/>
                      </a:lnTo>
                      <a:lnTo>
                        <a:pt x="384" y="55"/>
                      </a:lnTo>
                      <a:lnTo>
                        <a:pt x="386" y="57"/>
                      </a:lnTo>
                      <a:lnTo>
                        <a:pt x="389" y="59"/>
                      </a:lnTo>
                      <a:lnTo>
                        <a:pt x="392" y="61"/>
                      </a:lnTo>
                      <a:lnTo>
                        <a:pt x="395" y="63"/>
                      </a:lnTo>
                      <a:lnTo>
                        <a:pt x="398" y="64"/>
                      </a:lnTo>
                      <a:lnTo>
                        <a:pt x="401" y="65"/>
                      </a:lnTo>
                      <a:lnTo>
                        <a:pt x="404" y="67"/>
                      </a:lnTo>
                      <a:lnTo>
                        <a:pt x="407" y="69"/>
                      </a:lnTo>
                      <a:lnTo>
                        <a:pt x="410" y="70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" name="Line 7">
                  <a:extLst>
                    <a:ext uri="{FF2B5EF4-FFF2-40B4-BE49-F238E27FC236}">
                      <a16:creationId xmlns:a16="http://schemas.microsoft.com/office/drawing/2014/main" id="{58055687-FBB9-4BEC-931F-0B92F33F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1408" y="4595479"/>
                  <a:ext cx="266700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" name="Line 8">
                  <a:extLst>
                    <a:ext uri="{FF2B5EF4-FFF2-40B4-BE49-F238E27FC236}">
                      <a16:creationId xmlns:a16="http://schemas.microsoft.com/office/drawing/2014/main" id="{3C949506-E2FD-4205-920E-81B2060DA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1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" name="Line 9">
                  <a:extLst>
                    <a:ext uri="{FF2B5EF4-FFF2-40B4-BE49-F238E27FC236}">
                      <a16:creationId xmlns:a16="http://schemas.microsoft.com/office/drawing/2014/main" id="{12046636-79D0-489E-BC98-B6F2AA5CA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2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" name="Line 10">
                  <a:extLst>
                    <a:ext uri="{FF2B5EF4-FFF2-40B4-BE49-F238E27FC236}">
                      <a16:creationId xmlns:a16="http://schemas.microsoft.com/office/drawing/2014/main" id="{FBB93082-2BE2-46C4-BC73-C9496ECB5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3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" name="Line 11">
                  <a:extLst>
                    <a:ext uri="{FF2B5EF4-FFF2-40B4-BE49-F238E27FC236}">
                      <a16:creationId xmlns:a16="http://schemas.microsoft.com/office/drawing/2014/main" id="{2CE26688-E3BA-4828-B520-1963B6DF6A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4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" name="Line 12">
                  <a:extLst>
                    <a:ext uri="{FF2B5EF4-FFF2-40B4-BE49-F238E27FC236}">
                      <a16:creationId xmlns:a16="http://schemas.microsoft.com/office/drawing/2014/main" id="{D4000A36-0AC9-4697-9072-E664BC773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5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" name="Line 13">
                  <a:extLst>
                    <a:ext uri="{FF2B5EF4-FFF2-40B4-BE49-F238E27FC236}">
                      <a16:creationId xmlns:a16="http://schemas.microsoft.com/office/drawing/2014/main" id="{E7CC7951-0B99-413E-9942-B812C5C05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6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" name="Line 14">
                  <a:extLst>
                    <a:ext uri="{FF2B5EF4-FFF2-40B4-BE49-F238E27FC236}">
                      <a16:creationId xmlns:a16="http://schemas.microsoft.com/office/drawing/2014/main" id="{0F8A33DA-F6AB-412C-B6D4-3940B99C3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7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0" name="Line 15">
                  <a:extLst>
                    <a:ext uri="{FF2B5EF4-FFF2-40B4-BE49-F238E27FC236}">
                      <a16:creationId xmlns:a16="http://schemas.microsoft.com/office/drawing/2014/main" id="{CE25A450-52B6-4DF6-A2A0-C36342A43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8408" y="4595479"/>
                  <a:ext cx="0" cy="6508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9" name="Line 24">
                  <a:extLst>
                    <a:ext uri="{FF2B5EF4-FFF2-40B4-BE49-F238E27FC236}">
                      <a16:creationId xmlns:a16="http://schemas.microsoft.com/office/drawing/2014/main" id="{621E3780-75CE-4CD5-ACFB-B065A8F5B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7270" y="1469691"/>
                  <a:ext cx="0" cy="30099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0" name="Line 25">
                  <a:extLst>
                    <a:ext uri="{FF2B5EF4-FFF2-40B4-BE49-F238E27FC236}">
                      <a16:creationId xmlns:a16="http://schemas.microsoft.com/office/drawing/2014/main" id="{BD66DA67-24F5-4A1E-A53C-6E3B8F120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4479591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1" name="Line 26">
                  <a:extLst>
                    <a:ext uri="{FF2B5EF4-FFF2-40B4-BE49-F238E27FC236}">
                      <a16:creationId xmlns:a16="http://schemas.microsoft.com/office/drawing/2014/main" id="{860DFEA7-2B6F-4B85-9E72-0E826B46B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3876341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2" name="Line 27">
                  <a:extLst>
                    <a:ext uri="{FF2B5EF4-FFF2-40B4-BE49-F238E27FC236}">
                      <a16:creationId xmlns:a16="http://schemas.microsoft.com/office/drawing/2014/main" id="{A6CFFBCB-D348-42FB-B3CA-D4C201DB6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3274679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3" name="Line 28">
                  <a:extLst>
                    <a:ext uri="{FF2B5EF4-FFF2-40B4-BE49-F238E27FC236}">
                      <a16:creationId xmlns:a16="http://schemas.microsoft.com/office/drawing/2014/main" id="{D63A44F8-8C40-46F1-8C1A-14F7C8CD4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2673016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4" name="Line 29">
                  <a:extLst>
                    <a:ext uri="{FF2B5EF4-FFF2-40B4-BE49-F238E27FC236}">
                      <a16:creationId xmlns:a16="http://schemas.microsoft.com/office/drawing/2014/main" id="{A880A15A-8074-47CC-BD36-EB4684023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2071354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5" name="Line 30">
                  <a:extLst>
                    <a:ext uri="{FF2B5EF4-FFF2-40B4-BE49-F238E27FC236}">
                      <a16:creationId xmlns:a16="http://schemas.microsoft.com/office/drawing/2014/main" id="{0FB7EA70-097B-4626-B807-A48714AF67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2183" y="1469691"/>
                  <a:ext cx="65087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2" name="Freeform 37">
                  <a:extLst>
                    <a:ext uri="{FF2B5EF4-FFF2-40B4-BE49-F238E27FC236}">
                      <a16:creationId xmlns:a16="http://schemas.microsoft.com/office/drawing/2014/main" id="{1D460805-E14C-4AEB-A567-D944A9ABE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270" y="1352216"/>
                  <a:ext cx="2854325" cy="3243263"/>
                </a:xfrm>
                <a:custGeom>
                  <a:avLst/>
                  <a:gdLst>
                    <a:gd name="T0" fmla="*/ 0 w 442"/>
                    <a:gd name="T1" fmla="*/ 0 h 501"/>
                    <a:gd name="T2" fmla="*/ 0 w 442"/>
                    <a:gd name="T3" fmla="*/ 501 h 501"/>
                    <a:gd name="T4" fmla="*/ 442 w 442"/>
                    <a:gd name="T5" fmla="*/ 501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42" h="501">
                      <a:moveTo>
                        <a:pt x="0" y="0"/>
                      </a:moveTo>
                      <a:lnTo>
                        <a:pt x="0" y="501"/>
                      </a:lnTo>
                      <a:lnTo>
                        <a:pt x="442" y="501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id="{4C53A8A5-12E3-4EB2-9499-B2B5BC648C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0458" y="2919079"/>
                  <a:ext cx="2647950" cy="1560513"/>
                </a:xfrm>
                <a:custGeom>
                  <a:avLst/>
                  <a:gdLst>
                    <a:gd name="T0" fmla="*/ 6 w 410"/>
                    <a:gd name="T1" fmla="*/ 223 h 241"/>
                    <a:gd name="T2" fmla="*/ 15 w 410"/>
                    <a:gd name="T3" fmla="*/ 236 h 241"/>
                    <a:gd name="T4" fmla="*/ 24 w 410"/>
                    <a:gd name="T5" fmla="*/ 241 h 241"/>
                    <a:gd name="T6" fmla="*/ 33 w 410"/>
                    <a:gd name="T7" fmla="*/ 241 h 241"/>
                    <a:gd name="T8" fmla="*/ 41 w 410"/>
                    <a:gd name="T9" fmla="*/ 241 h 241"/>
                    <a:gd name="T10" fmla="*/ 50 w 410"/>
                    <a:gd name="T11" fmla="*/ 241 h 241"/>
                    <a:gd name="T12" fmla="*/ 59 w 410"/>
                    <a:gd name="T13" fmla="*/ 241 h 241"/>
                    <a:gd name="T14" fmla="*/ 68 w 410"/>
                    <a:gd name="T15" fmla="*/ 236 h 241"/>
                    <a:gd name="T16" fmla="*/ 77 w 410"/>
                    <a:gd name="T17" fmla="*/ 229 h 241"/>
                    <a:gd name="T18" fmla="*/ 86 w 410"/>
                    <a:gd name="T19" fmla="*/ 227 h 241"/>
                    <a:gd name="T20" fmla="*/ 95 w 410"/>
                    <a:gd name="T21" fmla="*/ 227 h 241"/>
                    <a:gd name="T22" fmla="*/ 103 w 410"/>
                    <a:gd name="T23" fmla="*/ 225 h 241"/>
                    <a:gd name="T24" fmla="*/ 112 w 410"/>
                    <a:gd name="T25" fmla="*/ 208 h 241"/>
                    <a:gd name="T26" fmla="*/ 121 w 410"/>
                    <a:gd name="T27" fmla="*/ 174 h 241"/>
                    <a:gd name="T28" fmla="*/ 130 w 410"/>
                    <a:gd name="T29" fmla="*/ 162 h 241"/>
                    <a:gd name="T30" fmla="*/ 139 w 410"/>
                    <a:gd name="T31" fmla="*/ 149 h 241"/>
                    <a:gd name="T32" fmla="*/ 148 w 410"/>
                    <a:gd name="T33" fmla="*/ 139 h 241"/>
                    <a:gd name="T34" fmla="*/ 156 w 410"/>
                    <a:gd name="T35" fmla="*/ 127 h 241"/>
                    <a:gd name="T36" fmla="*/ 165 w 410"/>
                    <a:gd name="T37" fmla="*/ 119 h 241"/>
                    <a:gd name="T38" fmla="*/ 174 w 410"/>
                    <a:gd name="T39" fmla="*/ 104 h 241"/>
                    <a:gd name="T40" fmla="*/ 183 w 410"/>
                    <a:gd name="T41" fmla="*/ 100 h 241"/>
                    <a:gd name="T42" fmla="*/ 192 w 410"/>
                    <a:gd name="T43" fmla="*/ 95 h 241"/>
                    <a:gd name="T44" fmla="*/ 201 w 410"/>
                    <a:gd name="T45" fmla="*/ 88 h 241"/>
                    <a:gd name="T46" fmla="*/ 210 w 410"/>
                    <a:gd name="T47" fmla="*/ 77 h 241"/>
                    <a:gd name="T48" fmla="*/ 218 w 410"/>
                    <a:gd name="T49" fmla="*/ 66 h 241"/>
                    <a:gd name="T50" fmla="*/ 227 w 410"/>
                    <a:gd name="T51" fmla="*/ 52 h 241"/>
                    <a:gd name="T52" fmla="*/ 236 w 410"/>
                    <a:gd name="T53" fmla="*/ 46 h 241"/>
                    <a:gd name="T54" fmla="*/ 245 w 410"/>
                    <a:gd name="T55" fmla="*/ 41 h 241"/>
                    <a:gd name="T56" fmla="*/ 254 w 410"/>
                    <a:gd name="T57" fmla="*/ 38 h 241"/>
                    <a:gd name="T58" fmla="*/ 263 w 410"/>
                    <a:gd name="T59" fmla="*/ 32 h 241"/>
                    <a:gd name="T60" fmla="*/ 271 w 410"/>
                    <a:gd name="T61" fmla="*/ 24 h 241"/>
                    <a:gd name="T62" fmla="*/ 280 w 410"/>
                    <a:gd name="T63" fmla="*/ 15 h 241"/>
                    <a:gd name="T64" fmla="*/ 289 w 410"/>
                    <a:gd name="T65" fmla="*/ 4 h 241"/>
                    <a:gd name="T66" fmla="*/ 298 w 410"/>
                    <a:gd name="T67" fmla="*/ 20 h 241"/>
                    <a:gd name="T68" fmla="*/ 307 w 410"/>
                    <a:gd name="T69" fmla="*/ 23 h 241"/>
                    <a:gd name="T70" fmla="*/ 316 w 410"/>
                    <a:gd name="T71" fmla="*/ 23 h 241"/>
                    <a:gd name="T72" fmla="*/ 325 w 410"/>
                    <a:gd name="T73" fmla="*/ 23 h 241"/>
                    <a:gd name="T74" fmla="*/ 333 w 410"/>
                    <a:gd name="T75" fmla="*/ 22 h 241"/>
                    <a:gd name="T76" fmla="*/ 342 w 410"/>
                    <a:gd name="T77" fmla="*/ 20 h 241"/>
                    <a:gd name="T78" fmla="*/ 351 w 410"/>
                    <a:gd name="T79" fmla="*/ 19 h 241"/>
                    <a:gd name="T80" fmla="*/ 360 w 410"/>
                    <a:gd name="T81" fmla="*/ 40 h 241"/>
                    <a:gd name="T82" fmla="*/ 369 w 410"/>
                    <a:gd name="T83" fmla="*/ 46 h 241"/>
                    <a:gd name="T84" fmla="*/ 378 w 410"/>
                    <a:gd name="T85" fmla="*/ 51 h 241"/>
                    <a:gd name="T86" fmla="*/ 386 w 410"/>
                    <a:gd name="T87" fmla="*/ 59 h 241"/>
                    <a:gd name="T88" fmla="*/ 395 w 410"/>
                    <a:gd name="T89" fmla="*/ 66 h 241"/>
                    <a:gd name="T90" fmla="*/ 404 w 410"/>
                    <a:gd name="T91" fmla="*/ 7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10" h="241">
                      <a:moveTo>
                        <a:pt x="0" y="218"/>
                      </a:moveTo>
                      <a:lnTo>
                        <a:pt x="3" y="218"/>
                      </a:lnTo>
                      <a:lnTo>
                        <a:pt x="6" y="223"/>
                      </a:lnTo>
                      <a:lnTo>
                        <a:pt x="9" y="227"/>
                      </a:lnTo>
                      <a:lnTo>
                        <a:pt x="12" y="236"/>
                      </a:lnTo>
                      <a:lnTo>
                        <a:pt x="15" y="236"/>
                      </a:lnTo>
                      <a:lnTo>
                        <a:pt x="18" y="236"/>
                      </a:lnTo>
                      <a:lnTo>
                        <a:pt x="21" y="236"/>
                      </a:lnTo>
                      <a:lnTo>
                        <a:pt x="24" y="241"/>
                      </a:lnTo>
                      <a:lnTo>
                        <a:pt x="27" y="241"/>
                      </a:lnTo>
                      <a:lnTo>
                        <a:pt x="30" y="241"/>
                      </a:lnTo>
                      <a:lnTo>
                        <a:pt x="33" y="241"/>
                      </a:lnTo>
                      <a:lnTo>
                        <a:pt x="36" y="241"/>
                      </a:lnTo>
                      <a:lnTo>
                        <a:pt x="39" y="241"/>
                      </a:lnTo>
                      <a:lnTo>
                        <a:pt x="41" y="241"/>
                      </a:lnTo>
                      <a:lnTo>
                        <a:pt x="44" y="241"/>
                      </a:lnTo>
                      <a:lnTo>
                        <a:pt x="47" y="241"/>
                      </a:lnTo>
                      <a:lnTo>
                        <a:pt x="50" y="241"/>
                      </a:lnTo>
                      <a:lnTo>
                        <a:pt x="53" y="240"/>
                      </a:lnTo>
                      <a:lnTo>
                        <a:pt x="56" y="241"/>
                      </a:lnTo>
                      <a:lnTo>
                        <a:pt x="59" y="241"/>
                      </a:lnTo>
                      <a:lnTo>
                        <a:pt x="62" y="240"/>
                      </a:lnTo>
                      <a:lnTo>
                        <a:pt x="65" y="236"/>
                      </a:lnTo>
                      <a:lnTo>
                        <a:pt x="68" y="236"/>
                      </a:lnTo>
                      <a:lnTo>
                        <a:pt x="71" y="236"/>
                      </a:lnTo>
                      <a:lnTo>
                        <a:pt x="74" y="233"/>
                      </a:lnTo>
                      <a:lnTo>
                        <a:pt x="77" y="229"/>
                      </a:lnTo>
                      <a:lnTo>
                        <a:pt x="80" y="227"/>
                      </a:lnTo>
                      <a:lnTo>
                        <a:pt x="83" y="227"/>
                      </a:lnTo>
                      <a:lnTo>
                        <a:pt x="86" y="227"/>
                      </a:lnTo>
                      <a:lnTo>
                        <a:pt x="89" y="230"/>
                      </a:lnTo>
                      <a:lnTo>
                        <a:pt x="92" y="225"/>
                      </a:lnTo>
                      <a:lnTo>
                        <a:pt x="95" y="227"/>
                      </a:lnTo>
                      <a:lnTo>
                        <a:pt x="97" y="224"/>
                      </a:lnTo>
                      <a:lnTo>
                        <a:pt x="100" y="233"/>
                      </a:lnTo>
                      <a:lnTo>
                        <a:pt x="103" y="225"/>
                      </a:lnTo>
                      <a:lnTo>
                        <a:pt x="106" y="217"/>
                      </a:lnTo>
                      <a:lnTo>
                        <a:pt x="109" y="214"/>
                      </a:lnTo>
                      <a:lnTo>
                        <a:pt x="112" y="208"/>
                      </a:lnTo>
                      <a:lnTo>
                        <a:pt x="115" y="206"/>
                      </a:lnTo>
                      <a:lnTo>
                        <a:pt x="118" y="188"/>
                      </a:lnTo>
                      <a:lnTo>
                        <a:pt x="121" y="174"/>
                      </a:lnTo>
                      <a:lnTo>
                        <a:pt x="124" y="167"/>
                      </a:lnTo>
                      <a:lnTo>
                        <a:pt x="127" y="165"/>
                      </a:lnTo>
                      <a:lnTo>
                        <a:pt x="130" y="162"/>
                      </a:lnTo>
                      <a:lnTo>
                        <a:pt x="133" y="155"/>
                      </a:lnTo>
                      <a:lnTo>
                        <a:pt x="136" y="150"/>
                      </a:lnTo>
                      <a:lnTo>
                        <a:pt x="139" y="149"/>
                      </a:lnTo>
                      <a:lnTo>
                        <a:pt x="142" y="149"/>
                      </a:lnTo>
                      <a:lnTo>
                        <a:pt x="145" y="147"/>
                      </a:lnTo>
                      <a:lnTo>
                        <a:pt x="148" y="139"/>
                      </a:lnTo>
                      <a:lnTo>
                        <a:pt x="151" y="137"/>
                      </a:lnTo>
                      <a:lnTo>
                        <a:pt x="154" y="131"/>
                      </a:lnTo>
                      <a:lnTo>
                        <a:pt x="156" y="127"/>
                      </a:lnTo>
                      <a:lnTo>
                        <a:pt x="159" y="124"/>
                      </a:lnTo>
                      <a:lnTo>
                        <a:pt x="162" y="120"/>
                      </a:lnTo>
                      <a:lnTo>
                        <a:pt x="165" y="119"/>
                      </a:lnTo>
                      <a:lnTo>
                        <a:pt x="168" y="113"/>
                      </a:lnTo>
                      <a:lnTo>
                        <a:pt x="171" y="107"/>
                      </a:lnTo>
                      <a:lnTo>
                        <a:pt x="174" y="104"/>
                      </a:lnTo>
                      <a:lnTo>
                        <a:pt x="177" y="106"/>
                      </a:lnTo>
                      <a:lnTo>
                        <a:pt x="180" y="100"/>
                      </a:lnTo>
                      <a:lnTo>
                        <a:pt x="183" y="100"/>
                      </a:lnTo>
                      <a:lnTo>
                        <a:pt x="186" y="95"/>
                      </a:lnTo>
                      <a:lnTo>
                        <a:pt x="189" y="94"/>
                      </a:lnTo>
                      <a:lnTo>
                        <a:pt x="192" y="95"/>
                      </a:lnTo>
                      <a:lnTo>
                        <a:pt x="195" y="92"/>
                      </a:lnTo>
                      <a:lnTo>
                        <a:pt x="198" y="90"/>
                      </a:lnTo>
                      <a:lnTo>
                        <a:pt x="201" y="88"/>
                      </a:lnTo>
                      <a:lnTo>
                        <a:pt x="204" y="83"/>
                      </a:lnTo>
                      <a:lnTo>
                        <a:pt x="207" y="80"/>
                      </a:lnTo>
                      <a:lnTo>
                        <a:pt x="210" y="77"/>
                      </a:lnTo>
                      <a:lnTo>
                        <a:pt x="212" y="74"/>
                      </a:lnTo>
                      <a:lnTo>
                        <a:pt x="215" y="70"/>
                      </a:lnTo>
                      <a:lnTo>
                        <a:pt x="218" y="66"/>
                      </a:lnTo>
                      <a:lnTo>
                        <a:pt x="221" y="62"/>
                      </a:lnTo>
                      <a:lnTo>
                        <a:pt x="224" y="57"/>
                      </a:lnTo>
                      <a:lnTo>
                        <a:pt x="227" y="52"/>
                      </a:lnTo>
                      <a:lnTo>
                        <a:pt x="230" y="48"/>
                      </a:lnTo>
                      <a:lnTo>
                        <a:pt x="233" y="43"/>
                      </a:lnTo>
                      <a:lnTo>
                        <a:pt x="236" y="46"/>
                      </a:lnTo>
                      <a:lnTo>
                        <a:pt x="239" y="45"/>
                      </a:lnTo>
                      <a:lnTo>
                        <a:pt x="242" y="42"/>
                      </a:lnTo>
                      <a:lnTo>
                        <a:pt x="245" y="41"/>
                      </a:lnTo>
                      <a:lnTo>
                        <a:pt x="248" y="41"/>
                      </a:lnTo>
                      <a:lnTo>
                        <a:pt x="251" y="39"/>
                      </a:lnTo>
                      <a:lnTo>
                        <a:pt x="254" y="38"/>
                      </a:lnTo>
                      <a:lnTo>
                        <a:pt x="257" y="36"/>
                      </a:lnTo>
                      <a:lnTo>
                        <a:pt x="260" y="34"/>
                      </a:lnTo>
                      <a:lnTo>
                        <a:pt x="263" y="32"/>
                      </a:lnTo>
                      <a:lnTo>
                        <a:pt x="266" y="30"/>
                      </a:lnTo>
                      <a:lnTo>
                        <a:pt x="269" y="27"/>
                      </a:lnTo>
                      <a:lnTo>
                        <a:pt x="271" y="24"/>
                      </a:lnTo>
                      <a:lnTo>
                        <a:pt x="274" y="20"/>
                      </a:lnTo>
                      <a:lnTo>
                        <a:pt x="277" y="18"/>
                      </a:lnTo>
                      <a:lnTo>
                        <a:pt x="280" y="15"/>
                      </a:lnTo>
                      <a:lnTo>
                        <a:pt x="283" y="11"/>
                      </a:lnTo>
                      <a:lnTo>
                        <a:pt x="286" y="8"/>
                      </a:lnTo>
                      <a:lnTo>
                        <a:pt x="289" y="4"/>
                      </a:lnTo>
                      <a:lnTo>
                        <a:pt x="292" y="0"/>
                      </a:lnTo>
                      <a:lnTo>
                        <a:pt x="295" y="15"/>
                      </a:lnTo>
                      <a:lnTo>
                        <a:pt x="298" y="20"/>
                      </a:lnTo>
                      <a:lnTo>
                        <a:pt x="301" y="21"/>
                      </a:lnTo>
                      <a:lnTo>
                        <a:pt x="304" y="22"/>
                      </a:lnTo>
                      <a:lnTo>
                        <a:pt x="307" y="23"/>
                      </a:lnTo>
                      <a:lnTo>
                        <a:pt x="310" y="23"/>
                      </a:lnTo>
                      <a:lnTo>
                        <a:pt x="313" y="24"/>
                      </a:lnTo>
                      <a:lnTo>
                        <a:pt x="316" y="23"/>
                      </a:lnTo>
                      <a:lnTo>
                        <a:pt x="319" y="23"/>
                      </a:lnTo>
                      <a:lnTo>
                        <a:pt x="322" y="22"/>
                      </a:lnTo>
                      <a:lnTo>
                        <a:pt x="325" y="23"/>
                      </a:lnTo>
                      <a:lnTo>
                        <a:pt x="327" y="23"/>
                      </a:lnTo>
                      <a:lnTo>
                        <a:pt x="330" y="23"/>
                      </a:lnTo>
                      <a:lnTo>
                        <a:pt x="333" y="22"/>
                      </a:lnTo>
                      <a:lnTo>
                        <a:pt x="336" y="21"/>
                      </a:lnTo>
                      <a:lnTo>
                        <a:pt x="339" y="20"/>
                      </a:lnTo>
                      <a:lnTo>
                        <a:pt x="342" y="20"/>
                      </a:lnTo>
                      <a:lnTo>
                        <a:pt x="345" y="20"/>
                      </a:lnTo>
                      <a:lnTo>
                        <a:pt x="348" y="19"/>
                      </a:lnTo>
                      <a:lnTo>
                        <a:pt x="351" y="19"/>
                      </a:lnTo>
                      <a:lnTo>
                        <a:pt x="354" y="35"/>
                      </a:lnTo>
                      <a:lnTo>
                        <a:pt x="357" y="38"/>
                      </a:lnTo>
                      <a:lnTo>
                        <a:pt x="360" y="40"/>
                      </a:lnTo>
                      <a:lnTo>
                        <a:pt x="363" y="43"/>
                      </a:lnTo>
                      <a:lnTo>
                        <a:pt x="366" y="45"/>
                      </a:lnTo>
                      <a:lnTo>
                        <a:pt x="369" y="46"/>
                      </a:lnTo>
                      <a:lnTo>
                        <a:pt x="372" y="49"/>
                      </a:lnTo>
                      <a:lnTo>
                        <a:pt x="375" y="50"/>
                      </a:lnTo>
                      <a:lnTo>
                        <a:pt x="378" y="51"/>
                      </a:lnTo>
                      <a:lnTo>
                        <a:pt x="381" y="53"/>
                      </a:lnTo>
                      <a:lnTo>
                        <a:pt x="384" y="56"/>
                      </a:lnTo>
                      <a:lnTo>
                        <a:pt x="386" y="59"/>
                      </a:lnTo>
                      <a:lnTo>
                        <a:pt x="389" y="61"/>
                      </a:lnTo>
                      <a:lnTo>
                        <a:pt x="392" y="64"/>
                      </a:lnTo>
                      <a:lnTo>
                        <a:pt x="395" y="66"/>
                      </a:lnTo>
                      <a:lnTo>
                        <a:pt x="398" y="67"/>
                      </a:lnTo>
                      <a:lnTo>
                        <a:pt x="401" y="69"/>
                      </a:lnTo>
                      <a:lnTo>
                        <a:pt x="404" y="71"/>
                      </a:lnTo>
                      <a:lnTo>
                        <a:pt x="407" y="72"/>
                      </a:lnTo>
                      <a:lnTo>
                        <a:pt x="410" y="74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id="{85E3F554-4446-40D1-B6A0-8A6F7D49D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0458" y="2536491"/>
                  <a:ext cx="2647950" cy="1766888"/>
                </a:xfrm>
                <a:custGeom>
                  <a:avLst/>
                  <a:gdLst>
                    <a:gd name="T0" fmla="*/ 6 w 410"/>
                    <a:gd name="T1" fmla="*/ 263 h 273"/>
                    <a:gd name="T2" fmla="*/ 15 w 410"/>
                    <a:gd name="T3" fmla="*/ 265 h 273"/>
                    <a:gd name="T4" fmla="*/ 24 w 410"/>
                    <a:gd name="T5" fmla="*/ 270 h 273"/>
                    <a:gd name="T6" fmla="*/ 33 w 410"/>
                    <a:gd name="T7" fmla="*/ 273 h 273"/>
                    <a:gd name="T8" fmla="*/ 41 w 410"/>
                    <a:gd name="T9" fmla="*/ 270 h 273"/>
                    <a:gd name="T10" fmla="*/ 50 w 410"/>
                    <a:gd name="T11" fmla="*/ 270 h 273"/>
                    <a:gd name="T12" fmla="*/ 59 w 410"/>
                    <a:gd name="T13" fmla="*/ 268 h 273"/>
                    <a:gd name="T14" fmla="*/ 68 w 410"/>
                    <a:gd name="T15" fmla="*/ 265 h 273"/>
                    <a:gd name="T16" fmla="*/ 77 w 410"/>
                    <a:gd name="T17" fmla="*/ 256 h 273"/>
                    <a:gd name="T18" fmla="*/ 86 w 410"/>
                    <a:gd name="T19" fmla="*/ 240 h 273"/>
                    <a:gd name="T20" fmla="*/ 95 w 410"/>
                    <a:gd name="T21" fmla="*/ 237 h 273"/>
                    <a:gd name="T22" fmla="*/ 103 w 410"/>
                    <a:gd name="T23" fmla="*/ 218 h 273"/>
                    <a:gd name="T24" fmla="*/ 112 w 410"/>
                    <a:gd name="T25" fmla="*/ 210 h 273"/>
                    <a:gd name="T26" fmla="*/ 121 w 410"/>
                    <a:gd name="T27" fmla="*/ 187 h 273"/>
                    <a:gd name="T28" fmla="*/ 130 w 410"/>
                    <a:gd name="T29" fmla="*/ 175 h 273"/>
                    <a:gd name="T30" fmla="*/ 139 w 410"/>
                    <a:gd name="T31" fmla="*/ 166 h 273"/>
                    <a:gd name="T32" fmla="*/ 148 w 410"/>
                    <a:gd name="T33" fmla="*/ 153 h 273"/>
                    <a:gd name="T34" fmla="*/ 156 w 410"/>
                    <a:gd name="T35" fmla="*/ 136 h 273"/>
                    <a:gd name="T36" fmla="*/ 165 w 410"/>
                    <a:gd name="T37" fmla="*/ 122 h 273"/>
                    <a:gd name="T38" fmla="*/ 174 w 410"/>
                    <a:gd name="T39" fmla="*/ 107 h 273"/>
                    <a:gd name="T40" fmla="*/ 183 w 410"/>
                    <a:gd name="T41" fmla="*/ 101 h 273"/>
                    <a:gd name="T42" fmla="*/ 192 w 410"/>
                    <a:gd name="T43" fmla="*/ 95 h 273"/>
                    <a:gd name="T44" fmla="*/ 201 w 410"/>
                    <a:gd name="T45" fmla="*/ 87 h 273"/>
                    <a:gd name="T46" fmla="*/ 210 w 410"/>
                    <a:gd name="T47" fmla="*/ 77 h 273"/>
                    <a:gd name="T48" fmla="*/ 218 w 410"/>
                    <a:gd name="T49" fmla="*/ 65 h 273"/>
                    <a:gd name="T50" fmla="*/ 227 w 410"/>
                    <a:gd name="T51" fmla="*/ 49 h 273"/>
                    <a:gd name="T52" fmla="*/ 236 w 410"/>
                    <a:gd name="T53" fmla="*/ 45 h 273"/>
                    <a:gd name="T54" fmla="*/ 245 w 410"/>
                    <a:gd name="T55" fmla="*/ 40 h 273"/>
                    <a:gd name="T56" fmla="*/ 254 w 410"/>
                    <a:gd name="T57" fmla="*/ 37 h 273"/>
                    <a:gd name="T58" fmla="*/ 263 w 410"/>
                    <a:gd name="T59" fmla="*/ 31 h 273"/>
                    <a:gd name="T60" fmla="*/ 271 w 410"/>
                    <a:gd name="T61" fmla="*/ 23 h 273"/>
                    <a:gd name="T62" fmla="*/ 280 w 410"/>
                    <a:gd name="T63" fmla="*/ 14 h 273"/>
                    <a:gd name="T64" fmla="*/ 289 w 410"/>
                    <a:gd name="T65" fmla="*/ 4 h 273"/>
                    <a:gd name="T66" fmla="*/ 298 w 410"/>
                    <a:gd name="T67" fmla="*/ 21 h 273"/>
                    <a:gd name="T68" fmla="*/ 307 w 410"/>
                    <a:gd name="T69" fmla="*/ 24 h 273"/>
                    <a:gd name="T70" fmla="*/ 316 w 410"/>
                    <a:gd name="T71" fmla="*/ 25 h 273"/>
                    <a:gd name="T72" fmla="*/ 325 w 410"/>
                    <a:gd name="T73" fmla="*/ 24 h 273"/>
                    <a:gd name="T74" fmla="*/ 333 w 410"/>
                    <a:gd name="T75" fmla="*/ 24 h 273"/>
                    <a:gd name="T76" fmla="*/ 342 w 410"/>
                    <a:gd name="T77" fmla="*/ 22 h 273"/>
                    <a:gd name="T78" fmla="*/ 351 w 410"/>
                    <a:gd name="T79" fmla="*/ 20 h 273"/>
                    <a:gd name="T80" fmla="*/ 360 w 410"/>
                    <a:gd name="T81" fmla="*/ 42 h 273"/>
                    <a:gd name="T82" fmla="*/ 369 w 410"/>
                    <a:gd name="T83" fmla="*/ 48 h 273"/>
                    <a:gd name="T84" fmla="*/ 378 w 410"/>
                    <a:gd name="T85" fmla="*/ 52 h 273"/>
                    <a:gd name="T86" fmla="*/ 386 w 410"/>
                    <a:gd name="T87" fmla="*/ 57 h 273"/>
                    <a:gd name="T88" fmla="*/ 395 w 410"/>
                    <a:gd name="T89" fmla="*/ 63 h 273"/>
                    <a:gd name="T90" fmla="*/ 404 w 410"/>
                    <a:gd name="T91" fmla="*/ 66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10" h="273">
                      <a:moveTo>
                        <a:pt x="0" y="263"/>
                      </a:moveTo>
                      <a:lnTo>
                        <a:pt x="3" y="263"/>
                      </a:lnTo>
                      <a:lnTo>
                        <a:pt x="6" y="263"/>
                      </a:lnTo>
                      <a:lnTo>
                        <a:pt x="9" y="263"/>
                      </a:lnTo>
                      <a:lnTo>
                        <a:pt x="12" y="265"/>
                      </a:lnTo>
                      <a:lnTo>
                        <a:pt x="15" y="265"/>
                      </a:lnTo>
                      <a:lnTo>
                        <a:pt x="18" y="265"/>
                      </a:lnTo>
                      <a:lnTo>
                        <a:pt x="21" y="265"/>
                      </a:lnTo>
                      <a:lnTo>
                        <a:pt x="24" y="270"/>
                      </a:lnTo>
                      <a:lnTo>
                        <a:pt x="27" y="270"/>
                      </a:lnTo>
                      <a:lnTo>
                        <a:pt x="30" y="273"/>
                      </a:lnTo>
                      <a:lnTo>
                        <a:pt x="33" y="273"/>
                      </a:lnTo>
                      <a:lnTo>
                        <a:pt x="36" y="267"/>
                      </a:lnTo>
                      <a:lnTo>
                        <a:pt x="39" y="267"/>
                      </a:lnTo>
                      <a:lnTo>
                        <a:pt x="41" y="270"/>
                      </a:lnTo>
                      <a:lnTo>
                        <a:pt x="44" y="270"/>
                      </a:lnTo>
                      <a:lnTo>
                        <a:pt x="47" y="270"/>
                      </a:lnTo>
                      <a:lnTo>
                        <a:pt x="50" y="270"/>
                      </a:lnTo>
                      <a:lnTo>
                        <a:pt x="53" y="266"/>
                      </a:lnTo>
                      <a:lnTo>
                        <a:pt x="56" y="268"/>
                      </a:lnTo>
                      <a:lnTo>
                        <a:pt x="59" y="268"/>
                      </a:lnTo>
                      <a:lnTo>
                        <a:pt x="62" y="266"/>
                      </a:lnTo>
                      <a:lnTo>
                        <a:pt x="65" y="265"/>
                      </a:lnTo>
                      <a:lnTo>
                        <a:pt x="68" y="265"/>
                      </a:lnTo>
                      <a:lnTo>
                        <a:pt x="71" y="265"/>
                      </a:lnTo>
                      <a:lnTo>
                        <a:pt x="74" y="260"/>
                      </a:lnTo>
                      <a:lnTo>
                        <a:pt x="77" y="256"/>
                      </a:lnTo>
                      <a:lnTo>
                        <a:pt x="80" y="249"/>
                      </a:lnTo>
                      <a:lnTo>
                        <a:pt x="83" y="249"/>
                      </a:lnTo>
                      <a:lnTo>
                        <a:pt x="86" y="240"/>
                      </a:lnTo>
                      <a:lnTo>
                        <a:pt x="89" y="241"/>
                      </a:lnTo>
                      <a:lnTo>
                        <a:pt x="92" y="241"/>
                      </a:lnTo>
                      <a:lnTo>
                        <a:pt x="95" y="237"/>
                      </a:lnTo>
                      <a:lnTo>
                        <a:pt x="97" y="236"/>
                      </a:lnTo>
                      <a:lnTo>
                        <a:pt x="100" y="228"/>
                      </a:lnTo>
                      <a:lnTo>
                        <a:pt x="103" y="218"/>
                      </a:lnTo>
                      <a:lnTo>
                        <a:pt x="106" y="216"/>
                      </a:lnTo>
                      <a:lnTo>
                        <a:pt x="109" y="214"/>
                      </a:lnTo>
                      <a:lnTo>
                        <a:pt x="112" y="210"/>
                      </a:lnTo>
                      <a:lnTo>
                        <a:pt x="115" y="203"/>
                      </a:lnTo>
                      <a:lnTo>
                        <a:pt x="118" y="199"/>
                      </a:lnTo>
                      <a:lnTo>
                        <a:pt x="121" y="187"/>
                      </a:lnTo>
                      <a:lnTo>
                        <a:pt x="124" y="183"/>
                      </a:lnTo>
                      <a:lnTo>
                        <a:pt x="127" y="181"/>
                      </a:lnTo>
                      <a:lnTo>
                        <a:pt x="130" y="175"/>
                      </a:lnTo>
                      <a:lnTo>
                        <a:pt x="133" y="172"/>
                      </a:lnTo>
                      <a:lnTo>
                        <a:pt x="136" y="170"/>
                      </a:lnTo>
                      <a:lnTo>
                        <a:pt x="139" y="166"/>
                      </a:lnTo>
                      <a:lnTo>
                        <a:pt x="142" y="163"/>
                      </a:lnTo>
                      <a:lnTo>
                        <a:pt x="145" y="158"/>
                      </a:lnTo>
                      <a:lnTo>
                        <a:pt x="148" y="153"/>
                      </a:lnTo>
                      <a:lnTo>
                        <a:pt x="151" y="145"/>
                      </a:lnTo>
                      <a:lnTo>
                        <a:pt x="154" y="139"/>
                      </a:lnTo>
                      <a:lnTo>
                        <a:pt x="156" y="136"/>
                      </a:lnTo>
                      <a:lnTo>
                        <a:pt x="159" y="131"/>
                      </a:lnTo>
                      <a:lnTo>
                        <a:pt x="162" y="125"/>
                      </a:lnTo>
                      <a:lnTo>
                        <a:pt x="165" y="122"/>
                      </a:lnTo>
                      <a:lnTo>
                        <a:pt x="168" y="116"/>
                      </a:lnTo>
                      <a:lnTo>
                        <a:pt x="171" y="111"/>
                      </a:lnTo>
                      <a:lnTo>
                        <a:pt x="174" y="107"/>
                      </a:lnTo>
                      <a:lnTo>
                        <a:pt x="177" y="108"/>
                      </a:lnTo>
                      <a:lnTo>
                        <a:pt x="180" y="103"/>
                      </a:lnTo>
                      <a:lnTo>
                        <a:pt x="183" y="101"/>
                      </a:lnTo>
                      <a:lnTo>
                        <a:pt x="186" y="100"/>
                      </a:lnTo>
                      <a:lnTo>
                        <a:pt x="189" y="98"/>
                      </a:lnTo>
                      <a:lnTo>
                        <a:pt x="192" y="95"/>
                      </a:lnTo>
                      <a:lnTo>
                        <a:pt x="195" y="93"/>
                      </a:lnTo>
                      <a:lnTo>
                        <a:pt x="198" y="90"/>
                      </a:lnTo>
                      <a:lnTo>
                        <a:pt x="201" y="87"/>
                      </a:lnTo>
                      <a:lnTo>
                        <a:pt x="204" y="83"/>
                      </a:lnTo>
                      <a:lnTo>
                        <a:pt x="207" y="80"/>
                      </a:lnTo>
                      <a:lnTo>
                        <a:pt x="210" y="77"/>
                      </a:lnTo>
                      <a:lnTo>
                        <a:pt x="212" y="72"/>
                      </a:lnTo>
                      <a:lnTo>
                        <a:pt x="215" y="69"/>
                      </a:lnTo>
                      <a:lnTo>
                        <a:pt x="218" y="65"/>
                      </a:lnTo>
                      <a:lnTo>
                        <a:pt x="221" y="60"/>
                      </a:lnTo>
                      <a:lnTo>
                        <a:pt x="224" y="55"/>
                      </a:lnTo>
                      <a:lnTo>
                        <a:pt x="227" y="49"/>
                      </a:lnTo>
                      <a:lnTo>
                        <a:pt x="230" y="45"/>
                      </a:lnTo>
                      <a:lnTo>
                        <a:pt x="233" y="41"/>
                      </a:lnTo>
                      <a:lnTo>
                        <a:pt x="236" y="45"/>
                      </a:lnTo>
                      <a:lnTo>
                        <a:pt x="239" y="43"/>
                      </a:lnTo>
                      <a:lnTo>
                        <a:pt x="242" y="41"/>
                      </a:lnTo>
                      <a:lnTo>
                        <a:pt x="245" y="40"/>
                      </a:lnTo>
                      <a:lnTo>
                        <a:pt x="248" y="39"/>
                      </a:lnTo>
                      <a:lnTo>
                        <a:pt x="251" y="38"/>
                      </a:lnTo>
                      <a:lnTo>
                        <a:pt x="254" y="37"/>
                      </a:lnTo>
                      <a:lnTo>
                        <a:pt x="257" y="35"/>
                      </a:lnTo>
                      <a:lnTo>
                        <a:pt x="260" y="33"/>
                      </a:lnTo>
                      <a:lnTo>
                        <a:pt x="263" y="31"/>
                      </a:lnTo>
                      <a:lnTo>
                        <a:pt x="266" y="29"/>
                      </a:lnTo>
                      <a:lnTo>
                        <a:pt x="269" y="26"/>
                      </a:lnTo>
                      <a:lnTo>
                        <a:pt x="271" y="23"/>
                      </a:lnTo>
                      <a:lnTo>
                        <a:pt x="274" y="20"/>
                      </a:lnTo>
                      <a:lnTo>
                        <a:pt x="277" y="17"/>
                      </a:lnTo>
                      <a:lnTo>
                        <a:pt x="280" y="14"/>
                      </a:lnTo>
                      <a:lnTo>
                        <a:pt x="283" y="10"/>
                      </a:lnTo>
                      <a:lnTo>
                        <a:pt x="286" y="7"/>
                      </a:lnTo>
                      <a:lnTo>
                        <a:pt x="289" y="4"/>
                      </a:lnTo>
                      <a:lnTo>
                        <a:pt x="292" y="0"/>
                      </a:lnTo>
                      <a:lnTo>
                        <a:pt x="295" y="15"/>
                      </a:lnTo>
                      <a:lnTo>
                        <a:pt x="298" y="21"/>
                      </a:lnTo>
                      <a:lnTo>
                        <a:pt x="301" y="22"/>
                      </a:lnTo>
                      <a:lnTo>
                        <a:pt x="304" y="22"/>
                      </a:lnTo>
                      <a:lnTo>
                        <a:pt x="307" y="24"/>
                      </a:lnTo>
                      <a:lnTo>
                        <a:pt x="310" y="24"/>
                      </a:lnTo>
                      <a:lnTo>
                        <a:pt x="313" y="25"/>
                      </a:lnTo>
                      <a:lnTo>
                        <a:pt x="316" y="25"/>
                      </a:lnTo>
                      <a:lnTo>
                        <a:pt x="319" y="25"/>
                      </a:lnTo>
                      <a:lnTo>
                        <a:pt x="322" y="25"/>
                      </a:lnTo>
                      <a:lnTo>
                        <a:pt x="325" y="24"/>
                      </a:lnTo>
                      <a:lnTo>
                        <a:pt x="327" y="24"/>
                      </a:lnTo>
                      <a:lnTo>
                        <a:pt x="330" y="25"/>
                      </a:lnTo>
                      <a:lnTo>
                        <a:pt x="333" y="24"/>
                      </a:lnTo>
                      <a:lnTo>
                        <a:pt x="336" y="24"/>
                      </a:lnTo>
                      <a:lnTo>
                        <a:pt x="339" y="23"/>
                      </a:lnTo>
                      <a:lnTo>
                        <a:pt x="342" y="22"/>
                      </a:lnTo>
                      <a:lnTo>
                        <a:pt x="345" y="21"/>
                      </a:lnTo>
                      <a:lnTo>
                        <a:pt x="348" y="21"/>
                      </a:lnTo>
                      <a:lnTo>
                        <a:pt x="351" y="20"/>
                      </a:lnTo>
                      <a:lnTo>
                        <a:pt x="354" y="36"/>
                      </a:lnTo>
                      <a:lnTo>
                        <a:pt x="357" y="39"/>
                      </a:lnTo>
                      <a:lnTo>
                        <a:pt x="360" y="42"/>
                      </a:lnTo>
                      <a:lnTo>
                        <a:pt x="363" y="45"/>
                      </a:lnTo>
                      <a:lnTo>
                        <a:pt x="366" y="47"/>
                      </a:lnTo>
                      <a:lnTo>
                        <a:pt x="369" y="48"/>
                      </a:lnTo>
                      <a:lnTo>
                        <a:pt x="372" y="49"/>
                      </a:lnTo>
                      <a:lnTo>
                        <a:pt x="375" y="50"/>
                      </a:lnTo>
                      <a:lnTo>
                        <a:pt x="378" y="52"/>
                      </a:lnTo>
                      <a:lnTo>
                        <a:pt x="381" y="53"/>
                      </a:lnTo>
                      <a:lnTo>
                        <a:pt x="384" y="55"/>
                      </a:lnTo>
                      <a:lnTo>
                        <a:pt x="386" y="57"/>
                      </a:lnTo>
                      <a:lnTo>
                        <a:pt x="389" y="59"/>
                      </a:lnTo>
                      <a:lnTo>
                        <a:pt x="392" y="61"/>
                      </a:lnTo>
                      <a:lnTo>
                        <a:pt x="395" y="63"/>
                      </a:lnTo>
                      <a:lnTo>
                        <a:pt x="398" y="64"/>
                      </a:lnTo>
                      <a:lnTo>
                        <a:pt x="401" y="64"/>
                      </a:lnTo>
                      <a:lnTo>
                        <a:pt x="404" y="66"/>
                      </a:lnTo>
                      <a:lnTo>
                        <a:pt x="407" y="68"/>
                      </a:lnTo>
                      <a:lnTo>
                        <a:pt x="410" y="70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E88DAC6E-4D62-4B78-81AA-9BDD058005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9508" y="1579229"/>
                  <a:ext cx="2628900" cy="2816225"/>
                </a:xfrm>
                <a:custGeom>
                  <a:avLst/>
                  <a:gdLst>
                    <a:gd name="T0" fmla="*/ 3 w 407"/>
                    <a:gd name="T1" fmla="*/ 421 h 435"/>
                    <a:gd name="T2" fmla="*/ 7 w 407"/>
                    <a:gd name="T3" fmla="*/ 427 h 435"/>
                    <a:gd name="T4" fmla="*/ 21 w 407"/>
                    <a:gd name="T5" fmla="*/ 433 h 435"/>
                    <a:gd name="T6" fmla="*/ 27 w 407"/>
                    <a:gd name="T7" fmla="*/ 435 h 435"/>
                    <a:gd name="T8" fmla="*/ 33 w 407"/>
                    <a:gd name="T9" fmla="*/ 435 h 435"/>
                    <a:gd name="T10" fmla="*/ 46 w 407"/>
                    <a:gd name="T11" fmla="*/ 428 h 435"/>
                    <a:gd name="T12" fmla="*/ 50 w 407"/>
                    <a:gd name="T13" fmla="*/ 427 h 435"/>
                    <a:gd name="T14" fmla="*/ 56 w 407"/>
                    <a:gd name="T15" fmla="*/ 424 h 435"/>
                    <a:gd name="T16" fmla="*/ 59 w 407"/>
                    <a:gd name="T17" fmla="*/ 422 h 435"/>
                    <a:gd name="T18" fmla="*/ 74 w 407"/>
                    <a:gd name="T19" fmla="*/ 410 h 435"/>
                    <a:gd name="T20" fmla="*/ 80 w 407"/>
                    <a:gd name="T21" fmla="*/ 403 h 435"/>
                    <a:gd name="T22" fmla="*/ 91 w 407"/>
                    <a:gd name="T23" fmla="*/ 390 h 435"/>
                    <a:gd name="T24" fmla="*/ 94 w 407"/>
                    <a:gd name="T25" fmla="*/ 381 h 435"/>
                    <a:gd name="T26" fmla="*/ 97 w 407"/>
                    <a:gd name="T27" fmla="*/ 376 h 435"/>
                    <a:gd name="T28" fmla="*/ 106 w 407"/>
                    <a:gd name="T29" fmla="*/ 360 h 435"/>
                    <a:gd name="T30" fmla="*/ 111 w 407"/>
                    <a:gd name="T31" fmla="*/ 347 h 435"/>
                    <a:gd name="T32" fmla="*/ 121 w 407"/>
                    <a:gd name="T33" fmla="*/ 328 h 435"/>
                    <a:gd name="T34" fmla="*/ 126 w 407"/>
                    <a:gd name="T35" fmla="*/ 317 h 435"/>
                    <a:gd name="T36" fmla="*/ 136 w 407"/>
                    <a:gd name="T37" fmla="*/ 295 h 435"/>
                    <a:gd name="T38" fmla="*/ 140 w 407"/>
                    <a:gd name="T39" fmla="*/ 287 h 435"/>
                    <a:gd name="T40" fmla="*/ 148 w 407"/>
                    <a:gd name="T41" fmla="*/ 266 h 435"/>
                    <a:gd name="T42" fmla="*/ 152 w 407"/>
                    <a:gd name="T43" fmla="*/ 257 h 435"/>
                    <a:gd name="T44" fmla="*/ 159 w 407"/>
                    <a:gd name="T45" fmla="*/ 239 h 435"/>
                    <a:gd name="T46" fmla="*/ 165 w 407"/>
                    <a:gd name="T47" fmla="*/ 227 h 435"/>
                    <a:gd name="T48" fmla="*/ 171 w 407"/>
                    <a:gd name="T49" fmla="*/ 213 h 435"/>
                    <a:gd name="T50" fmla="*/ 177 w 407"/>
                    <a:gd name="T51" fmla="*/ 203 h 435"/>
                    <a:gd name="T52" fmla="*/ 187 w 407"/>
                    <a:gd name="T53" fmla="*/ 185 h 435"/>
                    <a:gd name="T54" fmla="*/ 192 w 407"/>
                    <a:gd name="T55" fmla="*/ 176 h 435"/>
                    <a:gd name="T56" fmla="*/ 195 w 407"/>
                    <a:gd name="T57" fmla="*/ 171 h 435"/>
                    <a:gd name="T58" fmla="*/ 204 w 407"/>
                    <a:gd name="T59" fmla="*/ 156 h 435"/>
                    <a:gd name="T60" fmla="*/ 209 w 407"/>
                    <a:gd name="T61" fmla="*/ 145 h 435"/>
                    <a:gd name="T62" fmla="*/ 217 w 407"/>
                    <a:gd name="T63" fmla="*/ 128 h 435"/>
                    <a:gd name="T64" fmla="*/ 221 w 407"/>
                    <a:gd name="T65" fmla="*/ 121 h 435"/>
                    <a:gd name="T66" fmla="*/ 225 w 407"/>
                    <a:gd name="T67" fmla="*/ 114 h 435"/>
                    <a:gd name="T68" fmla="*/ 236 w 407"/>
                    <a:gd name="T69" fmla="*/ 95 h 435"/>
                    <a:gd name="T70" fmla="*/ 242 w 407"/>
                    <a:gd name="T71" fmla="*/ 87 h 435"/>
                    <a:gd name="T72" fmla="*/ 253 w 407"/>
                    <a:gd name="T73" fmla="*/ 74 h 435"/>
                    <a:gd name="T74" fmla="*/ 257 w 407"/>
                    <a:gd name="T75" fmla="*/ 70 h 435"/>
                    <a:gd name="T76" fmla="*/ 263 w 407"/>
                    <a:gd name="T77" fmla="*/ 61 h 435"/>
                    <a:gd name="T78" fmla="*/ 271 w 407"/>
                    <a:gd name="T79" fmla="*/ 48 h 435"/>
                    <a:gd name="T80" fmla="*/ 277 w 407"/>
                    <a:gd name="T81" fmla="*/ 41 h 435"/>
                    <a:gd name="T82" fmla="*/ 281 w 407"/>
                    <a:gd name="T83" fmla="*/ 36 h 435"/>
                    <a:gd name="T84" fmla="*/ 292 w 407"/>
                    <a:gd name="T85" fmla="*/ 26 h 435"/>
                    <a:gd name="T86" fmla="*/ 298 w 407"/>
                    <a:gd name="T87" fmla="*/ 23 h 435"/>
                    <a:gd name="T88" fmla="*/ 304 w 407"/>
                    <a:gd name="T89" fmla="*/ 20 h 435"/>
                    <a:gd name="T90" fmla="*/ 319 w 407"/>
                    <a:gd name="T91" fmla="*/ 14 h 435"/>
                    <a:gd name="T92" fmla="*/ 324 w 407"/>
                    <a:gd name="T93" fmla="*/ 12 h 435"/>
                    <a:gd name="T94" fmla="*/ 330 w 407"/>
                    <a:gd name="T95" fmla="*/ 9 h 435"/>
                    <a:gd name="T96" fmla="*/ 333 w 407"/>
                    <a:gd name="T97" fmla="*/ 7 h 435"/>
                    <a:gd name="T98" fmla="*/ 351 w 407"/>
                    <a:gd name="T99" fmla="*/ 12 h 435"/>
                    <a:gd name="T100" fmla="*/ 354 w 407"/>
                    <a:gd name="T101" fmla="*/ 14 h 435"/>
                    <a:gd name="T102" fmla="*/ 369 w 407"/>
                    <a:gd name="T103" fmla="*/ 24 h 435"/>
                    <a:gd name="T104" fmla="*/ 375 w 407"/>
                    <a:gd name="T105" fmla="*/ 28 h 435"/>
                    <a:gd name="T106" fmla="*/ 380 w 407"/>
                    <a:gd name="T107" fmla="*/ 32 h 435"/>
                    <a:gd name="T108" fmla="*/ 395 w 407"/>
                    <a:gd name="T109" fmla="*/ 42 h 435"/>
                    <a:gd name="T110" fmla="*/ 401 w 407"/>
                    <a:gd name="T111" fmla="*/ 47 h 435"/>
                    <a:gd name="T112" fmla="*/ 405 w 407"/>
                    <a:gd name="T113" fmla="*/ 51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07" h="435">
                      <a:moveTo>
                        <a:pt x="18" y="432"/>
                      </a:moveTo>
                      <a:lnTo>
                        <a:pt x="21" y="433"/>
                      </a:lnTo>
                      <a:lnTo>
                        <a:pt x="24" y="433"/>
                      </a:lnTo>
                      <a:lnTo>
                        <a:pt x="27" y="435"/>
                      </a:lnTo>
                      <a:lnTo>
                        <a:pt x="30" y="435"/>
                      </a:lnTo>
                      <a:lnTo>
                        <a:pt x="33" y="435"/>
                      </a:lnTo>
                      <a:lnTo>
                        <a:pt x="33" y="435"/>
                      </a:lnTo>
                      <a:moveTo>
                        <a:pt x="46" y="428"/>
                      </a:moveTo>
                      <a:lnTo>
                        <a:pt x="47" y="427"/>
                      </a:lnTo>
                      <a:lnTo>
                        <a:pt x="50" y="427"/>
                      </a:lnTo>
                      <a:lnTo>
                        <a:pt x="53" y="424"/>
                      </a:lnTo>
                      <a:lnTo>
                        <a:pt x="56" y="424"/>
                      </a:lnTo>
                      <a:lnTo>
                        <a:pt x="59" y="422"/>
                      </a:lnTo>
                      <a:lnTo>
                        <a:pt x="59" y="422"/>
                      </a:lnTo>
                      <a:moveTo>
                        <a:pt x="71" y="414"/>
                      </a:moveTo>
                      <a:lnTo>
                        <a:pt x="74" y="410"/>
                      </a:lnTo>
                      <a:lnTo>
                        <a:pt x="77" y="407"/>
                      </a:lnTo>
                      <a:lnTo>
                        <a:pt x="80" y="403"/>
                      </a:lnTo>
                      <a:lnTo>
                        <a:pt x="81" y="401"/>
                      </a:lnTo>
                      <a:moveTo>
                        <a:pt x="91" y="390"/>
                      </a:moveTo>
                      <a:lnTo>
                        <a:pt x="92" y="389"/>
                      </a:lnTo>
                      <a:lnTo>
                        <a:pt x="94" y="381"/>
                      </a:lnTo>
                      <a:lnTo>
                        <a:pt x="97" y="376"/>
                      </a:lnTo>
                      <a:lnTo>
                        <a:pt x="97" y="376"/>
                      </a:lnTo>
                      <a:moveTo>
                        <a:pt x="104" y="362"/>
                      </a:moveTo>
                      <a:lnTo>
                        <a:pt x="106" y="360"/>
                      </a:lnTo>
                      <a:lnTo>
                        <a:pt x="109" y="351"/>
                      </a:lnTo>
                      <a:lnTo>
                        <a:pt x="111" y="347"/>
                      </a:lnTo>
                      <a:moveTo>
                        <a:pt x="118" y="332"/>
                      </a:moveTo>
                      <a:lnTo>
                        <a:pt x="121" y="328"/>
                      </a:lnTo>
                      <a:lnTo>
                        <a:pt x="124" y="321"/>
                      </a:lnTo>
                      <a:lnTo>
                        <a:pt x="126" y="317"/>
                      </a:lnTo>
                      <a:moveTo>
                        <a:pt x="133" y="302"/>
                      </a:moveTo>
                      <a:lnTo>
                        <a:pt x="136" y="295"/>
                      </a:lnTo>
                      <a:lnTo>
                        <a:pt x="139" y="289"/>
                      </a:lnTo>
                      <a:lnTo>
                        <a:pt x="140" y="287"/>
                      </a:lnTo>
                      <a:moveTo>
                        <a:pt x="146" y="272"/>
                      </a:moveTo>
                      <a:lnTo>
                        <a:pt x="148" y="266"/>
                      </a:lnTo>
                      <a:lnTo>
                        <a:pt x="151" y="260"/>
                      </a:lnTo>
                      <a:lnTo>
                        <a:pt x="152" y="257"/>
                      </a:lnTo>
                      <a:moveTo>
                        <a:pt x="158" y="242"/>
                      </a:moveTo>
                      <a:lnTo>
                        <a:pt x="159" y="239"/>
                      </a:lnTo>
                      <a:lnTo>
                        <a:pt x="162" y="233"/>
                      </a:lnTo>
                      <a:lnTo>
                        <a:pt x="165" y="227"/>
                      </a:lnTo>
                      <a:lnTo>
                        <a:pt x="165" y="227"/>
                      </a:lnTo>
                      <a:moveTo>
                        <a:pt x="171" y="213"/>
                      </a:moveTo>
                      <a:lnTo>
                        <a:pt x="174" y="208"/>
                      </a:lnTo>
                      <a:lnTo>
                        <a:pt x="177" y="203"/>
                      </a:lnTo>
                      <a:lnTo>
                        <a:pt x="179" y="199"/>
                      </a:lnTo>
                      <a:moveTo>
                        <a:pt x="187" y="185"/>
                      </a:moveTo>
                      <a:lnTo>
                        <a:pt x="189" y="182"/>
                      </a:lnTo>
                      <a:lnTo>
                        <a:pt x="192" y="176"/>
                      </a:lnTo>
                      <a:lnTo>
                        <a:pt x="195" y="171"/>
                      </a:lnTo>
                      <a:lnTo>
                        <a:pt x="195" y="171"/>
                      </a:lnTo>
                      <a:moveTo>
                        <a:pt x="203" y="157"/>
                      </a:moveTo>
                      <a:lnTo>
                        <a:pt x="204" y="156"/>
                      </a:lnTo>
                      <a:lnTo>
                        <a:pt x="207" y="150"/>
                      </a:lnTo>
                      <a:lnTo>
                        <a:pt x="209" y="145"/>
                      </a:lnTo>
                      <a:lnTo>
                        <a:pt x="210" y="143"/>
                      </a:lnTo>
                      <a:moveTo>
                        <a:pt x="217" y="128"/>
                      </a:moveTo>
                      <a:lnTo>
                        <a:pt x="218" y="127"/>
                      </a:lnTo>
                      <a:lnTo>
                        <a:pt x="221" y="121"/>
                      </a:lnTo>
                      <a:lnTo>
                        <a:pt x="224" y="115"/>
                      </a:lnTo>
                      <a:lnTo>
                        <a:pt x="225" y="114"/>
                      </a:lnTo>
                      <a:moveTo>
                        <a:pt x="233" y="100"/>
                      </a:moveTo>
                      <a:lnTo>
                        <a:pt x="236" y="95"/>
                      </a:lnTo>
                      <a:lnTo>
                        <a:pt x="239" y="91"/>
                      </a:lnTo>
                      <a:lnTo>
                        <a:pt x="242" y="87"/>
                      </a:lnTo>
                      <a:lnTo>
                        <a:pt x="242" y="87"/>
                      </a:lnTo>
                      <a:moveTo>
                        <a:pt x="253" y="74"/>
                      </a:moveTo>
                      <a:lnTo>
                        <a:pt x="254" y="73"/>
                      </a:lnTo>
                      <a:lnTo>
                        <a:pt x="257" y="70"/>
                      </a:lnTo>
                      <a:lnTo>
                        <a:pt x="260" y="66"/>
                      </a:lnTo>
                      <a:lnTo>
                        <a:pt x="263" y="61"/>
                      </a:lnTo>
                      <a:lnTo>
                        <a:pt x="263" y="61"/>
                      </a:lnTo>
                      <a:moveTo>
                        <a:pt x="271" y="48"/>
                      </a:moveTo>
                      <a:lnTo>
                        <a:pt x="274" y="45"/>
                      </a:lnTo>
                      <a:lnTo>
                        <a:pt x="277" y="41"/>
                      </a:lnTo>
                      <a:lnTo>
                        <a:pt x="280" y="37"/>
                      </a:lnTo>
                      <a:lnTo>
                        <a:pt x="281" y="36"/>
                      </a:lnTo>
                      <a:moveTo>
                        <a:pt x="291" y="26"/>
                      </a:moveTo>
                      <a:lnTo>
                        <a:pt x="292" y="26"/>
                      </a:lnTo>
                      <a:lnTo>
                        <a:pt x="295" y="24"/>
                      </a:lnTo>
                      <a:lnTo>
                        <a:pt x="298" y="23"/>
                      </a:lnTo>
                      <a:lnTo>
                        <a:pt x="301" y="22"/>
                      </a:lnTo>
                      <a:lnTo>
                        <a:pt x="304" y="20"/>
                      </a:lnTo>
                      <a:lnTo>
                        <a:pt x="305" y="20"/>
                      </a:lnTo>
                      <a:moveTo>
                        <a:pt x="319" y="14"/>
                      </a:moveTo>
                      <a:lnTo>
                        <a:pt x="322" y="13"/>
                      </a:lnTo>
                      <a:lnTo>
                        <a:pt x="324" y="12"/>
                      </a:lnTo>
                      <a:lnTo>
                        <a:pt x="327" y="10"/>
                      </a:lnTo>
                      <a:lnTo>
                        <a:pt x="330" y="9"/>
                      </a:lnTo>
                      <a:lnTo>
                        <a:pt x="333" y="7"/>
                      </a:lnTo>
                      <a:lnTo>
                        <a:pt x="333" y="7"/>
                      </a:lnTo>
                      <a:moveTo>
                        <a:pt x="348" y="0"/>
                      </a:moveTo>
                      <a:lnTo>
                        <a:pt x="351" y="12"/>
                      </a:lnTo>
                      <a:lnTo>
                        <a:pt x="354" y="14"/>
                      </a:lnTo>
                      <a:lnTo>
                        <a:pt x="354" y="14"/>
                      </a:lnTo>
                      <a:moveTo>
                        <a:pt x="366" y="23"/>
                      </a:moveTo>
                      <a:lnTo>
                        <a:pt x="369" y="24"/>
                      </a:lnTo>
                      <a:lnTo>
                        <a:pt x="372" y="26"/>
                      </a:lnTo>
                      <a:lnTo>
                        <a:pt x="375" y="28"/>
                      </a:lnTo>
                      <a:lnTo>
                        <a:pt x="378" y="30"/>
                      </a:lnTo>
                      <a:lnTo>
                        <a:pt x="380" y="32"/>
                      </a:lnTo>
                      <a:moveTo>
                        <a:pt x="393" y="41"/>
                      </a:moveTo>
                      <a:lnTo>
                        <a:pt x="395" y="42"/>
                      </a:lnTo>
                      <a:lnTo>
                        <a:pt x="398" y="46"/>
                      </a:lnTo>
                      <a:lnTo>
                        <a:pt x="401" y="47"/>
                      </a:lnTo>
                      <a:lnTo>
                        <a:pt x="404" y="50"/>
                      </a:lnTo>
                      <a:lnTo>
                        <a:pt x="405" y="51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A9BA1C48-D559-4CBA-8155-E5E5F7CF3B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6808" y="1928479"/>
                  <a:ext cx="2641600" cy="2551113"/>
                </a:xfrm>
                <a:custGeom>
                  <a:avLst/>
                  <a:gdLst>
                    <a:gd name="T0" fmla="*/ 2 w 409"/>
                    <a:gd name="T1" fmla="*/ 377 h 394"/>
                    <a:gd name="T2" fmla="*/ 8 w 409"/>
                    <a:gd name="T3" fmla="*/ 387 h 394"/>
                    <a:gd name="T4" fmla="*/ 11 w 409"/>
                    <a:gd name="T5" fmla="*/ 394 h 394"/>
                    <a:gd name="T6" fmla="*/ 23 w 409"/>
                    <a:gd name="T7" fmla="*/ 394 h 394"/>
                    <a:gd name="T8" fmla="*/ 32 w 409"/>
                    <a:gd name="T9" fmla="*/ 394 h 394"/>
                    <a:gd name="T10" fmla="*/ 40 w 409"/>
                    <a:gd name="T11" fmla="*/ 394 h 394"/>
                    <a:gd name="T12" fmla="*/ 49 w 409"/>
                    <a:gd name="T13" fmla="*/ 394 h 394"/>
                    <a:gd name="T14" fmla="*/ 59 w 409"/>
                    <a:gd name="T15" fmla="*/ 394 h 394"/>
                    <a:gd name="T16" fmla="*/ 67 w 409"/>
                    <a:gd name="T17" fmla="*/ 394 h 394"/>
                    <a:gd name="T18" fmla="*/ 79 w 409"/>
                    <a:gd name="T19" fmla="*/ 394 h 394"/>
                    <a:gd name="T20" fmla="*/ 88 w 409"/>
                    <a:gd name="T21" fmla="*/ 394 h 394"/>
                    <a:gd name="T22" fmla="*/ 95 w 409"/>
                    <a:gd name="T23" fmla="*/ 389 h 394"/>
                    <a:gd name="T24" fmla="*/ 97 w 409"/>
                    <a:gd name="T25" fmla="*/ 385 h 394"/>
                    <a:gd name="T26" fmla="*/ 100 w 409"/>
                    <a:gd name="T27" fmla="*/ 381 h 394"/>
                    <a:gd name="T28" fmla="*/ 104 w 409"/>
                    <a:gd name="T29" fmla="*/ 369 h 394"/>
                    <a:gd name="T30" fmla="*/ 109 w 409"/>
                    <a:gd name="T31" fmla="*/ 361 h 394"/>
                    <a:gd name="T32" fmla="*/ 112 w 409"/>
                    <a:gd name="T33" fmla="*/ 349 h 394"/>
                    <a:gd name="T34" fmla="*/ 120 w 409"/>
                    <a:gd name="T35" fmla="*/ 345 h 394"/>
                    <a:gd name="T36" fmla="*/ 123 w 409"/>
                    <a:gd name="T37" fmla="*/ 331 h 394"/>
                    <a:gd name="T38" fmla="*/ 129 w 409"/>
                    <a:gd name="T39" fmla="*/ 320 h 394"/>
                    <a:gd name="T40" fmla="*/ 133 w 409"/>
                    <a:gd name="T41" fmla="*/ 306 h 394"/>
                    <a:gd name="T42" fmla="*/ 137 w 409"/>
                    <a:gd name="T43" fmla="*/ 290 h 394"/>
                    <a:gd name="T44" fmla="*/ 144 w 409"/>
                    <a:gd name="T45" fmla="*/ 279 h 394"/>
                    <a:gd name="T46" fmla="*/ 147 w 409"/>
                    <a:gd name="T47" fmla="*/ 271 h 394"/>
                    <a:gd name="T48" fmla="*/ 151 w 409"/>
                    <a:gd name="T49" fmla="*/ 260 h 394"/>
                    <a:gd name="T50" fmla="*/ 155 w 409"/>
                    <a:gd name="T51" fmla="*/ 244 h 394"/>
                    <a:gd name="T52" fmla="*/ 161 w 409"/>
                    <a:gd name="T53" fmla="*/ 234 h 394"/>
                    <a:gd name="T54" fmla="*/ 169 w 409"/>
                    <a:gd name="T55" fmla="*/ 221 h 394"/>
                    <a:gd name="T56" fmla="*/ 173 w 409"/>
                    <a:gd name="T57" fmla="*/ 212 h 394"/>
                    <a:gd name="T58" fmla="*/ 181 w 409"/>
                    <a:gd name="T59" fmla="*/ 200 h 394"/>
                    <a:gd name="T60" fmla="*/ 188 w 409"/>
                    <a:gd name="T61" fmla="*/ 187 h 394"/>
                    <a:gd name="T62" fmla="*/ 194 w 409"/>
                    <a:gd name="T63" fmla="*/ 176 h 394"/>
                    <a:gd name="T64" fmla="*/ 203 w 409"/>
                    <a:gd name="T65" fmla="*/ 161 h 394"/>
                    <a:gd name="T66" fmla="*/ 210 w 409"/>
                    <a:gd name="T67" fmla="*/ 148 h 394"/>
                    <a:gd name="T68" fmla="*/ 214 w 409"/>
                    <a:gd name="T69" fmla="*/ 139 h 394"/>
                    <a:gd name="T70" fmla="*/ 221 w 409"/>
                    <a:gd name="T71" fmla="*/ 125 h 394"/>
                    <a:gd name="T72" fmla="*/ 226 w 409"/>
                    <a:gd name="T73" fmla="*/ 116 h 394"/>
                    <a:gd name="T74" fmla="*/ 233 w 409"/>
                    <a:gd name="T75" fmla="*/ 103 h 394"/>
                    <a:gd name="T76" fmla="*/ 241 w 409"/>
                    <a:gd name="T77" fmla="*/ 92 h 394"/>
                    <a:gd name="T78" fmla="*/ 247 w 409"/>
                    <a:gd name="T79" fmla="*/ 84 h 394"/>
                    <a:gd name="T80" fmla="*/ 257 w 409"/>
                    <a:gd name="T81" fmla="*/ 74 h 394"/>
                    <a:gd name="T82" fmla="*/ 265 w 409"/>
                    <a:gd name="T83" fmla="*/ 62 h 394"/>
                    <a:gd name="T84" fmla="*/ 270 w 409"/>
                    <a:gd name="T85" fmla="*/ 53 h 394"/>
                    <a:gd name="T86" fmla="*/ 279 w 409"/>
                    <a:gd name="T87" fmla="*/ 42 h 394"/>
                    <a:gd name="T88" fmla="*/ 288 w 409"/>
                    <a:gd name="T89" fmla="*/ 29 h 394"/>
                    <a:gd name="T90" fmla="*/ 294 w 409"/>
                    <a:gd name="T91" fmla="*/ 27 h 394"/>
                    <a:gd name="T92" fmla="*/ 303 w 409"/>
                    <a:gd name="T93" fmla="*/ 22 h 394"/>
                    <a:gd name="T94" fmla="*/ 312 w 409"/>
                    <a:gd name="T95" fmla="*/ 18 h 394"/>
                    <a:gd name="T96" fmla="*/ 318 w 409"/>
                    <a:gd name="T97" fmla="*/ 16 h 394"/>
                    <a:gd name="T98" fmla="*/ 330 w 409"/>
                    <a:gd name="T99" fmla="*/ 10 h 394"/>
                    <a:gd name="T100" fmla="*/ 341 w 409"/>
                    <a:gd name="T101" fmla="*/ 4 h 394"/>
                    <a:gd name="T102" fmla="*/ 347 w 409"/>
                    <a:gd name="T103" fmla="*/ 2 h 394"/>
                    <a:gd name="T104" fmla="*/ 353 w 409"/>
                    <a:gd name="T105" fmla="*/ 12 h 394"/>
                    <a:gd name="T106" fmla="*/ 359 w 409"/>
                    <a:gd name="T107" fmla="*/ 17 h 394"/>
                    <a:gd name="T108" fmla="*/ 368 w 409"/>
                    <a:gd name="T109" fmla="*/ 23 h 394"/>
                    <a:gd name="T110" fmla="*/ 377 w 409"/>
                    <a:gd name="T111" fmla="*/ 29 h 394"/>
                    <a:gd name="T112" fmla="*/ 383 w 409"/>
                    <a:gd name="T113" fmla="*/ 34 h 394"/>
                    <a:gd name="T114" fmla="*/ 394 w 409"/>
                    <a:gd name="T115" fmla="*/ 40 h 394"/>
                    <a:gd name="T116" fmla="*/ 403 w 409"/>
                    <a:gd name="T117" fmla="*/ 4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09" h="394">
                      <a:moveTo>
                        <a:pt x="0" y="369"/>
                      </a:moveTo>
                      <a:lnTo>
                        <a:pt x="1" y="373"/>
                      </a:lnTo>
                      <a:moveTo>
                        <a:pt x="2" y="377"/>
                      </a:moveTo>
                      <a:lnTo>
                        <a:pt x="5" y="380"/>
                      </a:lnTo>
                      <a:lnTo>
                        <a:pt x="5" y="380"/>
                      </a:lnTo>
                      <a:moveTo>
                        <a:pt x="7" y="384"/>
                      </a:moveTo>
                      <a:lnTo>
                        <a:pt x="8" y="387"/>
                      </a:lnTo>
                      <a:lnTo>
                        <a:pt x="8" y="387"/>
                      </a:lnTo>
                      <a:moveTo>
                        <a:pt x="10" y="391"/>
                      </a:moveTo>
                      <a:lnTo>
                        <a:pt x="11" y="394"/>
                      </a:lnTo>
                      <a:lnTo>
                        <a:pt x="11" y="394"/>
                      </a:lnTo>
                      <a:moveTo>
                        <a:pt x="15" y="394"/>
                      </a:moveTo>
                      <a:lnTo>
                        <a:pt x="17" y="394"/>
                      </a:lnTo>
                      <a:lnTo>
                        <a:pt x="19" y="394"/>
                      </a:lnTo>
                      <a:moveTo>
                        <a:pt x="23" y="394"/>
                      </a:moveTo>
                      <a:lnTo>
                        <a:pt x="26" y="394"/>
                      </a:lnTo>
                      <a:lnTo>
                        <a:pt x="27" y="394"/>
                      </a:lnTo>
                      <a:moveTo>
                        <a:pt x="31" y="394"/>
                      </a:moveTo>
                      <a:lnTo>
                        <a:pt x="32" y="394"/>
                      </a:lnTo>
                      <a:lnTo>
                        <a:pt x="35" y="394"/>
                      </a:lnTo>
                      <a:lnTo>
                        <a:pt x="35" y="394"/>
                      </a:lnTo>
                      <a:moveTo>
                        <a:pt x="39" y="394"/>
                      </a:moveTo>
                      <a:lnTo>
                        <a:pt x="40" y="394"/>
                      </a:lnTo>
                      <a:lnTo>
                        <a:pt x="43" y="394"/>
                      </a:lnTo>
                      <a:lnTo>
                        <a:pt x="43" y="394"/>
                      </a:lnTo>
                      <a:moveTo>
                        <a:pt x="47" y="394"/>
                      </a:moveTo>
                      <a:lnTo>
                        <a:pt x="49" y="394"/>
                      </a:lnTo>
                      <a:lnTo>
                        <a:pt x="51" y="394"/>
                      </a:lnTo>
                      <a:moveTo>
                        <a:pt x="55" y="394"/>
                      </a:moveTo>
                      <a:lnTo>
                        <a:pt x="58" y="394"/>
                      </a:lnTo>
                      <a:lnTo>
                        <a:pt x="59" y="394"/>
                      </a:lnTo>
                      <a:moveTo>
                        <a:pt x="63" y="394"/>
                      </a:moveTo>
                      <a:lnTo>
                        <a:pt x="64" y="394"/>
                      </a:lnTo>
                      <a:lnTo>
                        <a:pt x="67" y="394"/>
                      </a:lnTo>
                      <a:lnTo>
                        <a:pt x="67" y="394"/>
                      </a:lnTo>
                      <a:moveTo>
                        <a:pt x="71" y="394"/>
                      </a:moveTo>
                      <a:lnTo>
                        <a:pt x="73" y="394"/>
                      </a:lnTo>
                      <a:lnTo>
                        <a:pt x="75" y="394"/>
                      </a:lnTo>
                      <a:moveTo>
                        <a:pt x="79" y="394"/>
                      </a:moveTo>
                      <a:lnTo>
                        <a:pt x="82" y="394"/>
                      </a:lnTo>
                      <a:lnTo>
                        <a:pt x="83" y="394"/>
                      </a:lnTo>
                      <a:moveTo>
                        <a:pt x="87" y="394"/>
                      </a:moveTo>
                      <a:lnTo>
                        <a:pt x="88" y="394"/>
                      </a:lnTo>
                      <a:lnTo>
                        <a:pt x="91" y="394"/>
                      </a:lnTo>
                      <a:lnTo>
                        <a:pt x="91" y="394"/>
                      </a:lnTo>
                      <a:moveTo>
                        <a:pt x="94" y="393"/>
                      </a:moveTo>
                      <a:lnTo>
                        <a:pt x="95" y="389"/>
                      </a:lnTo>
                      <a:moveTo>
                        <a:pt x="95" y="385"/>
                      </a:moveTo>
                      <a:lnTo>
                        <a:pt x="96" y="381"/>
                      </a:lnTo>
                      <a:lnTo>
                        <a:pt x="96" y="381"/>
                      </a:lnTo>
                      <a:moveTo>
                        <a:pt x="97" y="385"/>
                      </a:moveTo>
                      <a:lnTo>
                        <a:pt x="99" y="389"/>
                      </a:lnTo>
                      <a:lnTo>
                        <a:pt x="99" y="389"/>
                      </a:lnTo>
                      <a:moveTo>
                        <a:pt x="100" y="385"/>
                      </a:moveTo>
                      <a:lnTo>
                        <a:pt x="100" y="381"/>
                      </a:lnTo>
                      <a:moveTo>
                        <a:pt x="101" y="377"/>
                      </a:moveTo>
                      <a:lnTo>
                        <a:pt x="102" y="373"/>
                      </a:lnTo>
                      <a:lnTo>
                        <a:pt x="102" y="373"/>
                      </a:lnTo>
                      <a:moveTo>
                        <a:pt x="104" y="369"/>
                      </a:moveTo>
                      <a:lnTo>
                        <a:pt x="105" y="366"/>
                      </a:lnTo>
                      <a:lnTo>
                        <a:pt x="105" y="366"/>
                      </a:lnTo>
                      <a:moveTo>
                        <a:pt x="108" y="365"/>
                      </a:moveTo>
                      <a:lnTo>
                        <a:pt x="109" y="361"/>
                      </a:lnTo>
                      <a:moveTo>
                        <a:pt x="110" y="357"/>
                      </a:moveTo>
                      <a:lnTo>
                        <a:pt x="111" y="353"/>
                      </a:lnTo>
                      <a:lnTo>
                        <a:pt x="111" y="353"/>
                      </a:lnTo>
                      <a:moveTo>
                        <a:pt x="112" y="349"/>
                      </a:moveTo>
                      <a:lnTo>
                        <a:pt x="114" y="345"/>
                      </a:lnTo>
                      <a:lnTo>
                        <a:pt x="114" y="345"/>
                      </a:lnTo>
                      <a:moveTo>
                        <a:pt x="118" y="345"/>
                      </a:moveTo>
                      <a:lnTo>
                        <a:pt x="120" y="345"/>
                      </a:lnTo>
                      <a:lnTo>
                        <a:pt x="120" y="343"/>
                      </a:lnTo>
                      <a:moveTo>
                        <a:pt x="121" y="339"/>
                      </a:moveTo>
                      <a:lnTo>
                        <a:pt x="122" y="335"/>
                      </a:lnTo>
                      <a:moveTo>
                        <a:pt x="123" y="331"/>
                      </a:moveTo>
                      <a:lnTo>
                        <a:pt x="126" y="327"/>
                      </a:lnTo>
                      <a:lnTo>
                        <a:pt x="126" y="326"/>
                      </a:lnTo>
                      <a:moveTo>
                        <a:pt x="128" y="322"/>
                      </a:moveTo>
                      <a:lnTo>
                        <a:pt x="129" y="320"/>
                      </a:lnTo>
                      <a:lnTo>
                        <a:pt x="129" y="318"/>
                      </a:lnTo>
                      <a:moveTo>
                        <a:pt x="130" y="314"/>
                      </a:moveTo>
                      <a:lnTo>
                        <a:pt x="131" y="310"/>
                      </a:lnTo>
                      <a:moveTo>
                        <a:pt x="133" y="306"/>
                      </a:moveTo>
                      <a:lnTo>
                        <a:pt x="134" y="302"/>
                      </a:lnTo>
                      <a:moveTo>
                        <a:pt x="135" y="298"/>
                      </a:moveTo>
                      <a:lnTo>
                        <a:pt x="136" y="294"/>
                      </a:lnTo>
                      <a:moveTo>
                        <a:pt x="137" y="290"/>
                      </a:moveTo>
                      <a:lnTo>
                        <a:pt x="138" y="288"/>
                      </a:lnTo>
                      <a:lnTo>
                        <a:pt x="139" y="286"/>
                      </a:lnTo>
                      <a:moveTo>
                        <a:pt x="141" y="282"/>
                      </a:moveTo>
                      <a:lnTo>
                        <a:pt x="144" y="279"/>
                      </a:lnTo>
                      <a:lnTo>
                        <a:pt x="144" y="279"/>
                      </a:lnTo>
                      <a:moveTo>
                        <a:pt x="145" y="275"/>
                      </a:moveTo>
                      <a:lnTo>
                        <a:pt x="147" y="271"/>
                      </a:lnTo>
                      <a:lnTo>
                        <a:pt x="147" y="271"/>
                      </a:lnTo>
                      <a:moveTo>
                        <a:pt x="149" y="267"/>
                      </a:moveTo>
                      <a:lnTo>
                        <a:pt x="150" y="264"/>
                      </a:lnTo>
                      <a:lnTo>
                        <a:pt x="150" y="264"/>
                      </a:lnTo>
                      <a:moveTo>
                        <a:pt x="151" y="260"/>
                      </a:moveTo>
                      <a:lnTo>
                        <a:pt x="153" y="256"/>
                      </a:lnTo>
                      <a:moveTo>
                        <a:pt x="154" y="252"/>
                      </a:moveTo>
                      <a:lnTo>
                        <a:pt x="154" y="248"/>
                      </a:lnTo>
                      <a:moveTo>
                        <a:pt x="155" y="244"/>
                      </a:moveTo>
                      <a:lnTo>
                        <a:pt x="158" y="241"/>
                      </a:lnTo>
                      <a:lnTo>
                        <a:pt x="158" y="241"/>
                      </a:lnTo>
                      <a:moveTo>
                        <a:pt x="160" y="237"/>
                      </a:moveTo>
                      <a:lnTo>
                        <a:pt x="161" y="234"/>
                      </a:lnTo>
                      <a:lnTo>
                        <a:pt x="161" y="234"/>
                      </a:lnTo>
                      <a:moveTo>
                        <a:pt x="164" y="229"/>
                      </a:moveTo>
                      <a:lnTo>
                        <a:pt x="166" y="225"/>
                      </a:lnTo>
                      <a:moveTo>
                        <a:pt x="169" y="221"/>
                      </a:moveTo>
                      <a:lnTo>
                        <a:pt x="170" y="219"/>
                      </a:lnTo>
                      <a:lnTo>
                        <a:pt x="171" y="217"/>
                      </a:lnTo>
                      <a:moveTo>
                        <a:pt x="173" y="213"/>
                      </a:moveTo>
                      <a:lnTo>
                        <a:pt x="173" y="212"/>
                      </a:lnTo>
                      <a:lnTo>
                        <a:pt x="176" y="209"/>
                      </a:lnTo>
                      <a:lnTo>
                        <a:pt x="177" y="208"/>
                      </a:lnTo>
                      <a:moveTo>
                        <a:pt x="179" y="204"/>
                      </a:moveTo>
                      <a:lnTo>
                        <a:pt x="181" y="200"/>
                      </a:lnTo>
                      <a:moveTo>
                        <a:pt x="183" y="196"/>
                      </a:moveTo>
                      <a:lnTo>
                        <a:pt x="185" y="192"/>
                      </a:lnTo>
                      <a:lnTo>
                        <a:pt x="185" y="192"/>
                      </a:lnTo>
                      <a:moveTo>
                        <a:pt x="188" y="187"/>
                      </a:moveTo>
                      <a:lnTo>
                        <a:pt x="190" y="183"/>
                      </a:lnTo>
                      <a:moveTo>
                        <a:pt x="192" y="179"/>
                      </a:moveTo>
                      <a:lnTo>
                        <a:pt x="194" y="176"/>
                      </a:lnTo>
                      <a:lnTo>
                        <a:pt x="194" y="176"/>
                      </a:lnTo>
                      <a:moveTo>
                        <a:pt x="197" y="171"/>
                      </a:moveTo>
                      <a:lnTo>
                        <a:pt x="199" y="167"/>
                      </a:lnTo>
                      <a:moveTo>
                        <a:pt x="202" y="163"/>
                      </a:moveTo>
                      <a:lnTo>
                        <a:pt x="203" y="161"/>
                      </a:lnTo>
                      <a:lnTo>
                        <a:pt x="204" y="159"/>
                      </a:lnTo>
                      <a:moveTo>
                        <a:pt x="206" y="156"/>
                      </a:moveTo>
                      <a:lnTo>
                        <a:pt x="208" y="152"/>
                      </a:lnTo>
                      <a:moveTo>
                        <a:pt x="210" y="148"/>
                      </a:moveTo>
                      <a:lnTo>
                        <a:pt x="211" y="145"/>
                      </a:lnTo>
                      <a:lnTo>
                        <a:pt x="211" y="145"/>
                      </a:lnTo>
                      <a:moveTo>
                        <a:pt x="213" y="141"/>
                      </a:moveTo>
                      <a:lnTo>
                        <a:pt x="214" y="139"/>
                      </a:lnTo>
                      <a:lnTo>
                        <a:pt x="215" y="137"/>
                      </a:lnTo>
                      <a:moveTo>
                        <a:pt x="217" y="133"/>
                      </a:moveTo>
                      <a:lnTo>
                        <a:pt x="219" y="129"/>
                      </a:lnTo>
                      <a:moveTo>
                        <a:pt x="221" y="125"/>
                      </a:moveTo>
                      <a:lnTo>
                        <a:pt x="223" y="122"/>
                      </a:lnTo>
                      <a:lnTo>
                        <a:pt x="223" y="122"/>
                      </a:lnTo>
                      <a:moveTo>
                        <a:pt x="225" y="118"/>
                      </a:moveTo>
                      <a:lnTo>
                        <a:pt x="226" y="116"/>
                      </a:lnTo>
                      <a:lnTo>
                        <a:pt x="227" y="114"/>
                      </a:lnTo>
                      <a:moveTo>
                        <a:pt x="229" y="111"/>
                      </a:moveTo>
                      <a:lnTo>
                        <a:pt x="231" y="107"/>
                      </a:lnTo>
                      <a:moveTo>
                        <a:pt x="233" y="103"/>
                      </a:moveTo>
                      <a:lnTo>
                        <a:pt x="235" y="100"/>
                      </a:lnTo>
                      <a:lnTo>
                        <a:pt x="235" y="100"/>
                      </a:lnTo>
                      <a:moveTo>
                        <a:pt x="239" y="95"/>
                      </a:moveTo>
                      <a:lnTo>
                        <a:pt x="241" y="92"/>
                      </a:lnTo>
                      <a:lnTo>
                        <a:pt x="241" y="92"/>
                      </a:lnTo>
                      <a:moveTo>
                        <a:pt x="245" y="87"/>
                      </a:moveTo>
                      <a:lnTo>
                        <a:pt x="247" y="84"/>
                      </a:lnTo>
                      <a:lnTo>
                        <a:pt x="247" y="84"/>
                      </a:lnTo>
                      <a:moveTo>
                        <a:pt x="250" y="82"/>
                      </a:moveTo>
                      <a:lnTo>
                        <a:pt x="253" y="78"/>
                      </a:lnTo>
                      <a:lnTo>
                        <a:pt x="254" y="77"/>
                      </a:lnTo>
                      <a:moveTo>
                        <a:pt x="257" y="74"/>
                      </a:moveTo>
                      <a:lnTo>
                        <a:pt x="259" y="71"/>
                      </a:lnTo>
                      <a:lnTo>
                        <a:pt x="259" y="71"/>
                      </a:lnTo>
                      <a:moveTo>
                        <a:pt x="263" y="66"/>
                      </a:moveTo>
                      <a:lnTo>
                        <a:pt x="265" y="62"/>
                      </a:lnTo>
                      <a:lnTo>
                        <a:pt x="265" y="62"/>
                      </a:lnTo>
                      <a:moveTo>
                        <a:pt x="268" y="57"/>
                      </a:moveTo>
                      <a:lnTo>
                        <a:pt x="270" y="53"/>
                      </a:lnTo>
                      <a:lnTo>
                        <a:pt x="270" y="53"/>
                      </a:lnTo>
                      <a:moveTo>
                        <a:pt x="273" y="50"/>
                      </a:moveTo>
                      <a:lnTo>
                        <a:pt x="276" y="46"/>
                      </a:lnTo>
                      <a:lnTo>
                        <a:pt x="277" y="45"/>
                      </a:lnTo>
                      <a:moveTo>
                        <a:pt x="279" y="42"/>
                      </a:moveTo>
                      <a:lnTo>
                        <a:pt x="282" y="38"/>
                      </a:lnTo>
                      <a:lnTo>
                        <a:pt x="283" y="37"/>
                      </a:lnTo>
                      <a:moveTo>
                        <a:pt x="285" y="33"/>
                      </a:moveTo>
                      <a:lnTo>
                        <a:pt x="288" y="29"/>
                      </a:lnTo>
                      <a:lnTo>
                        <a:pt x="289" y="28"/>
                      </a:lnTo>
                      <a:moveTo>
                        <a:pt x="291" y="25"/>
                      </a:moveTo>
                      <a:lnTo>
                        <a:pt x="294" y="27"/>
                      </a:lnTo>
                      <a:lnTo>
                        <a:pt x="294" y="27"/>
                      </a:lnTo>
                      <a:moveTo>
                        <a:pt x="297" y="25"/>
                      </a:moveTo>
                      <a:lnTo>
                        <a:pt x="300" y="23"/>
                      </a:lnTo>
                      <a:lnTo>
                        <a:pt x="300" y="23"/>
                      </a:lnTo>
                      <a:moveTo>
                        <a:pt x="303" y="22"/>
                      </a:moveTo>
                      <a:lnTo>
                        <a:pt x="306" y="21"/>
                      </a:lnTo>
                      <a:lnTo>
                        <a:pt x="306" y="21"/>
                      </a:lnTo>
                      <a:moveTo>
                        <a:pt x="309" y="20"/>
                      </a:moveTo>
                      <a:lnTo>
                        <a:pt x="312" y="18"/>
                      </a:lnTo>
                      <a:lnTo>
                        <a:pt x="312" y="18"/>
                      </a:lnTo>
                      <a:moveTo>
                        <a:pt x="315" y="17"/>
                      </a:moveTo>
                      <a:lnTo>
                        <a:pt x="318" y="16"/>
                      </a:lnTo>
                      <a:lnTo>
                        <a:pt x="318" y="16"/>
                      </a:lnTo>
                      <a:moveTo>
                        <a:pt x="321" y="14"/>
                      </a:moveTo>
                      <a:lnTo>
                        <a:pt x="324" y="14"/>
                      </a:lnTo>
                      <a:lnTo>
                        <a:pt x="325" y="13"/>
                      </a:lnTo>
                      <a:moveTo>
                        <a:pt x="330" y="10"/>
                      </a:moveTo>
                      <a:lnTo>
                        <a:pt x="332" y="9"/>
                      </a:lnTo>
                      <a:lnTo>
                        <a:pt x="334" y="8"/>
                      </a:lnTo>
                      <a:moveTo>
                        <a:pt x="338" y="6"/>
                      </a:moveTo>
                      <a:lnTo>
                        <a:pt x="341" y="4"/>
                      </a:lnTo>
                      <a:lnTo>
                        <a:pt x="341" y="4"/>
                      </a:lnTo>
                      <a:moveTo>
                        <a:pt x="344" y="3"/>
                      </a:moveTo>
                      <a:lnTo>
                        <a:pt x="347" y="2"/>
                      </a:lnTo>
                      <a:lnTo>
                        <a:pt x="347" y="2"/>
                      </a:lnTo>
                      <a:moveTo>
                        <a:pt x="350" y="0"/>
                      </a:moveTo>
                      <a:lnTo>
                        <a:pt x="351" y="4"/>
                      </a:lnTo>
                      <a:moveTo>
                        <a:pt x="352" y="8"/>
                      </a:moveTo>
                      <a:lnTo>
                        <a:pt x="353" y="12"/>
                      </a:lnTo>
                      <a:lnTo>
                        <a:pt x="353" y="12"/>
                      </a:lnTo>
                      <a:moveTo>
                        <a:pt x="356" y="15"/>
                      </a:moveTo>
                      <a:lnTo>
                        <a:pt x="359" y="17"/>
                      </a:lnTo>
                      <a:lnTo>
                        <a:pt x="359" y="17"/>
                      </a:lnTo>
                      <a:moveTo>
                        <a:pt x="362" y="19"/>
                      </a:moveTo>
                      <a:lnTo>
                        <a:pt x="365" y="22"/>
                      </a:lnTo>
                      <a:lnTo>
                        <a:pt x="365" y="22"/>
                      </a:lnTo>
                      <a:moveTo>
                        <a:pt x="368" y="23"/>
                      </a:moveTo>
                      <a:lnTo>
                        <a:pt x="371" y="25"/>
                      </a:lnTo>
                      <a:lnTo>
                        <a:pt x="371" y="25"/>
                      </a:lnTo>
                      <a:moveTo>
                        <a:pt x="374" y="27"/>
                      </a:moveTo>
                      <a:lnTo>
                        <a:pt x="377" y="29"/>
                      </a:lnTo>
                      <a:lnTo>
                        <a:pt x="377" y="29"/>
                      </a:lnTo>
                      <a:moveTo>
                        <a:pt x="380" y="31"/>
                      </a:moveTo>
                      <a:lnTo>
                        <a:pt x="383" y="34"/>
                      </a:lnTo>
                      <a:lnTo>
                        <a:pt x="383" y="34"/>
                      </a:lnTo>
                      <a:moveTo>
                        <a:pt x="386" y="37"/>
                      </a:moveTo>
                      <a:lnTo>
                        <a:pt x="388" y="38"/>
                      </a:lnTo>
                      <a:lnTo>
                        <a:pt x="390" y="39"/>
                      </a:lnTo>
                      <a:moveTo>
                        <a:pt x="394" y="40"/>
                      </a:moveTo>
                      <a:lnTo>
                        <a:pt x="397" y="43"/>
                      </a:lnTo>
                      <a:lnTo>
                        <a:pt x="397" y="43"/>
                      </a:lnTo>
                      <a:moveTo>
                        <a:pt x="400" y="46"/>
                      </a:moveTo>
                      <a:lnTo>
                        <a:pt x="403" y="47"/>
                      </a:lnTo>
                      <a:lnTo>
                        <a:pt x="403" y="47"/>
                      </a:lnTo>
                      <a:moveTo>
                        <a:pt x="406" y="50"/>
                      </a:move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49EAC3B0-CA3B-4188-B3D2-ED72B5E20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9508" y="1423654"/>
                  <a:ext cx="2628900" cy="2867025"/>
                </a:xfrm>
                <a:custGeom>
                  <a:avLst/>
                  <a:gdLst>
                    <a:gd name="T0" fmla="*/ 6 w 407"/>
                    <a:gd name="T1" fmla="*/ 437 h 443"/>
                    <a:gd name="T2" fmla="*/ 15 w 407"/>
                    <a:gd name="T3" fmla="*/ 442 h 443"/>
                    <a:gd name="T4" fmla="*/ 20 w 407"/>
                    <a:gd name="T5" fmla="*/ 438 h 443"/>
                    <a:gd name="T6" fmla="*/ 31 w 407"/>
                    <a:gd name="T7" fmla="*/ 440 h 443"/>
                    <a:gd name="T8" fmla="*/ 41 w 407"/>
                    <a:gd name="T9" fmla="*/ 438 h 443"/>
                    <a:gd name="T10" fmla="*/ 49 w 407"/>
                    <a:gd name="T11" fmla="*/ 430 h 443"/>
                    <a:gd name="T12" fmla="*/ 56 w 407"/>
                    <a:gd name="T13" fmla="*/ 422 h 443"/>
                    <a:gd name="T14" fmla="*/ 62 w 407"/>
                    <a:gd name="T15" fmla="*/ 418 h 443"/>
                    <a:gd name="T16" fmla="*/ 72 w 407"/>
                    <a:gd name="T17" fmla="*/ 413 h 443"/>
                    <a:gd name="T18" fmla="*/ 80 w 407"/>
                    <a:gd name="T19" fmla="*/ 403 h 443"/>
                    <a:gd name="T20" fmla="*/ 83 w 407"/>
                    <a:gd name="T21" fmla="*/ 396 h 443"/>
                    <a:gd name="T22" fmla="*/ 92 w 407"/>
                    <a:gd name="T23" fmla="*/ 388 h 443"/>
                    <a:gd name="T24" fmla="*/ 95 w 407"/>
                    <a:gd name="T25" fmla="*/ 378 h 443"/>
                    <a:gd name="T26" fmla="*/ 102 w 407"/>
                    <a:gd name="T27" fmla="*/ 363 h 443"/>
                    <a:gd name="T28" fmla="*/ 108 w 407"/>
                    <a:gd name="T29" fmla="*/ 352 h 443"/>
                    <a:gd name="T30" fmla="*/ 114 w 407"/>
                    <a:gd name="T31" fmla="*/ 340 h 443"/>
                    <a:gd name="T32" fmla="*/ 121 w 407"/>
                    <a:gd name="T33" fmla="*/ 327 h 443"/>
                    <a:gd name="T34" fmla="*/ 126 w 407"/>
                    <a:gd name="T35" fmla="*/ 316 h 443"/>
                    <a:gd name="T36" fmla="*/ 132 w 407"/>
                    <a:gd name="T37" fmla="*/ 304 h 443"/>
                    <a:gd name="T38" fmla="*/ 138 w 407"/>
                    <a:gd name="T39" fmla="*/ 292 h 443"/>
                    <a:gd name="T40" fmla="*/ 144 w 407"/>
                    <a:gd name="T41" fmla="*/ 277 h 443"/>
                    <a:gd name="T42" fmla="*/ 150 w 407"/>
                    <a:gd name="T43" fmla="*/ 262 h 443"/>
                    <a:gd name="T44" fmla="*/ 156 w 407"/>
                    <a:gd name="T45" fmla="*/ 247 h 443"/>
                    <a:gd name="T46" fmla="*/ 159 w 407"/>
                    <a:gd name="T47" fmla="*/ 240 h 443"/>
                    <a:gd name="T48" fmla="*/ 164 w 407"/>
                    <a:gd name="T49" fmla="*/ 229 h 443"/>
                    <a:gd name="T50" fmla="*/ 168 w 407"/>
                    <a:gd name="T51" fmla="*/ 220 h 443"/>
                    <a:gd name="T52" fmla="*/ 175 w 407"/>
                    <a:gd name="T53" fmla="*/ 205 h 443"/>
                    <a:gd name="T54" fmla="*/ 180 w 407"/>
                    <a:gd name="T55" fmla="*/ 197 h 443"/>
                    <a:gd name="T56" fmla="*/ 186 w 407"/>
                    <a:gd name="T57" fmla="*/ 187 h 443"/>
                    <a:gd name="T58" fmla="*/ 192 w 407"/>
                    <a:gd name="T59" fmla="*/ 176 h 443"/>
                    <a:gd name="T60" fmla="*/ 199 w 407"/>
                    <a:gd name="T61" fmla="*/ 165 h 443"/>
                    <a:gd name="T62" fmla="*/ 207 w 407"/>
                    <a:gd name="T63" fmla="*/ 150 h 443"/>
                    <a:gd name="T64" fmla="*/ 210 w 407"/>
                    <a:gd name="T65" fmla="*/ 142 h 443"/>
                    <a:gd name="T66" fmla="*/ 218 w 407"/>
                    <a:gd name="T67" fmla="*/ 127 h 443"/>
                    <a:gd name="T68" fmla="*/ 221 w 407"/>
                    <a:gd name="T69" fmla="*/ 120 h 443"/>
                    <a:gd name="T70" fmla="*/ 227 w 407"/>
                    <a:gd name="T71" fmla="*/ 109 h 443"/>
                    <a:gd name="T72" fmla="*/ 234 w 407"/>
                    <a:gd name="T73" fmla="*/ 98 h 443"/>
                    <a:gd name="T74" fmla="*/ 242 w 407"/>
                    <a:gd name="T75" fmla="*/ 87 h 443"/>
                    <a:gd name="T76" fmla="*/ 251 w 407"/>
                    <a:gd name="T77" fmla="*/ 77 h 443"/>
                    <a:gd name="T78" fmla="*/ 258 w 407"/>
                    <a:gd name="T79" fmla="*/ 68 h 443"/>
                    <a:gd name="T80" fmla="*/ 266 w 407"/>
                    <a:gd name="T81" fmla="*/ 56 h 443"/>
                    <a:gd name="T82" fmla="*/ 274 w 407"/>
                    <a:gd name="T83" fmla="*/ 44 h 443"/>
                    <a:gd name="T84" fmla="*/ 281 w 407"/>
                    <a:gd name="T85" fmla="*/ 36 h 443"/>
                    <a:gd name="T86" fmla="*/ 289 w 407"/>
                    <a:gd name="T87" fmla="*/ 24 h 443"/>
                    <a:gd name="T88" fmla="*/ 298 w 407"/>
                    <a:gd name="T89" fmla="*/ 23 h 443"/>
                    <a:gd name="T90" fmla="*/ 307 w 407"/>
                    <a:gd name="T91" fmla="*/ 19 h 443"/>
                    <a:gd name="T92" fmla="*/ 313 w 407"/>
                    <a:gd name="T93" fmla="*/ 16 h 443"/>
                    <a:gd name="T94" fmla="*/ 322 w 407"/>
                    <a:gd name="T95" fmla="*/ 13 h 443"/>
                    <a:gd name="T96" fmla="*/ 330 w 407"/>
                    <a:gd name="T97" fmla="*/ 8 h 443"/>
                    <a:gd name="T98" fmla="*/ 339 w 407"/>
                    <a:gd name="T99" fmla="*/ 4 h 443"/>
                    <a:gd name="T100" fmla="*/ 345 w 407"/>
                    <a:gd name="T101" fmla="*/ 1 h 443"/>
                    <a:gd name="T102" fmla="*/ 351 w 407"/>
                    <a:gd name="T103" fmla="*/ 12 h 443"/>
                    <a:gd name="T104" fmla="*/ 357 w 407"/>
                    <a:gd name="T105" fmla="*/ 16 h 443"/>
                    <a:gd name="T106" fmla="*/ 366 w 407"/>
                    <a:gd name="T107" fmla="*/ 23 h 443"/>
                    <a:gd name="T108" fmla="*/ 375 w 407"/>
                    <a:gd name="T109" fmla="*/ 28 h 443"/>
                    <a:gd name="T110" fmla="*/ 381 w 407"/>
                    <a:gd name="T111" fmla="*/ 32 h 443"/>
                    <a:gd name="T112" fmla="*/ 389 w 407"/>
                    <a:gd name="T113" fmla="*/ 38 h 443"/>
                    <a:gd name="T114" fmla="*/ 398 w 407"/>
                    <a:gd name="T115" fmla="*/ 45 h 443"/>
                    <a:gd name="T116" fmla="*/ 404 w 407"/>
                    <a:gd name="T117" fmla="*/ 49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07" h="443">
                      <a:moveTo>
                        <a:pt x="5" y="436"/>
                      </a:moveTo>
                      <a:lnTo>
                        <a:pt x="6" y="437"/>
                      </a:lnTo>
                      <a:lnTo>
                        <a:pt x="8" y="439"/>
                      </a:lnTo>
                      <a:moveTo>
                        <a:pt x="11" y="442"/>
                      </a:moveTo>
                      <a:lnTo>
                        <a:pt x="12" y="443"/>
                      </a:lnTo>
                      <a:lnTo>
                        <a:pt x="15" y="442"/>
                      </a:lnTo>
                      <a:lnTo>
                        <a:pt x="15" y="442"/>
                      </a:lnTo>
                      <a:moveTo>
                        <a:pt x="17" y="438"/>
                      </a:moveTo>
                      <a:lnTo>
                        <a:pt x="18" y="436"/>
                      </a:lnTo>
                      <a:lnTo>
                        <a:pt x="20" y="438"/>
                      </a:lnTo>
                      <a:moveTo>
                        <a:pt x="24" y="439"/>
                      </a:moveTo>
                      <a:lnTo>
                        <a:pt x="27" y="440"/>
                      </a:lnTo>
                      <a:lnTo>
                        <a:pt x="27" y="440"/>
                      </a:lnTo>
                      <a:moveTo>
                        <a:pt x="31" y="440"/>
                      </a:moveTo>
                      <a:lnTo>
                        <a:pt x="33" y="440"/>
                      </a:lnTo>
                      <a:lnTo>
                        <a:pt x="35" y="440"/>
                      </a:lnTo>
                      <a:moveTo>
                        <a:pt x="38" y="439"/>
                      </a:moveTo>
                      <a:lnTo>
                        <a:pt x="41" y="438"/>
                      </a:lnTo>
                      <a:lnTo>
                        <a:pt x="41" y="438"/>
                      </a:lnTo>
                      <a:moveTo>
                        <a:pt x="44" y="436"/>
                      </a:moveTo>
                      <a:lnTo>
                        <a:pt x="46" y="432"/>
                      </a:lnTo>
                      <a:moveTo>
                        <a:pt x="49" y="430"/>
                      </a:moveTo>
                      <a:lnTo>
                        <a:pt x="50" y="430"/>
                      </a:lnTo>
                      <a:lnTo>
                        <a:pt x="51" y="427"/>
                      </a:lnTo>
                      <a:moveTo>
                        <a:pt x="53" y="424"/>
                      </a:moveTo>
                      <a:lnTo>
                        <a:pt x="56" y="422"/>
                      </a:lnTo>
                      <a:lnTo>
                        <a:pt x="56" y="422"/>
                      </a:lnTo>
                      <a:moveTo>
                        <a:pt x="59" y="419"/>
                      </a:moveTo>
                      <a:lnTo>
                        <a:pt x="62" y="419"/>
                      </a:lnTo>
                      <a:lnTo>
                        <a:pt x="62" y="418"/>
                      </a:lnTo>
                      <a:moveTo>
                        <a:pt x="64" y="414"/>
                      </a:moveTo>
                      <a:lnTo>
                        <a:pt x="65" y="413"/>
                      </a:lnTo>
                      <a:lnTo>
                        <a:pt x="67" y="415"/>
                      </a:lnTo>
                      <a:moveTo>
                        <a:pt x="72" y="413"/>
                      </a:moveTo>
                      <a:lnTo>
                        <a:pt x="74" y="412"/>
                      </a:lnTo>
                      <a:lnTo>
                        <a:pt x="75" y="410"/>
                      </a:lnTo>
                      <a:moveTo>
                        <a:pt x="78" y="407"/>
                      </a:moveTo>
                      <a:lnTo>
                        <a:pt x="80" y="403"/>
                      </a:lnTo>
                      <a:lnTo>
                        <a:pt x="80" y="403"/>
                      </a:lnTo>
                      <a:moveTo>
                        <a:pt x="82" y="399"/>
                      </a:moveTo>
                      <a:lnTo>
                        <a:pt x="83" y="396"/>
                      </a:lnTo>
                      <a:lnTo>
                        <a:pt x="83" y="396"/>
                      </a:lnTo>
                      <a:moveTo>
                        <a:pt x="86" y="398"/>
                      </a:moveTo>
                      <a:lnTo>
                        <a:pt x="88" y="394"/>
                      </a:lnTo>
                      <a:moveTo>
                        <a:pt x="91" y="390"/>
                      </a:moveTo>
                      <a:lnTo>
                        <a:pt x="92" y="388"/>
                      </a:lnTo>
                      <a:lnTo>
                        <a:pt x="92" y="386"/>
                      </a:lnTo>
                      <a:moveTo>
                        <a:pt x="93" y="382"/>
                      </a:moveTo>
                      <a:lnTo>
                        <a:pt x="94" y="380"/>
                      </a:lnTo>
                      <a:lnTo>
                        <a:pt x="95" y="378"/>
                      </a:lnTo>
                      <a:moveTo>
                        <a:pt x="97" y="374"/>
                      </a:moveTo>
                      <a:lnTo>
                        <a:pt x="99" y="370"/>
                      </a:lnTo>
                      <a:moveTo>
                        <a:pt x="100" y="367"/>
                      </a:moveTo>
                      <a:lnTo>
                        <a:pt x="102" y="363"/>
                      </a:lnTo>
                      <a:moveTo>
                        <a:pt x="105" y="360"/>
                      </a:moveTo>
                      <a:lnTo>
                        <a:pt x="106" y="359"/>
                      </a:lnTo>
                      <a:lnTo>
                        <a:pt x="107" y="356"/>
                      </a:lnTo>
                      <a:moveTo>
                        <a:pt x="108" y="352"/>
                      </a:moveTo>
                      <a:lnTo>
                        <a:pt x="109" y="350"/>
                      </a:lnTo>
                      <a:lnTo>
                        <a:pt x="110" y="348"/>
                      </a:lnTo>
                      <a:moveTo>
                        <a:pt x="112" y="344"/>
                      </a:moveTo>
                      <a:lnTo>
                        <a:pt x="114" y="340"/>
                      </a:lnTo>
                      <a:moveTo>
                        <a:pt x="116" y="336"/>
                      </a:moveTo>
                      <a:lnTo>
                        <a:pt x="117" y="332"/>
                      </a:lnTo>
                      <a:moveTo>
                        <a:pt x="120" y="328"/>
                      </a:moveTo>
                      <a:lnTo>
                        <a:pt x="121" y="327"/>
                      </a:lnTo>
                      <a:lnTo>
                        <a:pt x="122" y="324"/>
                      </a:lnTo>
                      <a:moveTo>
                        <a:pt x="124" y="320"/>
                      </a:moveTo>
                      <a:lnTo>
                        <a:pt x="124" y="319"/>
                      </a:lnTo>
                      <a:lnTo>
                        <a:pt x="126" y="316"/>
                      </a:lnTo>
                      <a:moveTo>
                        <a:pt x="128" y="312"/>
                      </a:moveTo>
                      <a:lnTo>
                        <a:pt x="130" y="308"/>
                      </a:lnTo>
                      <a:lnTo>
                        <a:pt x="130" y="308"/>
                      </a:lnTo>
                      <a:moveTo>
                        <a:pt x="132" y="304"/>
                      </a:moveTo>
                      <a:lnTo>
                        <a:pt x="133" y="303"/>
                      </a:lnTo>
                      <a:lnTo>
                        <a:pt x="134" y="300"/>
                      </a:lnTo>
                      <a:moveTo>
                        <a:pt x="136" y="296"/>
                      </a:moveTo>
                      <a:lnTo>
                        <a:pt x="138" y="292"/>
                      </a:lnTo>
                      <a:moveTo>
                        <a:pt x="140" y="288"/>
                      </a:moveTo>
                      <a:lnTo>
                        <a:pt x="141" y="284"/>
                      </a:lnTo>
                      <a:moveTo>
                        <a:pt x="142" y="281"/>
                      </a:moveTo>
                      <a:lnTo>
                        <a:pt x="144" y="277"/>
                      </a:lnTo>
                      <a:moveTo>
                        <a:pt x="145" y="274"/>
                      </a:moveTo>
                      <a:lnTo>
                        <a:pt x="146" y="270"/>
                      </a:lnTo>
                      <a:moveTo>
                        <a:pt x="148" y="266"/>
                      </a:moveTo>
                      <a:lnTo>
                        <a:pt x="150" y="262"/>
                      </a:lnTo>
                      <a:moveTo>
                        <a:pt x="152" y="258"/>
                      </a:moveTo>
                      <a:lnTo>
                        <a:pt x="153" y="254"/>
                      </a:lnTo>
                      <a:moveTo>
                        <a:pt x="154" y="250"/>
                      </a:moveTo>
                      <a:lnTo>
                        <a:pt x="156" y="247"/>
                      </a:lnTo>
                      <a:lnTo>
                        <a:pt x="156" y="247"/>
                      </a:lnTo>
                      <a:moveTo>
                        <a:pt x="158" y="243"/>
                      </a:moveTo>
                      <a:lnTo>
                        <a:pt x="159" y="240"/>
                      </a:lnTo>
                      <a:lnTo>
                        <a:pt x="159" y="240"/>
                      </a:lnTo>
                      <a:moveTo>
                        <a:pt x="161" y="236"/>
                      </a:moveTo>
                      <a:lnTo>
                        <a:pt x="162" y="233"/>
                      </a:lnTo>
                      <a:lnTo>
                        <a:pt x="162" y="233"/>
                      </a:lnTo>
                      <a:moveTo>
                        <a:pt x="164" y="229"/>
                      </a:moveTo>
                      <a:lnTo>
                        <a:pt x="165" y="227"/>
                      </a:lnTo>
                      <a:lnTo>
                        <a:pt x="166" y="225"/>
                      </a:lnTo>
                      <a:moveTo>
                        <a:pt x="168" y="221"/>
                      </a:moveTo>
                      <a:lnTo>
                        <a:pt x="168" y="220"/>
                      </a:lnTo>
                      <a:lnTo>
                        <a:pt x="169" y="217"/>
                      </a:lnTo>
                      <a:moveTo>
                        <a:pt x="171" y="213"/>
                      </a:moveTo>
                      <a:lnTo>
                        <a:pt x="173" y="209"/>
                      </a:lnTo>
                      <a:moveTo>
                        <a:pt x="175" y="205"/>
                      </a:moveTo>
                      <a:lnTo>
                        <a:pt x="177" y="202"/>
                      </a:lnTo>
                      <a:lnTo>
                        <a:pt x="177" y="202"/>
                      </a:lnTo>
                      <a:moveTo>
                        <a:pt x="179" y="198"/>
                      </a:moveTo>
                      <a:lnTo>
                        <a:pt x="180" y="197"/>
                      </a:lnTo>
                      <a:lnTo>
                        <a:pt x="182" y="194"/>
                      </a:lnTo>
                      <a:moveTo>
                        <a:pt x="184" y="190"/>
                      </a:moveTo>
                      <a:lnTo>
                        <a:pt x="186" y="187"/>
                      </a:lnTo>
                      <a:lnTo>
                        <a:pt x="186" y="187"/>
                      </a:lnTo>
                      <a:moveTo>
                        <a:pt x="188" y="183"/>
                      </a:moveTo>
                      <a:lnTo>
                        <a:pt x="189" y="181"/>
                      </a:lnTo>
                      <a:lnTo>
                        <a:pt x="190" y="179"/>
                      </a:lnTo>
                      <a:moveTo>
                        <a:pt x="192" y="176"/>
                      </a:moveTo>
                      <a:lnTo>
                        <a:pt x="194" y="172"/>
                      </a:lnTo>
                      <a:moveTo>
                        <a:pt x="196" y="168"/>
                      </a:moveTo>
                      <a:lnTo>
                        <a:pt x="198" y="166"/>
                      </a:lnTo>
                      <a:lnTo>
                        <a:pt x="199" y="165"/>
                      </a:lnTo>
                      <a:moveTo>
                        <a:pt x="201" y="161"/>
                      </a:moveTo>
                      <a:lnTo>
                        <a:pt x="203" y="157"/>
                      </a:lnTo>
                      <a:moveTo>
                        <a:pt x="205" y="153"/>
                      </a:moveTo>
                      <a:lnTo>
                        <a:pt x="207" y="150"/>
                      </a:lnTo>
                      <a:lnTo>
                        <a:pt x="207" y="150"/>
                      </a:lnTo>
                      <a:moveTo>
                        <a:pt x="209" y="146"/>
                      </a:moveTo>
                      <a:lnTo>
                        <a:pt x="209" y="145"/>
                      </a:lnTo>
                      <a:lnTo>
                        <a:pt x="210" y="142"/>
                      </a:lnTo>
                      <a:moveTo>
                        <a:pt x="212" y="138"/>
                      </a:moveTo>
                      <a:lnTo>
                        <a:pt x="214" y="134"/>
                      </a:lnTo>
                      <a:moveTo>
                        <a:pt x="216" y="130"/>
                      </a:moveTo>
                      <a:lnTo>
                        <a:pt x="218" y="127"/>
                      </a:lnTo>
                      <a:lnTo>
                        <a:pt x="218" y="127"/>
                      </a:lnTo>
                      <a:moveTo>
                        <a:pt x="220" y="123"/>
                      </a:moveTo>
                      <a:lnTo>
                        <a:pt x="221" y="120"/>
                      </a:lnTo>
                      <a:lnTo>
                        <a:pt x="221" y="120"/>
                      </a:lnTo>
                      <a:moveTo>
                        <a:pt x="223" y="116"/>
                      </a:moveTo>
                      <a:lnTo>
                        <a:pt x="224" y="115"/>
                      </a:lnTo>
                      <a:lnTo>
                        <a:pt x="225" y="112"/>
                      </a:lnTo>
                      <a:moveTo>
                        <a:pt x="227" y="109"/>
                      </a:moveTo>
                      <a:lnTo>
                        <a:pt x="229" y="105"/>
                      </a:lnTo>
                      <a:moveTo>
                        <a:pt x="231" y="101"/>
                      </a:moveTo>
                      <a:lnTo>
                        <a:pt x="233" y="99"/>
                      </a:lnTo>
                      <a:lnTo>
                        <a:pt x="234" y="98"/>
                      </a:lnTo>
                      <a:moveTo>
                        <a:pt x="236" y="95"/>
                      </a:moveTo>
                      <a:lnTo>
                        <a:pt x="239" y="91"/>
                      </a:lnTo>
                      <a:lnTo>
                        <a:pt x="240" y="90"/>
                      </a:lnTo>
                      <a:moveTo>
                        <a:pt x="242" y="87"/>
                      </a:moveTo>
                      <a:lnTo>
                        <a:pt x="245" y="83"/>
                      </a:lnTo>
                      <a:lnTo>
                        <a:pt x="246" y="82"/>
                      </a:lnTo>
                      <a:moveTo>
                        <a:pt x="249" y="79"/>
                      </a:moveTo>
                      <a:lnTo>
                        <a:pt x="251" y="77"/>
                      </a:lnTo>
                      <a:lnTo>
                        <a:pt x="252" y="76"/>
                      </a:lnTo>
                      <a:moveTo>
                        <a:pt x="254" y="73"/>
                      </a:moveTo>
                      <a:lnTo>
                        <a:pt x="257" y="69"/>
                      </a:lnTo>
                      <a:lnTo>
                        <a:pt x="258" y="68"/>
                      </a:lnTo>
                      <a:moveTo>
                        <a:pt x="261" y="65"/>
                      </a:moveTo>
                      <a:lnTo>
                        <a:pt x="263" y="61"/>
                      </a:lnTo>
                      <a:lnTo>
                        <a:pt x="263" y="61"/>
                      </a:lnTo>
                      <a:moveTo>
                        <a:pt x="266" y="56"/>
                      </a:moveTo>
                      <a:lnTo>
                        <a:pt x="268" y="52"/>
                      </a:lnTo>
                      <a:lnTo>
                        <a:pt x="268" y="52"/>
                      </a:lnTo>
                      <a:moveTo>
                        <a:pt x="272" y="47"/>
                      </a:moveTo>
                      <a:lnTo>
                        <a:pt x="274" y="44"/>
                      </a:lnTo>
                      <a:lnTo>
                        <a:pt x="274" y="44"/>
                      </a:lnTo>
                      <a:moveTo>
                        <a:pt x="277" y="41"/>
                      </a:moveTo>
                      <a:lnTo>
                        <a:pt x="280" y="37"/>
                      </a:lnTo>
                      <a:lnTo>
                        <a:pt x="281" y="36"/>
                      </a:lnTo>
                      <a:moveTo>
                        <a:pt x="283" y="33"/>
                      </a:moveTo>
                      <a:lnTo>
                        <a:pt x="285" y="29"/>
                      </a:lnTo>
                      <a:moveTo>
                        <a:pt x="288" y="25"/>
                      </a:moveTo>
                      <a:lnTo>
                        <a:pt x="289" y="24"/>
                      </a:lnTo>
                      <a:lnTo>
                        <a:pt x="292" y="26"/>
                      </a:lnTo>
                      <a:lnTo>
                        <a:pt x="293" y="25"/>
                      </a:lnTo>
                      <a:moveTo>
                        <a:pt x="297" y="23"/>
                      </a:moveTo>
                      <a:lnTo>
                        <a:pt x="298" y="23"/>
                      </a:lnTo>
                      <a:lnTo>
                        <a:pt x="301" y="21"/>
                      </a:lnTo>
                      <a:lnTo>
                        <a:pt x="301" y="21"/>
                      </a:lnTo>
                      <a:moveTo>
                        <a:pt x="304" y="20"/>
                      </a:moveTo>
                      <a:lnTo>
                        <a:pt x="307" y="19"/>
                      </a:lnTo>
                      <a:lnTo>
                        <a:pt x="307" y="19"/>
                      </a:lnTo>
                      <a:moveTo>
                        <a:pt x="310" y="18"/>
                      </a:moveTo>
                      <a:lnTo>
                        <a:pt x="313" y="16"/>
                      </a:lnTo>
                      <a:lnTo>
                        <a:pt x="313" y="16"/>
                      </a:lnTo>
                      <a:moveTo>
                        <a:pt x="316" y="15"/>
                      </a:moveTo>
                      <a:lnTo>
                        <a:pt x="319" y="14"/>
                      </a:lnTo>
                      <a:lnTo>
                        <a:pt x="319" y="14"/>
                      </a:lnTo>
                      <a:moveTo>
                        <a:pt x="322" y="13"/>
                      </a:moveTo>
                      <a:lnTo>
                        <a:pt x="324" y="11"/>
                      </a:lnTo>
                      <a:lnTo>
                        <a:pt x="325" y="11"/>
                      </a:lnTo>
                      <a:moveTo>
                        <a:pt x="329" y="9"/>
                      </a:moveTo>
                      <a:lnTo>
                        <a:pt x="330" y="8"/>
                      </a:lnTo>
                      <a:lnTo>
                        <a:pt x="333" y="7"/>
                      </a:lnTo>
                      <a:lnTo>
                        <a:pt x="333" y="7"/>
                      </a:lnTo>
                      <a:moveTo>
                        <a:pt x="336" y="5"/>
                      </a:moveTo>
                      <a:lnTo>
                        <a:pt x="339" y="4"/>
                      </a:lnTo>
                      <a:lnTo>
                        <a:pt x="339" y="4"/>
                      </a:lnTo>
                      <a:moveTo>
                        <a:pt x="342" y="2"/>
                      </a:moveTo>
                      <a:lnTo>
                        <a:pt x="345" y="1"/>
                      </a:lnTo>
                      <a:lnTo>
                        <a:pt x="345" y="1"/>
                      </a:lnTo>
                      <a:moveTo>
                        <a:pt x="348" y="0"/>
                      </a:moveTo>
                      <a:lnTo>
                        <a:pt x="349" y="4"/>
                      </a:lnTo>
                      <a:moveTo>
                        <a:pt x="350" y="8"/>
                      </a:moveTo>
                      <a:lnTo>
                        <a:pt x="351" y="12"/>
                      </a:lnTo>
                      <a:lnTo>
                        <a:pt x="351" y="12"/>
                      </a:lnTo>
                      <a:moveTo>
                        <a:pt x="354" y="14"/>
                      </a:moveTo>
                      <a:lnTo>
                        <a:pt x="357" y="16"/>
                      </a:lnTo>
                      <a:lnTo>
                        <a:pt x="357" y="16"/>
                      </a:lnTo>
                      <a:moveTo>
                        <a:pt x="360" y="18"/>
                      </a:moveTo>
                      <a:lnTo>
                        <a:pt x="363" y="21"/>
                      </a:lnTo>
                      <a:lnTo>
                        <a:pt x="363" y="21"/>
                      </a:lnTo>
                      <a:moveTo>
                        <a:pt x="366" y="23"/>
                      </a:moveTo>
                      <a:lnTo>
                        <a:pt x="369" y="24"/>
                      </a:lnTo>
                      <a:lnTo>
                        <a:pt x="369" y="24"/>
                      </a:lnTo>
                      <a:moveTo>
                        <a:pt x="372" y="26"/>
                      </a:moveTo>
                      <a:lnTo>
                        <a:pt x="375" y="28"/>
                      </a:lnTo>
                      <a:lnTo>
                        <a:pt x="375" y="28"/>
                      </a:lnTo>
                      <a:moveTo>
                        <a:pt x="378" y="30"/>
                      </a:moveTo>
                      <a:lnTo>
                        <a:pt x="381" y="32"/>
                      </a:lnTo>
                      <a:lnTo>
                        <a:pt x="381" y="32"/>
                      </a:lnTo>
                      <a:moveTo>
                        <a:pt x="383" y="35"/>
                      </a:moveTo>
                      <a:lnTo>
                        <a:pt x="386" y="36"/>
                      </a:lnTo>
                      <a:lnTo>
                        <a:pt x="386" y="36"/>
                      </a:lnTo>
                      <a:moveTo>
                        <a:pt x="389" y="38"/>
                      </a:moveTo>
                      <a:lnTo>
                        <a:pt x="392" y="39"/>
                      </a:lnTo>
                      <a:lnTo>
                        <a:pt x="392" y="39"/>
                      </a:lnTo>
                      <a:moveTo>
                        <a:pt x="395" y="42"/>
                      </a:moveTo>
                      <a:lnTo>
                        <a:pt x="398" y="45"/>
                      </a:lnTo>
                      <a:lnTo>
                        <a:pt x="398" y="45"/>
                      </a:lnTo>
                      <a:moveTo>
                        <a:pt x="401" y="47"/>
                      </a:moveTo>
                      <a:lnTo>
                        <a:pt x="404" y="49"/>
                      </a:lnTo>
                      <a:lnTo>
                        <a:pt x="404" y="49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50" name="Line 45">
                <a:extLst>
                  <a:ext uri="{FF2B5EF4-FFF2-40B4-BE49-F238E27FC236}">
                    <a16:creationId xmlns:a16="http://schemas.microsoft.com/office/drawing/2014/main" id="{F9C0DB9B-168E-464E-BF67-AE96E7E85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968" y="1593529"/>
                <a:ext cx="187325" cy="0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3D97A1C8-55B7-441B-9CD6-507D971DE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4196469" y="1684919"/>
                <a:ext cx="228111" cy="107999"/>
              </a:xfrm>
              <a:custGeom>
                <a:avLst/>
                <a:gdLst>
                  <a:gd name="T0" fmla="*/ 0 w 25"/>
                  <a:gd name="T1" fmla="*/ 4 w 25"/>
                  <a:gd name="T2" fmla="*/ 8 w 25"/>
                  <a:gd name="T3" fmla="*/ 12 w 25"/>
                  <a:gd name="T4" fmla="*/ 16 w 25"/>
                  <a:gd name="T5" fmla="*/ 20 w 25"/>
                  <a:gd name="T6" fmla="*/ 24 w 2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5">
                    <a:moveTo>
                      <a:pt x="4" y="0"/>
                    </a:moveTo>
                    <a:lnTo>
                      <a:pt x="8" y="0"/>
                    </a:lnTo>
                    <a:moveTo>
                      <a:pt x="12" y="0"/>
                    </a:moveTo>
                    <a:lnTo>
                      <a:pt x="16" y="0"/>
                    </a:lnTo>
                    <a:moveTo>
                      <a:pt x="20" y="0"/>
                    </a:moveTo>
                    <a:lnTo>
                      <a:pt x="24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Rectangle 47">
                <a:extLst>
                  <a:ext uri="{FF2B5EF4-FFF2-40B4-BE49-F238E27FC236}">
                    <a16:creationId xmlns:a16="http://schemas.microsoft.com/office/drawing/2014/main" id="{B68D080E-19AD-498D-8533-3A08E1180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780" y="1497124"/>
                <a:ext cx="210474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Area + </a:t>
                </a:r>
                <a:r>
                  <a:rPr kumimoji="0" lang="de-DE" alt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elevation</a:t>
                </a:r>
                <a:r>
                  <a:rPr kumimoji="0" lang="de-DE" altLang="de-DE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dynamics</a:t>
                </a:r>
                <a:endParaRPr kumimoji="0" lang="de-DE" altLang="de-DE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48">
                <a:extLst>
                  <a:ext uri="{FF2B5EF4-FFF2-40B4-BE49-F238E27FC236}">
                    <a16:creationId xmlns:a16="http://schemas.microsoft.com/office/drawing/2014/main" id="{B44AB042-B67C-4A4F-875F-4C2E93579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389" y="1683190"/>
                <a:ext cx="1582164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Only</a:t>
                </a:r>
                <a:r>
                  <a:rPr kumimoji="0" lang="de-DE" altLang="de-DE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area</a:t>
                </a:r>
                <a:r>
                  <a:rPr kumimoji="0" lang="de-DE" altLang="de-DE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dynamics</a:t>
                </a:r>
                <a:endParaRPr kumimoji="0" lang="de-DE" altLang="de-DE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EAFDA1B5-18E3-4C88-97CA-D1136F3C2795}"/>
                  </a:ext>
                </a:extLst>
              </p:cNvPr>
              <p:cNvGrpSpPr/>
              <p:nvPr/>
            </p:nvGrpSpPr>
            <p:grpSpPr>
              <a:xfrm>
                <a:off x="4068246" y="1352216"/>
                <a:ext cx="2956009" cy="3309962"/>
                <a:chOff x="4785222" y="1352216"/>
                <a:chExt cx="3475038" cy="3309962"/>
              </a:xfrm>
            </p:grpSpPr>
            <p:sp>
              <p:nvSpPr>
                <p:cNvPr id="57" name="Freeform 53">
                  <a:extLst>
                    <a:ext uri="{FF2B5EF4-FFF2-40B4-BE49-F238E27FC236}">
                      <a16:creationId xmlns:a16="http://schemas.microsoft.com/office/drawing/2014/main" id="{A9056ECA-BECF-40D2-96B2-857C6B7295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547" y="3455111"/>
                  <a:ext cx="3159125" cy="1031149"/>
                </a:xfrm>
                <a:custGeom>
                  <a:avLst/>
                  <a:gdLst>
                    <a:gd name="T0" fmla="*/ 7 w 489"/>
                    <a:gd name="T1" fmla="*/ 154 h 187"/>
                    <a:gd name="T2" fmla="*/ 18 w 489"/>
                    <a:gd name="T3" fmla="*/ 168 h 187"/>
                    <a:gd name="T4" fmla="*/ 28 w 489"/>
                    <a:gd name="T5" fmla="*/ 168 h 187"/>
                    <a:gd name="T6" fmla="*/ 39 w 489"/>
                    <a:gd name="T7" fmla="*/ 180 h 187"/>
                    <a:gd name="T8" fmla="*/ 49 w 489"/>
                    <a:gd name="T9" fmla="*/ 180 h 187"/>
                    <a:gd name="T10" fmla="*/ 60 w 489"/>
                    <a:gd name="T11" fmla="*/ 180 h 187"/>
                    <a:gd name="T12" fmla="*/ 70 w 489"/>
                    <a:gd name="T13" fmla="*/ 180 h 187"/>
                    <a:gd name="T14" fmla="*/ 81 w 489"/>
                    <a:gd name="T15" fmla="*/ 168 h 187"/>
                    <a:gd name="T16" fmla="*/ 91 w 489"/>
                    <a:gd name="T17" fmla="*/ 168 h 187"/>
                    <a:gd name="T18" fmla="*/ 102 w 489"/>
                    <a:gd name="T19" fmla="*/ 163 h 187"/>
                    <a:gd name="T20" fmla="*/ 113 w 489"/>
                    <a:gd name="T21" fmla="*/ 150 h 187"/>
                    <a:gd name="T22" fmla="*/ 123 w 489"/>
                    <a:gd name="T23" fmla="*/ 142 h 187"/>
                    <a:gd name="T24" fmla="*/ 134 w 489"/>
                    <a:gd name="T25" fmla="*/ 125 h 187"/>
                    <a:gd name="T26" fmla="*/ 144 w 489"/>
                    <a:gd name="T27" fmla="*/ 114 h 187"/>
                    <a:gd name="T28" fmla="*/ 155 w 489"/>
                    <a:gd name="T29" fmla="*/ 103 h 187"/>
                    <a:gd name="T30" fmla="*/ 165 w 489"/>
                    <a:gd name="T31" fmla="*/ 94 h 187"/>
                    <a:gd name="T32" fmla="*/ 176 w 489"/>
                    <a:gd name="T33" fmla="*/ 73 h 187"/>
                    <a:gd name="T34" fmla="*/ 187 w 489"/>
                    <a:gd name="T35" fmla="*/ 63 h 187"/>
                    <a:gd name="T36" fmla="*/ 197 w 489"/>
                    <a:gd name="T37" fmla="*/ 57 h 187"/>
                    <a:gd name="T38" fmla="*/ 208 w 489"/>
                    <a:gd name="T39" fmla="*/ 48 h 187"/>
                    <a:gd name="T40" fmla="*/ 218 w 489"/>
                    <a:gd name="T41" fmla="*/ 54 h 187"/>
                    <a:gd name="T42" fmla="*/ 229 w 489"/>
                    <a:gd name="T43" fmla="*/ 50 h 187"/>
                    <a:gd name="T44" fmla="*/ 239 w 489"/>
                    <a:gd name="T45" fmla="*/ 40 h 187"/>
                    <a:gd name="T46" fmla="*/ 250 w 489"/>
                    <a:gd name="T47" fmla="*/ 31 h 187"/>
                    <a:gd name="T48" fmla="*/ 261 w 489"/>
                    <a:gd name="T49" fmla="*/ 23 h 187"/>
                    <a:gd name="T50" fmla="*/ 271 w 489"/>
                    <a:gd name="T51" fmla="*/ 12 h 187"/>
                    <a:gd name="T52" fmla="*/ 282 w 489"/>
                    <a:gd name="T53" fmla="*/ 14 h 187"/>
                    <a:gd name="T54" fmla="*/ 292 w 489"/>
                    <a:gd name="T55" fmla="*/ 20 h 187"/>
                    <a:gd name="T56" fmla="*/ 303 w 489"/>
                    <a:gd name="T57" fmla="*/ 23 h 187"/>
                    <a:gd name="T58" fmla="*/ 313 w 489"/>
                    <a:gd name="T59" fmla="*/ 19 h 187"/>
                    <a:gd name="T60" fmla="*/ 324 w 489"/>
                    <a:gd name="T61" fmla="*/ 8 h 187"/>
                    <a:gd name="T62" fmla="*/ 334 w 489"/>
                    <a:gd name="T63" fmla="*/ 7 h 187"/>
                    <a:gd name="T64" fmla="*/ 345 w 489"/>
                    <a:gd name="T65" fmla="*/ 0 h 187"/>
                    <a:gd name="T66" fmla="*/ 356 w 489"/>
                    <a:gd name="T67" fmla="*/ 40 h 187"/>
                    <a:gd name="T68" fmla="*/ 366 w 489"/>
                    <a:gd name="T69" fmla="*/ 53 h 187"/>
                    <a:gd name="T70" fmla="*/ 377 w 489"/>
                    <a:gd name="T71" fmla="*/ 62 h 187"/>
                    <a:gd name="T72" fmla="*/ 387 w 489"/>
                    <a:gd name="T73" fmla="*/ 71 h 187"/>
                    <a:gd name="T74" fmla="*/ 398 w 489"/>
                    <a:gd name="T75" fmla="*/ 79 h 187"/>
                    <a:gd name="T76" fmla="*/ 408 w 489"/>
                    <a:gd name="T77" fmla="*/ 85 h 187"/>
                    <a:gd name="T78" fmla="*/ 419 w 489"/>
                    <a:gd name="T79" fmla="*/ 88 h 187"/>
                    <a:gd name="T80" fmla="*/ 430 w 489"/>
                    <a:gd name="T81" fmla="*/ 130 h 187"/>
                    <a:gd name="T82" fmla="*/ 440 w 489"/>
                    <a:gd name="T83" fmla="*/ 139 h 187"/>
                    <a:gd name="T84" fmla="*/ 451 w 489"/>
                    <a:gd name="T85" fmla="*/ 158 h 187"/>
                    <a:gd name="T86" fmla="*/ 461 w 489"/>
                    <a:gd name="T87" fmla="*/ 174 h 187"/>
                    <a:gd name="T88" fmla="*/ 472 w 489"/>
                    <a:gd name="T89" fmla="*/ 187 h 187"/>
                    <a:gd name="T90" fmla="*/ 482 w 489"/>
                    <a:gd name="T91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9" h="187">
                      <a:moveTo>
                        <a:pt x="0" y="154"/>
                      </a:moveTo>
                      <a:lnTo>
                        <a:pt x="3" y="154"/>
                      </a:lnTo>
                      <a:lnTo>
                        <a:pt x="7" y="154"/>
                      </a:lnTo>
                      <a:lnTo>
                        <a:pt x="10" y="154"/>
                      </a:lnTo>
                      <a:lnTo>
                        <a:pt x="14" y="163"/>
                      </a:lnTo>
                      <a:lnTo>
                        <a:pt x="18" y="168"/>
                      </a:lnTo>
                      <a:lnTo>
                        <a:pt x="21" y="168"/>
                      </a:lnTo>
                      <a:lnTo>
                        <a:pt x="25" y="168"/>
                      </a:lnTo>
                      <a:lnTo>
                        <a:pt x="28" y="168"/>
                      </a:lnTo>
                      <a:lnTo>
                        <a:pt x="32" y="174"/>
                      </a:lnTo>
                      <a:lnTo>
                        <a:pt x="35" y="174"/>
                      </a:lnTo>
                      <a:lnTo>
                        <a:pt x="39" y="180"/>
                      </a:lnTo>
                      <a:lnTo>
                        <a:pt x="42" y="180"/>
                      </a:lnTo>
                      <a:lnTo>
                        <a:pt x="46" y="180"/>
                      </a:lnTo>
                      <a:lnTo>
                        <a:pt x="49" y="180"/>
                      </a:lnTo>
                      <a:lnTo>
                        <a:pt x="53" y="180"/>
                      </a:lnTo>
                      <a:lnTo>
                        <a:pt x="56" y="180"/>
                      </a:lnTo>
                      <a:lnTo>
                        <a:pt x="60" y="180"/>
                      </a:lnTo>
                      <a:lnTo>
                        <a:pt x="63" y="180"/>
                      </a:lnTo>
                      <a:lnTo>
                        <a:pt x="67" y="180"/>
                      </a:lnTo>
                      <a:lnTo>
                        <a:pt x="70" y="180"/>
                      </a:lnTo>
                      <a:lnTo>
                        <a:pt x="74" y="168"/>
                      </a:lnTo>
                      <a:lnTo>
                        <a:pt x="77" y="168"/>
                      </a:lnTo>
                      <a:lnTo>
                        <a:pt x="81" y="168"/>
                      </a:lnTo>
                      <a:lnTo>
                        <a:pt x="84" y="174"/>
                      </a:lnTo>
                      <a:lnTo>
                        <a:pt x="88" y="168"/>
                      </a:lnTo>
                      <a:lnTo>
                        <a:pt x="91" y="168"/>
                      </a:lnTo>
                      <a:lnTo>
                        <a:pt x="95" y="168"/>
                      </a:lnTo>
                      <a:lnTo>
                        <a:pt x="99" y="168"/>
                      </a:lnTo>
                      <a:lnTo>
                        <a:pt x="102" y="163"/>
                      </a:lnTo>
                      <a:lnTo>
                        <a:pt x="106" y="163"/>
                      </a:lnTo>
                      <a:lnTo>
                        <a:pt x="109" y="150"/>
                      </a:lnTo>
                      <a:lnTo>
                        <a:pt x="113" y="150"/>
                      </a:lnTo>
                      <a:lnTo>
                        <a:pt x="116" y="150"/>
                      </a:lnTo>
                      <a:lnTo>
                        <a:pt x="120" y="146"/>
                      </a:lnTo>
                      <a:lnTo>
                        <a:pt x="123" y="142"/>
                      </a:lnTo>
                      <a:lnTo>
                        <a:pt x="127" y="139"/>
                      </a:lnTo>
                      <a:lnTo>
                        <a:pt x="130" y="127"/>
                      </a:lnTo>
                      <a:lnTo>
                        <a:pt x="134" y="125"/>
                      </a:lnTo>
                      <a:lnTo>
                        <a:pt x="137" y="120"/>
                      </a:lnTo>
                      <a:lnTo>
                        <a:pt x="141" y="120"/>
                      </a:lnTo>
                      <a:lnTo>
                        <a:pt x="144" y="114"/>
                      </a:lnTo>
                      <a:lnTo>
                        <a:pt x="148" y="110"/>
                      </a:lnTo>
                      <a:lnTo>
                        <a:pt x="151" y="110"/>
                      </a:lnTo>
                      <a:lnTo>
                        <a:pt x="155" y="103"/>
                      </a:lnTo>
                      <a:lnTo>
                        <a:pt x="158" y="100"/>
                      </a:lnTo>
                      <a:lnTo>
                        <a:pt x="162" y="98"/>
                      </a:lnTo>
                      <a:lnTo>
                        <a:pt x="165" y="94"/>
                      </a:lnTo>
                      <a:lnTo>
                        <a:pt x="169" y="87"/>
                      </a:lnTo>
                      <a:lnTo>
                        <a:pt x="172" y="79"/>
                      </a:lnTo>
                      <a:lnTo>
                        <a:pt x="176" y="73"/>
                      </a:lnTo>
                      <a:lnTo>
                        <a:pt x="180" y="69"/>
                      </a:lnTo>
                      <a:lnTo>
                        <a:pt x="183" y="65"/>
                      </a:lnTo>
                      <a:lnTo>
                        <a:pt x="187" y="63"/>
                      </a:lnTo>
                      <a:lnTo>
                        <a:pt x="190" y="62"/>
                      </a:lnTo>
                      <a:lnTo>
                        <a:pt x="194" y="61"/>
                      </a:lnTo>
                      <a:lnTo>
                        <a:pt x="197" y="57"/>
                      </a:lnTo>
                      <a:lnTo>
                        <a:pt x="201" y="56"/>
                      </a:lnTo>
                      <a:lnTo>
                        <a:pt x="204" y="54"/>
                      </a:lnTo>
                      <a:lnTo>
                        <a:pt x="208" y="48"/>
                      </a:lnTo>
                      <a:lnTo>
                        <a:pt x="211" y="57"/>
                      </a:lnTo>
                      <a:lnTo>
                        <a:pt x="215" y="54"/>
                      </a:lnTo>
                      <a:lnTo>
                        <a:pt x="218" y="54"/>
                      </a:lnTo>
                      <a:lnTo>
                        <a:pt x="222" y="49"/>
                      </a:lnTo>
                      <a:lnTo>
                        <a:pt x="225" y="49"/>
                      </a:lnTo>
                      <a:lnTo>
                        <a:pt x="229" y="50"/>
                      </a:lnTo>
                      <a:lnTo>
                        <a:pt x="232" y="47"/>
                      </a:lnTo>
                      <a:lnTo>
                        <a:pt x="236" y="44"/>
                      </a:lnTo>
                      <a:lnTo>
                        <a:pt x="239" y="40"/>
                      </a:lnTo>
                      <a:lnTo>
                        <a:pt x="243" y="36"/>
                      </a:lnTo>
                      <a:lnTo>
                        <a:pt x="246" y="33"/>
                      </a:lnTo>
                      <a:lnTo>
                        <a:pt x="250" y="31"/>
                      </a:lnTo>
                      <a:lnTo>
                        <a:pt x="253" y="30"/>
                      </a:lnTo>
                      <a:lnTo>
                        <a:pt x="257" y="27"/>
                      </a:lnTo>
                      <a:lnTo>
                        <a:pt x="261" y="23"/>
                      </a:lnTo>
                      <a:lnTo>
                        <a:pt x="264" y="19"/>
                      </a:lnTo>
                      <a:lnTo>
                        <a:pt x="268" y="15"/>
                      </a:lnTo>
                      <a:lnTo>
                        <a:pt x="271" y="12"/>
                      </a:lnTo>
                      <a:lnTo>
                        <a:pt x="275" y="8"/>
                      </a:lnTo>
                      <a:lnTo>
                        <a:pt x="278" y="7"/>
                      </a:lnTo>
                      <a:lnTo>
                        <a:pt x="282" y="14"/>
                      </a:lnTo>
                      <a:lnTo>
                        <a:pt x="285" y="16"/>
                      </a:lnTo>
                      <a:lnTo>
                        <a:pt x="289" y="19"/>
                      </a:lnTo>
                      <a:lnTo>
                        <a:pt x="292" y="20"/>
                      </a:lnTo>
                      <a:lnTo>
                        <a:pt x="296" y="22"/>
                      </a:lnTo>
                      <a:lnTo>
                        <a:pt x="299" y="21"/>
                      </a:lnTo>
                      <a:lnTo>
                        <a:pt x="303" y="23"/>
                      </a:lnTo>
                      <a:lnTo>
                        <a:pt x="306" y="22"/>
                      </a:lnTo>
                      <a:lnTo>
                        <a:pt x="310" y="19"/>
                      </a:lnTo>
                      <a:lnTo>
                        <a:pt x="313" y="19"/>
                      </a:lnTo>
                      <a:lnTo>
                        <a:pt x="317" y="15"/>
                      </a:lnTo>
                      <a:lnTo>
                        <a:pt x="320" y="12"/>
                      </a:lnTo>
                      <a:lnTo>
                        <a:pt x="324" y="8"/>
                      </a:lnTo>
                      <a:lnTo>
                        <a:pt x="327" y="9"/>
                      </a:lnTo>
                      <a:lnTo>
                        <a:pt x="331" y="7"/>
                      </a:lnTo>
                      <a:lnTo>
                        <a:pt x="334" y="7"/>
                      </a:lnTo>
                      <a:lnTo>
                        <a:pt x="338" y="4"/>
                      </a:lnTo>
                      <a:lnTo>
                        <a:pt x="342" y="2"/>
                      </a:lnTo>
                      <a:lnTo>
                        <a:pt x="345" y="0"/>
                      </a:lnTo>
                      <a:lnTo>
                        <a:pt x="349" y="0"/>
                      </a:lnTo>
                      <a:lnTo>
                        <a:pt x="352" y="25"/>
                      </a:lnTo>
                      <a:lnTo>
                        <a:pt x="356" y="40"/>
                      </a:lnTo>
                      <a:lnTo>
                        <a:pt x="359" y="44"/>
                      </a:lnTo>
                      <a:lnTo>
                        <a:pt x="363" y="49"/>
                      </a:lnTo>
                      <a:lnTo>
                        <a:pt x="366" y="53"/>
                      </a:lnTo>
                      <a:lnTo>
                        <a:pt x="370" y="58"/>
                      </a:lnTo>
                      <a:lnTo>
                        <a:pt x="373" y="62"/>
                      </a:lnTo>
                      <a:lnTo>
                        <a:pt x="377" y="62"/>
                      </a:lnTo>
                      <a:lnTo>
                        <a:pt x="380" y="64"/>
                      </a:lnTo>
                      <a:lnTo>
                        <a:pt x="384" y="67"/>
                      </a:lnTo>
                      <a:lnTo>
                        <a:pt x="387" y="71"/>
                      </a:lnTo>
                      <a:lnTo>
                        <a:pt x="391" y="74"/>
                      </a:lnTo>
                      <a:lnTo>
                        <a:pt x="394" y="78"/>
                      </a:lnTo>
                      <a:lnTo>
                        <a:pt x="398" y="79"/>
                      </a:lnTo>
                      <a:lnTo>
                        <a:pt x="401" y="79"/>
                      </a:lnTo>
                      <a:lnTo>
                        <a:pt x="405" y="81"/>
                      </a:lnTo>
                      <a:lnTo>
                        <a:pt x="408" y="85"/>
                      </a:lnTo>
                      <a:lnTo>
                        <a:pt x="412" y="87"/>
                      </a:lnTo>
                      <a:lnTo>
                        <a:pt x="415" y="86"/>
                      </a:lnTo>
                      <a:lnTo>
                        <a:pt x="419" y="88"/>
                      </a:lnTo>
                      <a:lnTo>
                        <a:pt x="423" y="118"/>
                      </a:lnTo>
                      <a:lnTo>
                        <a:pt x="426" y="118"/>
                      </a:lnTo>
                      <a:lnTo>
                        <a:pt x="430" y="130"/>
                      </a:lnTo>
                      <a:lnTo>
                        <a:pt x="433" y="136"/>
                      </a:lnTo>
                      <a:lnTo>
                        <a:pt x="437" y="136"/>
                      </a:lnTo>
                      <a:lnTo>
                        <a:pt x="440" y="139"/>
                      </a:lnTo>
                      <a:lnTo>
                        <a:pt x="444" y="142"/>
                      </a:lnTo>
                      <a:lnTo>
                        <a:pt x="447" y="142"/>
                      </a:lnTo>
                      <a:lnTo>
                        <a:pt x="451" y="158"/>
                      </a:lnTo>
                      <a:lnTo>
                        <a:pt x="454" y="158"/>
                      </a:lnTo>
                      <a:lnTo>
                        <a:pt x="458" y="168"/>
                      </a:lnTo>
                      <a:lnTo>
                        <a:pt x="461" y="174"/>
                      </a:lnTo>
                      <a:lnTo>
                        <a:pt x="465" y="174"/>
                      </a:lnTo>
                      <a:lnTo>
                        <a:pt x="468" y="187"/>
                      </a:lnTo>
                      <a:lnTo>
                        <a:pt x="472" y="187"/>
                      </a:lnTo>
                      <a:lnTo>
                        <a:pt x="475" y="187"/>
                      </a:lnTo>
                      <a:lnTo>
                        <a:pt x="479" y="187"/>
                      </a:lnTo>
                      <a:lnTo>
                        <a:pt x="482" y="187"/>
                      </a:lnTo>
                      <a:lnTo>
                        <a:pt x="486" y="187"/>
                      </a:lnTo>
                      <a:lnTo>
                        <a:pt x="489" y="187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8" name="Line 54">
                  <a:extLst>
                    <a:ext uri="{FF2B5EF4-FFF2-40B4-BE49-F238E27FC236}">
                      <a16:creationId xmlns:a16="http://schemas.microsoft.com/office/drawing/2014/main" id="{BC7CA454-FB40-47D1-B8BA-FFB422DFE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5559" y="4608049"/>
                  <a:ext cx="3186113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9" name="Line 55">
                  <a:extLst>
                    <a:ext uri="{FF2B5EF4-FFF2-40B4-BE49-F238E27FC236}">
                      <a16:creationId xmlns:a16="http://schemas.microsoft.com/office/drawing/2014/main" id="{9FF845CA-001F-4913-B4EA-096C40E15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5559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0" name="Line 56">
                  <a:extLst>
                    <a:ext uri="{FF2B5EF4-FFF2-40B4-BE49-F238E27FC236}">
                      <a16:creationId xmlns:a16="http://schemas.microsoft.com/office/drawing/2014/main" id="{79F7B24E-368B-444C-89EC-0E5F9A273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4347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1" name="Line 57">
                  <a:extLst>
                    <a:ext uri="{FF2B5EF4-FFF2-40B4-BE49-F238E27FC236}">
                      <a16:creationId xmlns:a16="http://schemas.microsoft.com/office/drawing/2014/main" id="{259110FC-4C66-40EC-BD5E-564219688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6784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2" name="Line 58">
                  <a:extLst>
                    <a:ext uri="{FF2B5EF4-FFF2-40B4-BE49-F238E27FC236}">
                      <a16:creationId xmlns:a16="http://schemas.microsoft.com/office/drawing/2014/main" id="{234F4560-090E-44D8-B368-05B8BDBF9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15572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3" name="Line 59">
                  <a:extLst>
                    <a:ext uri="{FF2B5EF4-FFF2-40B4-BE49-F238E27FC236}">
                      <a16:creationId xmlns:a16="http://schemas.microsoft.com/office/drawing/2014/main" id="{3580FBBB-2BF2-43B5-9BC4-1698C6E2D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009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4" name="Line 60">
                  <a:extLst>
                    <a:ext uri="{FF2B5EF4-FFF2-40B4-BE49-F238E27FC236}">
                      <a16:creationId xmlns:a16="http://schemas.microsoft.com/office/drawing/2014/main" id="{7DEE4939-59CC-494B-9C5E-E36A4306F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26797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5" name="Line 61">
                  <a:extLst>
                    <a:ext uri="{FF2B5EF4-FFF2-40B4-BE49-F238E27FC236}">
                      <a16:creationId xmlns:a16="http://schemas.microsoft.com/office/drawing/2014/main" id="{6CC0F3DF-CF97-4777-900B-40B45EB2D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79234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6" name="Line 62">
                  <a:extLst>
                    <a:ext uri="{FF2B5EF4-FFF2-40B4-BE49-F238E27FC236}">
                      <a16:creationId xmlns:a16="http://schemas.microsoft.com/office/drawing/2014/main" id="{ABFE77CB-7FBC-42F9-8C39-8B8A84F7C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1672" y="4608049"/>
                  <a:ext cx="0" cy="54129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5" name="Line 71">
                  <a:extLst>
                    <a:ext uri="{FF2B5EF4-FFF2-40B4-BE49-F238E27FC236}">
                      <a16:creationId xmlns:a16="http://schemas.microsoft.com/office/drawing/2014/main" id="{B9DA80FA-21C1-4CF8-9C49-B2977E97A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2372" y="1474005"/>
                  <a:ext cx="0" cy="3012254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6" name="Line 72">
                  <a:extLst>
                    <a:ext uri="{FF2B5EF4-FFF2-40B4-BE49-F238E27FC236}">
                      <a16:creationId xmlns:a16="http://schemas.microsoft.com/office/drawing/2014/main" id="{B2AF2D44-38BD-4BB1-90FB-D92A0FD15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4486260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7" name="Line 73">
                  <a:extLst>
                    <a:ext uri="{FF2B5EF4-FFF2-40B4-BE49-F238E27FC236}">
                      <a16:creationId xmlns:a16="http://schemas.microsoft.com/office/drawing/2014/main" id="{8B4A763B-6493-44EF-94BC-CAC42C47B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3885433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8" name="Line 74">
                  <a:extLst>
                    <a:ext uri="{FF2B5EF4-FFF2-40B4-BE49-F238E27FC236}">
                      <a16:creationId xmlns:a16="http://schemas.microsoft.com/office/drawing/2014/main" id="{2FEAEA0F-2134-440E-B53F-09E104A5AA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3283252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9" name="Line 75">
                  <a:extLst>
                    <a:ext uri="{FF2B5EF4-FFF2-40B4-BE49-F238E27FC236}">
                      <a16:creationId xmlns:a16="http://schemas.microsoft.com/office/drawing/2014/main" id="{5E051956-54C4-4E72-BDA1-CDE84DB6C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2682425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0" name="Line 76">
                  <a:extLst>
                    <a:ext uri="{FF2B5EF4-FFF2-40B4-BE49-F238E27FC236}">
                      <a16:creationId xmlns:a16="http://schemas.microsoft.com/office/drawing/2014/main" id="{88E43944-B6E6-4BB7-9E03-AC0287BDB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2080245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1" name="Line 77">
                  <a:extLst>
                    <a:ext uri="{FF2B5EF4-FFF2-40B4-BE49-F238E27FC236}">
                      <a16:creationId xmlns:a16="http://schemas.microsoft.com/office/drawing/2014/main" id="{06077CDA-1DF7-4D29-A130-0E5999D23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5222" y="1474005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8" name="Freeform 84">
                  <a:extLst>
                    <a:ext uri="{FF2B5EF4-FFF2-40B4-BE49-F238E27FC236}">
                      <a16:creationId xmlns:a16="http://schemas.microsoft.com/office/drawing/2014/main" id="{CAB37AD4-DD8D-4EA7-9536-950C9B9F2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372" y="1352216"/>
                  <a:ext cx="3417888" cy="3255833"/>
                </a:xfrm>
                <a:custGeom>
                  <a:avLst/>
                  <a:gdLst>
                    <a:gd name="T0" fmla="*/ 0 w 529"/>
                    <a:gd name="T1" fmla="*/ 0 h 590"/>
                    <a:gd name="T2" fmla="*/ 0 w 529"/>
                    <a:gd name="T3" fmla="*/ 590 h 590"/>
                    <a:gd name="T4" fmla="*/ 529 w 529"/>
                    <a:gd name="T5" fmla="*/ 59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9" h="590">
                      <a:moveTo>
                        <a:pt x="0" y="0"/>
                      </a:moveTo>
                      <a:lnTo>
                        <a:pt x="0" y="590"/>
                      </a:lnTo>
                      <a:lnTo>
                        <a:pt x="529" y="590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1" name="Freeform 87">
                  <a:extLst>
                    <a:ext uri="{FF2B5EF4-FFF2-40B4-BE49-F238E27FC236}">
                      <a16:creationId xmlns:a16="http://schemas.microsoft.com/office/drawing/2014/main" id="{20FFDCA8-84FC-4933-8259-F3B2D3498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547" y="3873254"/>
                  <a:ext cx="2887663" cy="613006"/>
                </a:xfrm>
                <a:custGeom>
                  <a:avLst/>
                  <a:gdLst>
                    <a:gd name="T0" fmla="*/ 7 w 447"/>
                    <a:gd name="T1" fmla="*/ 90 h 111"/>
                    <a:gd name="T2" fmla="*/ 18 w 447"/>
                    <a:gd name="T3" fmla="*/ 111 h 111"/>
                    <a:gd name="T4" fmla="*/ 28 w 447"/>
                    <a:gd name="T5" fmla="*/ 111 h 111"/>
                    <a:gd name="T6" fmla="*/ 39 w 447"/>
                    <a:gd name="T7" fmla="*/ 111 h 111"/>
                    <a:gd name="T8" fmla="*/ 49 w 447"/>
                    <a:gd name="T9" fmla="*/ 111 h 111"/>
                    <a:gd name="T10" fmla="*/ 60 w 447"/>
                    <a:gd name="T11" fmla="*/ 111 h 111"/>
                    <a:gd name="T12" fmla="*/ 70 w 447"/>
                    <a:gd name="T13" fmla="*/ 111 h 111"/>
                    <a:gd name="T14" fmla="*/ 81 w 447"/>
                    <a:gd name="T15" fmla="*/ 111 h 111"/>
                    <a:gd name="T16" fmla="*/ 91 w 447"/>
                    <a:gd name="T17" fmla="*/ 111 h 111"/>
                    <a:gd name="T18" fmla="*/ 102 w 447"/>
                    <a:gd name="T19" fmla="*/ 109 h 111"/>
                    <a:gd name="T20" fmla="*/ 113 w 447"/>
                    <a:gd name="T21" fmla="*/ 111 h 111"/>
                    <a:gd name="T22" fmla="*/ 123 w 447"/>
                    <a:gd name="T23" fmla="*/ 103 h 111"/>
                    <a:gd name="T24" fmla="*/ 134 w 447"/>
                    <a:gd name="T25" fmla="*/ 98 h 111"/>
                    <a:gd name="T26" fmla="*/ 144 w 447"/>
                    <a:gd name="T27" fmla="*/ 84 h 111"/>
                    <a:gd name="T28" fmla="*/ 155 w 447"/>
                    <a:gd name="T29" fmla="*/ 65 h 111"/>
                    <a:gd name="T30" fmla="*/ 165 w 447"/>
                    <a:gd name="T31" fmla="*/ 60 h 111"/>
                    <a:gd name="T32" fmla="*/ 176 w 447"/>
                    <a:gd name="T33" fmla="*/ 47 h 111"/>
                    <a:gd name="T34" fmla="*/ 187 w 447"/>
                    <a:gd name="T35" fmla="*/ 32 h 111"/>
                    <a:gd name="T36" fmla="*/ 197 w 447"/>
                    <a:gd name="T37" fmla="*/ 41 h 111"/>
                    <a:gd name="T38" fmla="*/ 208 w 447"/>
                    <a:gd name="T39" fmla="*/ 36 h 111"/>
                    <a:gd name="T40" fmla="*/ 218 w 447"/>
                    <a:gd name="T41" fmla="*/ 45 h 111"/>
                    <a:gd name="T42" fmla="*/ 229 w 447"/>
                    <a:gd name="T43" fmla="*/ 44 h 111"/>
                    <a:gd name="T44" fmla="*/ 239 w 447"/>
                    <a:gd name="T45" fmla="*/ 33 h 111"/>
                    <a:gd name="T46" fmla="*/ 250 w 447"/>
                    <a:gd name="T47" fmla="*/ 36 h 111"/>
                    <a:gd name="T48" fmla="*/ 261 w 447"/>
                    <a:gd name="T49" fmla="*/ 27 h 111"/>
                    <a:gd name="T50" fmla="*/ 271 w 447"/>
                    <a:gd name="T51" fmla="*/ 16 h 111"/>
                    <a:gd name="T52" fmla="*/ 282 w 447"/>
                    <a:gd name="T53" fmla="*/ 0 h 111"/>
                    <a:gd name="T54" fmla="*/ 292 w 447"/>
                    <a:gd name="T55" fmla="*/ 15 h 111"/>
                    <a:gd name="T56" fmla="*/ 303 w 447"/>
                    <a:gd name="T57" fmla="*/ 33 h 111"/>
                    <a:gd name="T58" fmla="*/ 313 w 447"/>
                    <a:gd name="T59" fmla="*/ 15 h 111"/>
                    <a:gd name="T60" fmla="*/ 324 w 447"/>
                    <a:gd name="T61" fmla="*/ 2 h 111"/>
                    <a:gd name="T62" fmla="*/ 334 w 447"/>
                    <a:gd name="T63" fmla="*/ 6 h 111"/>
                    <a:gd name="T64" fmla="*/ 345 w 447"/>
                    <a:gd name="T65" fmla="*/ 25 h 111"/>
                    <a:gd name="T66" fmla="*/ 356 w 447"/>
                    <a:gd name="T67" fmla="*/ 44 h 111"/>
                    <a:gd name="T68" fmla="*/ 366 w 447"/>
                    <a:gd name="T69" fmla="*/ 68 h 111"/>
                    <a:gd name="T70" fmla="*/ 377 w 447"/>
                    <a:gd name="T71" fmla="*/ 77 h 111"/>
                    <a:gd name="T72" fmla="*/ 387 w 447"/>
                    <a:gd name="T73" fmla="*/ 96 h 111"/>
                    <a:gd name="T74" fmla="*/ 398 w 447"/>
                    <a:gd name="T75" fmla="*/ 102 h 111"/>
                    <a:gd name="T76" fmla="*/ 408 w 447"/>
                    <a:gd name="T77" fmla="*/ 98 h 111"/>
                    <a:gd name="T78" fmla="*/ 419 w 447"/>
                    <a:gd name="T79" fmla="*/ 99 h 111"/>
                    <a:gd name="T80" fmla="*/ 430 w 447"/>
                    <a:gd name="T81" fmla="*/ 111 h 111"/>
                    <a:gd name="T82" fmla="*/ 440 w 447"/>
                    <a:gd name="T8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7" h="111">
                      <a:moveTo>
                        <a:pt x="0" y="90"/>
                      </a:moveTo>
                      <a:lnTo>
                        <a:pt x="3" y="90"/>
                      </a:lnTo>
                      <a:lnTo>
                        <a:pt x="7" y="90"/>
                      </a:lnTo>
                      <a:lnTo>
                        <a:pt x="10" y="90"/>
                      </a:lnTo>
                      <a:lnTo>
                        <a:pt x="14" y="109"/>
                      </a:lnTo>
                      <a:lnTo>
                        <a:pt x="18" y="111"/>
                      </a:lnTo>
                      <a:lnTo>
                        <a:pt x="21" y="111"/>
                      </a:lnTo>
                      <a:lnTo>
                        <a:pt x="25" y="111"/>
                      </a:lnTo>
                      <a:lnTo>
                        <a:pt x="28" y="111"/>
                      </a:lnTo>
                      <a:lnTo>
                        <a:pt x="32" y="111"/>
                      </a:lnTo>
                      <a:lnTo>
                        <a:pt x="35" y="111"/>
                      </a:lnTo>
                      <a:lnTo>
                        <a:pt x="39" y="111"/>
                      </a:lnTo>
                      <a:lnTo>
                        <a:pt x="42" y="111"/>
                      </a:lnTo>
                      <a:lnTo>
                        <a:pt x="46" y="111"/>
                      </a:lnTo>
                      <a:lnTo>
                        <a:pt x="49" y="111"/>
                      </a:lnTo>
                      <a:lnTo>
                        <a:pt x="53" y="111"/>
                      </a:lnTo>
                      <a:lnTo>
                        <a:pt x="56" y="111"/>
                      </a:lnTo>
                      <a:lnTo>
                        <a:pt x="60" y="111"/>
                      </a:lnTo>
                      <a:lnTo>
                        <a:pt x="63" y="111"/>
                      </a:lnTo>
                      <a:lnTo>
                        <a:pt x="67" y="111"/>
                      </a:lnTo>
                      <a:lnTo>
                        <a:pt x="70" y="111"/>
                      </a:lnTo>
                      <a:lnTo>
                        <a:pt x="74" y="111"/>
                      </a:lnTo>
                      <a:lnTo>
                        <a:pt x="77" y="111"/>
                      </a:lnTo>
                      <a:lnTo>
                        <a:pt x="81" y="111"/>
                      </a:lnTo>
                      <a:lnTo>
                        <a:pt x="84" y="111"/>
                      </a:lnTo>
                      <a:lnTo>
                        <a:pt x="88" y="111"/>
                      </a:lnTo>
                      <a:lnTo>
                        <a:pt x="91" y="111"/>
                      </a:lnTo>
                      <a:lnTo>
                        <a:pt x="95" y="111"/>
                      </a:lnTo>
                      <a:lnTo>
                        <a:pt x="99" y="111"/>
                      </a:lnTo>
                      <a:lnTo>
                        <a:pt x="102" y="109"/>
                      </a:lnTo>
                      <a:lnTo>
                        <a:pt x="106" y="109"/>
                      </a:lnTo>
                      <a:lnTo>
                        <a:pt x="109" y="102"/>
                      </a:lnTo>
                      <a:lnTo>
                        <a:pt x="113" y="111"/>
                      </a:lnTo>
                      <a:lnTo>
                        <a:pt x="116" y="111"/>
                      </a:lnTo>
                      <a:lnTo>
                        <a:pt x="120" y="111"/>
                      </a:lnTo>
                      <a:lnTo>
                        <a:pt x="123" y="103"/>
                      </a:lnTo>
                      <a:lnTo>
                        <a:pt x="127" y="104"/>
                      </a:lnTo>
                      <a:lnTo>
                        <a:pt x="130" y="107"/>
                      </a:lnTo>
                      <a:lnTo>
                        <a:pt x="134" y="98"/>
                      </a:lnTo>
                      <a:lnTo>
                        <a:pt x="137" y="82"/>
                      </a:lnTo>
                      <a:lnTo>
                        <a:pt x="141" y="82"/>
                      </a:lnTo>
                      <a:lnTo>
                        <a:pt x="144" y="84"/>
                      </a:lnTo>
                      <a:lnTo>
                        <a:pt x="148" y="66"/>
                      </a:lnTo>
                      <a:lnTo>
                        <a:pt x="151" y="66"/>
                      </a:lnTo>
                      <a:lnTo>
                        <a:pt x="155" y="65"/>
                      </a:lnTo>
                      <a:lnTo>
                        <a:pt x="158" y="63"/>
                      </a:lnTo>
                      <a:lnTo>
                        <a:pt x="162" y="65"/>
                      </a:lnTo>
                      <a:lnTo>
                        <a:pt x="165" y="60"/>
                      </a:lnTo>
                      <a:lnTo>
                        <a:pt x="169" y="62"/>
                      </a:lnTo>
                      <a:lnTo>
                        <a:pt x="172" y="68"/>
                      </a:lnTo>
                      <a:lnTo>
                        <a:pt x="176" y="47"/>
                      </a:lnTo>
                      <a:lnTo>
                        <a:pt x="180" y="44"/>
                      </a:lnTo>
                      <a:lnTo>
                        <a:pt x="183" y="40"/>
                      </a:lnTo>
                      <a:lnTo>
                        <a:pt x="187" y="32"/>
                      </a:lnTo>
                      <a:lnTo>
                        <a:pt x="190" y="34"/>
                      </a:lnTo>
                      <a:lnTo>
                        <a:pt x="194" y="38"/>
                      </a:lnTo>
                      <a:lnTo>
                        <a:pt x="197" y="41"/>
                      </a:lnTo>
                      <a:lnTo>
                        <a:pt x="201" y="40"/>
                      </a:lnTo>
                      <a:lnTo>
                        <a:pt x="204" y="38"/>
                      </a:lnTo>
                      <a:lnTo>
                        <a:pt x="208" y="36"/>
                      </a:lnTo>
                      <a:lnTo>
                        <a:pt x="211" y="48"/>
                      </a:lnTo>
                      <a:lnTo>
                        <a:pt x="215" y="52"/>
                      </a:lnTo>
                      <a:lnTo>
                        <a:pt x="218" y="45"/>
                      </a:lnTo>
                      <a:lnTo>
                        <a:pt x="222" y="39"/>
                      </a:lnTo>
                      <a:lnTo>
                        <a:pt x="225" y="38"/>
                      </a:lnTo>
                      <a:lnTo>
                        <a:pt x="229" y="44"/>
                      </a:lnTo>
                      <a:lnTo>
                        <a:pt x="232" y="46"/>
                      </a:lnTo>
                      <a:lnTo>
                        <a:pt x="236" y="47"/>
                      </a:lnTo>
                      <a:lnTo>
                        <a:pt x="239" y="33"/>
                      </a:lnTo>
                      <a:lnTo>
                        <a:pt x="243" y="27"/>
                      </a:lnTo>
                      <a:lnTo>
                        <a:pt x="246" y="39"/>
                      </a:lnTo>
                      <a:lnTo>
                        <a:pt x="250" y="36"/>
                      </a:lnTo>
                      <a:lnTo>
                        <a:pt x="253" y="32"/>
                      </a:lnTo>
                      <a:lnTo>
                        <a:pt x="257" y="37"/>
                      </a:lnTo>
                      <a:lnTo>
                        <a:pt x="261" y="27"/>
                      </a:lnTo>
                      <a:lnTo>
                        <a:pt x="264" y="15"/>
                      </a:lnTo>
                      <a:lnTo>
                        <a:pt x="268" y="12"/>
                      </a:lnTo>
                      <a:lnTo>
                        <a:pt x="271" y="16"/>
                      </a:lnTo>
                      <a:lnTo>
                        <a:pt x="275" y="14"/>
                      </a:lnTo>
                      <a:lnTo>
                        <a:pt x="278" y="4"/>
                      </a:lnTo>
                      <a:lnTo>
                        <a:pt x="282" y="0"/>
                      </a:lnTo>
                      <a:lnTo>
                        <a:pt x="285" y="7"/>
                      </a:lnTo>
                      <a:lnTo>
                        <a:pt x="289" y="12"/>
                      </a:lnTo>
                      <a:lnTo>
                        <a:pt x="292" y="15"/>
                      </a:lnTo>
                      <a:lnTo>
                        <a:pt x="296" y="19"/>
                      </a:lnTo>
                      <a:lnTo>
                        <a:pt x="299" y="25"/>
                      </a:lnTo>
                      <a:lnTo>
                        <a:pt x="303" y="33"/>
                      </a:lnTo>
                      <a:lnTo>
                        <a:pt x="306" y="31"/>
                      </a:lnTo>
                      <a:lnTo>
                        <a:pt x="310" y="23"/>
                      </a:lnTo>
                      <a:lnTo>
                        <a:pt x="313" y="15"/>
                      </a:lnTo>
                      <a:lnTo>
                        <a:pt x="317" y="10"/>
                      </a:lnTo>
                      <a:lnTo>
                        <a:pt x="320" y="10"/>
                      </a:lnTo>
                      <a:lnTo>
                        <a:pt x="324" y="2"/>
                      </a:lnTo>
                      <a:lnTo>
                        <a:pt x="327" y="4"/>
                      </a:lnTo>
                      <a:lnTo>
                        <a:pt x="331" y="9"/>
                      </a:lnTo>
                      <a:lnTo>
                        <a:pt x="334" y="6"/>
                      </a:lnTo>
                      <a:lnTo>
                        <a:pt x="338" y="14"/>
                      </a:lnTo>
                      <a:lnTo>
                        <a:pt x="342" y="28"/>
                      </a:lnTo>
                      <a:lnTo>
                        <a:pt x="345" y="25"/>
                      </a:lnTo>
                      <a:lnTo>
                        <a:pt x="349" y="18"/>
                      </a:lnTo>
                      <a:lnTo>
                        <a:pt x="352" y="17"/>
                      </a:lnTo>
                      <a:lnTo>
                        <a:pt x="356" y="44"/>
                      </a:lnTo>
                      <a:lnTo>
                        <a:pt x="359" y="49"/>
                      </a:lnTo>
                      <a:lnTo>
                        <a:pt x="363" y="55"/>
                      </a:lnTo>
                      <a:lnTo>
                        <a:pt x="366" y="68"/>
                      </a:lnTo>
                      <a:lnTo>
                        <a:pt x="370" y="91"/>
                      </a:lnTo>
                      <a:lnTo>
                        <a:pt x="373" y="84"/>
                      </a:lnTo>
                      <a:lnTo>
                        <a:pt x="377" y="77"/>
                      </a:lnTo>
                      <a:lnTo>
                        <a:pt x="380" y="82"/>
                      </a:lnTo>
                      <a:lnTo>
                        <a:pt x="384" y="89"/>
                      </a:lnTo>
                      <a:lnTo>
                        <a:pt x="387" y="96"/>
                      </a:lnTo>
                      <a:lnTo>
                        <a:pt x="391" y="92"/>
                      </a:lnTo>
                      <a:lnTo>
                        <a:pt x="394" y="101"/>
                      </a:lnTo>
                      <a:lnTo>
                        <a:pt x="398" y="102"/>
                      </a:lnTo>
                      <a:lnTo>
                        <a:pt x="401" y="92"/>
                      </a:lnTo>
                      <a:lnTo>
                        <a:pt x="405" y="86"/>
                      </a:lnTo>
                      <a:lnTo>
                        <a:pt x="408" y="98"/>
                      </a:lnTo>
                      <a:lnTo>
                        <a:pt x="412" y="97"/>
                      </a:lnTo>
                      <a:lnTo>
                        <a:pt x="415" y="100"/>
                      </a:lnTo>
                      <a:lnTo>
                        <a:pt x="419" y="99"/>
                      </a:lnTo>
                      <a:lnTo>
                        <a:pt x="423" y="111"/>
                      </a:lnTo>
                      <a:lnTo>
                        <a:pt x="426" y="111"/>
                      </a:lnTo>
                      <a:lnTo>
                        <a:pt x="430" y="111"/>
                      </a:lnTo>
                      <a:lnTo>
                        <a:pt x="433" y="111"/>
                      </a:lnTo>
                      <a:lnTo>
                        <a:pt x="437" y="111"/>
                      </a:lnTo>
                      <a:lnTo>
                        <a:pt x="440" y="111"/>
                      </a:lnTo>
                      <a:lnTo>
                        <a:pt x="444" y="111"/>
                      </a:lnTo>
                      <a:lnTo>
                        <a:pt x="447" y="111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2" name="Freeform 88">
                  <a:extLst>
                    <a:ext uri="{FF2B5EF4-FFF2-40B4-BE49-F238E27FC236}">
                      <a16:creationId xmlns:a16="http://schemas.microsoft.com/office/drawing/2014/main" id="{CA060B40-54E6-4149-8913-561EBC9C9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547" y="3267014"/>
                  <a:ext cx="3159125" cy="1219246"/>
                </a:xfrm>
                <a:custGeom>
                  <a:avLst/>
                  <a:gdLst>
                    <a:gd name="T0" fmla="*/ 7 w 489"/>
                    <a:gd name="T1" fmla="*/ 178 h 221"/>
                    <a:gd name="T2" fmla="*/ 18 w 489"/>
                    <a:gd name="T3" fmla="*/ 185 h 221"/>
                    <a:gd name="T4" fmla="*/ 28 w 489"/>
                    <a:gd name="T5" fmla="*/ 185 h 221"/>
                    <a:gd name="T6" fmla="*/ 39 w 489"/>
                    <a:gd name="T7" fmla="*/ 199 h 221"/>
                    <a:gd name="T8" fmla="*/ 49 w 489"/>
                    <a:gd name="T9" fmla="*/ 199 h 221"/>
                    <a:gd name="T10" fmla="*/ 60 w 489"/>
                    <a:gd name="T11" fmla="*/ 199 h 221"/>
                    <a:gd name="T12" fmla="*/ 70 w 489"/>
                    <a:gd name="T13" fmla="*/ 199 h 221"/>
                    <a:gd name="T14" fmla="*/ 81 w 489"/>
                    <a:gd name="T15" fmla="*/ 185 h 221"/>
                    <a:gd name="T16" fmla="*/ 91 w 489"/>
                    <a:gd name="T17" fmla="*/ 185 h 221"/>
                    <a:gd name="T18" fmla="*/ 102 w 489"/>
                    <a:gd name="T19" fmla="*/ 181 h 221"/>
                    <a:gd name="T20" fmla="*/ 113 w 489"/>
                    <a:gd name="T21" fmla="*/ 161 h 221"/>
                    <a:gd name="T22" fmla="*/ 123 w 489"/>
                    <a:gd name="T23" fmla="*/ 155 h 221"/>
                    <a:gd name="T24" fmla="*/ 134 w 489"/>
                    <a:gd name="T25" fmla="*/ 133 h 221"/>
                    <a:gd name="T26" fmla="*/ 144 w 489"/>
                    <a:gd name="T27" fmla="*/ 123 h 221"/>
                    <a:gd name="T28" fmla="*/ 155 w 489"/>
                    <a:gd name="T29" fmla="*/ 115 h 221"/>
                    <a:gd name="T30" fmla="*/ 165 w 489"/>
                    <a:gd name="T31" fmla="*/ 104 h 221"/>
                    <a:gd name="T32" fmla="*/ 176 w 489"/>
                    <a:gd name="T33" fmla="*/ 81 h 221"/>
                    <a:gd name="T34" fmla="*/ 187 w 489"/>
                    <a:gd name="T35" fmla="*/ 73 h 221"/>
                    <a:gd name="T36" fmla="*/ 197 w 489"/>
                    <a:gd name="T37" fmla="*/ 63 h 221"/>
                    <a:gd name="T38" fmla="*/ 208 w 489"/>
                    <a:gd name="T39" fmla="*/ 53 h 221"/>
                    <a:gd name="T40" fmla="*/ 218 w 489"/>
                    <a:gd name="T41" fmla="*/ 59 h 221"/>
                    <a:gd name="T42" fmla="*/ 229 w 489"/>
                    <a:gd name="T43" fmla="*/ 54 h 221"/>
                    <a:gd name="T44" fmla="*/ 239 w 489"/>
                    <a:gd name="T45" fmla="*/ 44 h 221"/>
                    <a:gd name="T46" fmla="*/ 250 w 489"/>
                    <a:gd name="T47" fmla="*/ 34 h 221"/>
                    <a:gd name="T48" fmla="*/ 261 w 489"/>
                    <a:gd name="T49" fmla="*/ 26 h 221"/>
                    <a:gd name="T50" fmla="*/ 271 w 489"/>
                    <a:gd name="T51" fmla="*/ 15 h 221"/>
                    <a:gd name="T52" fmla="*/ 282 w 489"/>
                    <a:gd name="T53" fmla="*/ 19 h 221"/>
                    <a:gd name="T54" fmla="*/ 292 w 489"/>
                    <a:gd name="T55" fmla="*/ 24 h 221"/>
                    <a:gd name="T56" fmla="*/ 303 w 489"/>
                    <a:gd name="T57" fmla="*/ 25 h 221"/>
                    <a:gd name="T58" fmla="*/ 313 w 489"/>
                    <a:gd name="T59" fmla="*/ 23 h 221"/>
                    <a:gd name="T60" fmla="*/ 324 w 489"/>
                    <a:gd name="T61" fmla="*/ 13 h 221"/>
                    <a:gd name="T62" fmla="*/ 334 w 489"/>
                    <a:gd name="T63" fmla="*/ 10 h 221"/>
                    <a:gd name="T64" fmla="*/ 345 w 489"/>
                    <a:gd name="T65" fmla="*/ 0 h 221"/>
                    <a:gd name="T66" fmla="*/ 356 w 489"/>
                    <a:gd name="T67" fmla="*/ 42 h 221"/>
                    <a:gd name="T68" fmla="*/ 366 w 489"/>
                    <a:gd name="T69" fmla="*/ 55 h 221"/>
                    <a:gd name="T70" fmla="*/ 377 w 489"/>
                    <a:gd name="T71" fmla="*/ 63 h 221"/>
                    <a:gd name="T72" fmla="*/ 387 w 489"/>
                    <a:gd name="T73" fmla="*/ 72 h 221"/>
                    <a:gd name="T74" fmla="*/ 398 w 489"/>
                    <a:gd name="T75" fmla="*/ 80 h 221"/>
                    <a:gd name="T76" fmla="*/ 408 w 489"/>
                    <a:gd name="T77" fmla="*/ 86 h 221"/>
                    <a:gd name="T78" fmla="*/ 419 w 489"/>
                    <a:gd name="T79" fmla="*/ 90 h 221"/>
                    <a:gd name="T80" fmla="*/ 430 w 489"/>
                    <a:gd name="T81" fmla="*/ 133 h 221"/>
                    <a:gd name="T82" fmla="*/ 440 w 489"/>
                    <a:gd name="T83" fmla="*/ 139 h 221"/>
                    <a:gd name="T84" fmla="*/ 451 w 489"/>
                    <a:gd name="T85" fmla="*/ 149 h 221"/>
                    <a:gd name="T86" fmla="*/ 461 w 489"/>
                    <a:gd name="T87" fmla="*/ 168 h 221"/>
                    <a:gd name="T88" fmla="*/ 472 w 489"/>
                    <a:gd name="T89" fmla="*/ 182 h 221"/>
                    <a:gd name="T90" fmla="*/ 482 w 489"/>
                    <a:gd name="T91" fmla="*/ 221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9" h="221">
                      <a:moveTo>
                        <a:pt x="0" y="178"/>
                      </a:moveTo>
                      <a:lnTo>
                        <a:pt x="3" y="178"/>
                      </a:lnTo>
                      <a:lnTo>
                        <a:pt x="7" y="178"/>
                      </a:lnTo>
                      <a:lnTo>
                        <a:pt x="10" y="178"/>
                      </a:lnTo>
                      <a:lnTo>
                        <a:pt x="14" y="181"/>
                      </a:lnTo>
                      <a:lnTo>
                        <a:pt x="18" y="185"/>
                      </a:lnTo>
                      <a:lnTo>
                        <a:pt x="21" y="185"/>
                      </a:lnTo>
                      <a:lnTo>
                        <a:pt x="25" y="185"/>
                      </a:lnTo>
                      <a:lnTo>
                        <a:pt x="28" y="185"/>
                      </a:lnTo>
                      <a:lnTo>
                        <a:pt x="32" y="190"/>
                      </a:lnTo>
                      <a:lnTo>
                        <a:pt x="35" y="190"/>
                      </a:lnTo>
                      <a:lnTo>
                        <a:pt x="39" y="199"/>
                      </a:lnTo>
                      <a:lnTo>
                        <a:pt x="42" y="199"/>
                      </a:lnTo>
                      <a:lnTo>
                        <a:pt x="46" y="199"/>
                      </a:lnTo>
                      <a:lnTo>
                        <a:pt x="49" y="199"/>
                      </a:lnTo>
                      <a:lnTo>
                        <a:pt x="53" y="199"/>
                      </a:lnTo>
                      <a:lnTo>
                        <a:pt x="56" y="199"/>
                      </a:lnTo>
                      <a:lnTo>
                        <a:pt x="60" y="199"/>
                      </a:lnTo>
                      <a:lnTo>
                        <a:pt x="63" y="199"/>
                      </a:lnTo>
                      <a:lnTo>
                        <a:pt x="67" y="199"/>
                      </a:lnTo>
                      <a:lnTo>
                        <a:pt x="70" y="199"/>
                      </a:lnTo>
                      <a:lnTo>
                        <a:pt x="74" y="185"/>
                      </a:lnTo>
                      <a:lnTo>
                        <a:pt x="77" y="185"/>
                      </a:lnTo>
                      <a:lnTo>
                        <a:pt x="81" y="185"/>
                      </a:lnTo>
                      <a:lnTo>
                        <a:pt x="84" y="190"/>
                      </a:lnTo>
                      <a:lnTo>
                        <a:pt x="88" y="185"/>
                      </a:lnTo>
                      <a:lnTo>
                        <a:pt x="91" y="185"/>
                      </a:lnTo>
                      <a:lnTo>
                        <a:pt x="95" y="185"/>
                      </a:lnTo>
                      <a:lnTo>
                        <a:pt x="99" y="185"/>
                      </a:lnTo>
                      <a:lnTo>
                        <a:pt x="102" y="181"/>
                      </a:lnTo>
                      <a:lnTo>
                        <a:pt x="106" y="181"/>
                      </a:lnTo>
                      <a:lnTo>
                        <a:pt x="109" y="165"/>
                      </a:lnTo>
                      <a:lnTo>
                        <a:pt x="113" y="161"/>
                      </a:lnTo>
                      <a:lnTo>
                        <a:pt x="116" y="159"/>
                      </a:lnTo>
                      <a:lnTo>
                        <a:pt x="120" y="151"/>
                      </a:lnTo>
                      <a:lnTo>
                        <a:pt x="123" y="155"/>
                      </a:lnTo>
                      <a:lnTo>
                        <a:pt x="127" y="150"/>
                      </a:lnTo>
                      <a:lnTo>
                        <a:pt x="130" y="135"/>
                      </a:lnTo>
                      <a:lnTo>
                        <a:pt x="134" y="133"/>
                      </a:lnTo>
                      <a:lnTo>
                        <a:pt x="137" y="132"/>
                      </a:lnTo>
                      <a:lnTo>
                        <a:pt x="141" y="132"/>
                      </a:lnTo>
                      <a:lnTo>
                        <a:pt x="144" y="123"/>
                      </a:lnTo>
                      <a:lnTo>
                        <a:pt x="148" y="124"/>
                      </a:lnTo>
                      <a:lnTo>
                        <a:pt x="151" y="124"/>
                      </a:lnTo>
                      <a:lnTo>
                        <a:pt x="155" y="115"/>
                      </a:lnTo>
                      <a:lnTo>
                        <a:pt x="158" y="111"/>
                      </a:lnTo>
                      <a:lnTo>
                        <a:pt x="162" y="108"/>
                      </a:lnTo>
                      <a:lnTo>
                        <a:pt x="165" y="104"/>
                      </a:lnTo>
                      <a:lnTo>
                        <a:pt x="169" y="95"/>
                      </a:lnTo>
                      <a:lnTo>
                        <a:pt x="172" y="84"/>
                      </a:lnTo>
                      <a:lnTo>
                        <a:pt x="176" y="81"/>
                      </a:lnTo>
                      <a:lnTo>
                        <a:pt x="180" y="77"/>
                      </a:lnTo>
                      <a:lnTo>
                        <a:pt x="183" y="73"/>
                      </a:lnTo>
                      <a:lnTo>
                        <a:pt x="187" y="73"/>
                      </a:lnTo>
                      <a:lnTo>
                        <a:pt x="190" y="72"/>
                      </a:lnTo>
                      <a:lnTo>
                        <a:pt x="194" y="68"/>
                      </a:lnTo>
                      <a:lnTo>
                        <a:pt x="197" y="63"/>
                      </a:lnTo>
                      <a:lnTo>
                        <a:pt x="201" y="62"/>
                      </a:lnTo>
                      <a:lnTo>
                        <a:pt x="204" y="60"/>
                      </a:lnTo>
                      <a:lnTo>
                        <a:pt x="208" y="53"/>
                      </a:lnTo>
                      <a:lnTo>
                        <a:pt x="211" y="62"/>
                      </a:lnTo>
                      <a:lnTo>
                        <a:pt x="215" y="57"/>
                      </a:lnTo>
                      <a:lnTo>
                        <a:pt x="218" y="59"/>
                      </a:lnTo>
                      <a:lnTo>
                        <a:pt x="222" y="54"/>
                      </a:lnTo>
                      <a:lnTo>
                        <a:pt x="225" y="54"/>
                      </a:lnTo>
                      <a:lnTo>
                        <a:pt x="229" y="54"/>
                      </a:lnTo>
                      <a:lnTo>
                        <a:pt x="232" y="51"/>
                      </a:lnTo>
                      <a:lnTo>
                        <a:pt x="236" y="47"/>
                      </a:lnTo>
                      <a:lnTo>
                        <a:pt x="239" y="44"/>
                      </a:lnTo>
                      <a:lnTo>
                        <a:pt x="243" y="41"/>
                      </a:lnTo>
                      <a:lnTo>
                        <a:pt x="246" y="36"/>
                      </a:lnTo>
                      <a:lnTo>
                        <a:pt x="250" y="34"/>
                      </a:lnTo>
                      <a:lnTo>
                        <a:pt x="253" y="33"/>
                      </a:lnTo>
                      <a:lnTo>
                        <a:pt x="257" y="29"/>
                      </a:lnTo>
                      <a:lnTo>
                        <a:pt x="261" y="26"/>
                      </a:lnTo>
                      <a:lnTo>
                        <a:pt x="264" y="23"/>
                      </a:lnTo>
                      <a:lnTo>
                        <a:pt x="268" y="19"/>
                      </a:lnTo>
                      <a:lnTo>
                        <a:pt x="271" y="15"/>
                      </a:lnTo>
                      <a:lnTo>
                        <a:pt x="275" y="11"/>
                      </a:lnTo>
                      <a:lnTo>
                        <a:pt x="278" y="10"/>
                      </a:lnTo>
                      <a:lnTo>
                        <a:pt x="282" y="19"/>
                      </a:lnTo>
                      <a:lnTo>
                        <a:pt x="285" y="21"/>
                      </a:lnTo>
                      <a:lnTo>
                        <a:pt x="289" y="23"/>
                      </a:lnTo>
                      <a:lnTo>
                        <a:pt x="292" y="24"/>
                      </a:lnTo>
                      <a:lnTo>
                        <a:pt x="296" y="26"/>
                      </a:lnTo>
                      <a:lnTo>
                        <a:pt x="299" y="24"/>
                      </a:lnTo>
                      <a:lnTo>
                        <a:pt x="303" y="25"/>
                      </a:lnTo>
                      <a:lnTo>
                        <a:pt x="306" y="25"/>
                      </a:lnTo>
                      <a:lnTo>
                        <a:pt x="310" y="22"/>
                      </a:lnTo>
                      <a:lnTo>
                        <a:pt x="313" y="23"/>
                      </a:lnTo>
                      <a:lnTo>
                        <a:pt x="317" y="19"/>
                      </a:lnTo>
                      <a:lnTo>
                        <a:pt x="320" y="16"/>
                      </a:lnTo>
                      <a:lnTo>
                        <a:pt x="324" y="13"/>
                      </a:lnTo>
                      <a:lnTo>
                        <a:pt x="327" y="13"/>
                      </a:lnTo>
                      <a:lnTo>
                        <a:pt x="331" y="10"/>
                      </a:lnTo>
                      <a:lnTo>
                        <a:pt x="334" y="10"/>
                      </a:lnTo>
                      <a:lnTo>
                        <a:pt x="338" y="6"/>
                      </a:lnTo>
                      <a:lnTo>
                        <a:pt x="342" y="3"/>
                      </a:lnTo>
                      <a:lnTo>
                        <a:pt x="345" y="0"/>
                      </a:lnTo>
                      <a:lnTo>
                        <a:pt x="349" y="2"/>
                      </a:lnTo>
                      <a:lnTo>
                        <a:pt x="352" y="29"/>
                      </a:lnTo>
                      <a:lnTo>
                        <a:pt x="356" y="42"/>
                      </a:lnTo>
                      <a:lnTo>
                        <a:pt x="359" y="47"/>
                      </a:lnTo>
                      <a:lnTo>
                        <a:pt x="363" y="51"/>
                      </a:lnTo>
                      <a:lnTo>
                        <a:pt x="366" y="55"/>
                      </a:lnTo>
                      <a:lnTo>
                        <a:pt x="370" y="58"/>
                      </a:lnTo>
                      <a:lnTo>
                        <a:pt x="373" y="63"/>
                      </a:lnTo>
                      <a:lnTo>
                        <a:pt x="377" y="63"/>
                      </a:lnTo>
                      <a:lnTo>
                        <a:pt x="380" y="65"/>
                      </a:lnTo>
                      <a:lnTo>
                        <a:pt x="384" y="68"/>
                      </a:lnTo>
                      <a:lnTo>
                        <a:pt x="387" y="72"/>
                      </a:lnTo>
                      <a:lnTo>
                        <a:pt x="391" y="75"/>
                      </a:lnTo>
                      <a:lnTo>
                        <a:pt x="394" y="79"/>
                      </a:lnTo>
                      <a:lnTo>
                        <a:pt x="398" y="80"/>
                      </a:lnTo>
                      <a:lnTo>
                        <a:pt x="401" y="81"/>
                      </a:lnTo>
                      <a:lnTo>
                        <a:pt x="405" y="84"/>
                      </a:lnTo>
                      <a:lnTo>
                        <a:pt x="408" y="86"/>
                      </a:lnTo>
                      <a:lnTo>
                        <a:pt x="412" y="89"/>
                      </a:lnTo>
                      <a:lnTo>
                        <a:pt x="415" y="88"/>
                      </a:lnTo>
                      <a:lnTo>
                        <a:pt x="419" y="90"/>
                      </a:lnTo>
                      <a:lnTo>
                        <a:pt x="423" y="121"/>
                      </a:lnTo>
                      <a:lnTo>
                        <a:pt x="426" y="121"/>
                      </a:lnTo>
                      <a:lnTo>
                        <a:pt x="430" y="133"/>
                      </a:lnTo>
                      <a:lnTo>
                        <a:pt x="433" y="135"/>
                      </a:lnTo>
                      <a:lnTo>
                        <a:pt x="437" y="135"/>
                      </a:lnTo>
                      <a:lnTo>
                        <a:pt x="440" y="139"/>
                      </a:lnTo>
                      <a:lnTo>
                        <a:pt x="444" y="142"/>
                      </a:lnTo>
                      <a:lnTo>
                        <a:pt x="447" y="139"/>
                      </a:lnTo>
                      <a:lnTo>
                        <a:pt x="451" y="149"/>
                      </a:lnTo>
                      <a:lnTo>
                        <a:pt x="454" y="149"/>
                      </a:lnTo>
                      <a:lnTo>
                        <a:pt x="458" y="161"/>
                      </a:lnTo>
                      <a:lnTo>
                        <a:pt x="461" y="168"/>
                      </a:lnTo>
                      <a:lnTo>
                        <a:pt x="465" y="168"/>
                      </a:lnTo>
                      <a:lnTo>
                        <a:pt x="468" y="180"/>
                      </a:lnTo>
                      <a:lnTo>
                        <a:pt x="472" y="182"/>
                      </a:lnTo>
                      <a:lnTo>
                        <a:pt x="475" y="189"/>
                      </a:lnTo>
                      <a:lnTo>
                        <a:pt x="479" y="205"/>
                      </a:lnTo>
                      <a:lnTo>
                        <a:pt x="482" y="221"/>
                      </a:lnTo>
                      <a:lnTo>
                        <a:pt x="486" y="221"/>
                      </a:lnTo>
                      <a:lnTo>
                        <a:pt x="489" y="221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3" name="Freeform 89">
                  <a:extLst>
                    <a:ext uri="{FF2B5EF4-FFF2-40B4-BE49-F238E27FC236}">
                      <a16:creationId xmlns:a16="http://schemas.microsoft.com/office/drawing/2014/main" id="{37393477-E410-4582-84B1-632463A9AF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1597" y="2234512"/>
                  <a:ext cx="3140075" cy="2219271"/>
                </a:xfrm>
                <a:custGeom>
                  <a:avLst/>
                  <a:gdLst>
                    <a:gd name="T0" fmla="*/ 4 w 486"/>
                    <a:gd name="T1" fmla="*/ 381 h 402"/>
                    <a:gd name="T2" fmla="*/ 17 w 486"/>
                    <a:gd name="T3" fmla="*/ 391 h 402"/>
                    <a:gd name="T4" fmla="*/ 22 w 486"/>
                    <a:gd name="T5" fmla="*/ 393 h 402"/>
                    <a:gd name="T6" fmla="*/ 28 w 486"/>
                    <a:gd name="T7" fmla="*/ 402 h 402"/>
                    <a:gd name="T8" fmla="*/ 43 w 486"/>
                    <a:gd name="T9" fmla="*/ 398 h 402"/>
                    <a:gd name="T10" fmla="*/ 50 w 486"/>
                    <a:gd name="T11" fmla="*/ 393 h 402"/>
                    <a:gd name="T12" fmla="*/ 54 w 486"/>
                    <a:gd name="T13" fmla="*/ 393 h 402"/>
                    <a:gd name="T14" fmla="*/ 71 w 486"/>
                    <a:gd name="T15" fmla="*/ 398 h 402"/>
                    <a:gd name="T16" fmla="*/ 78 w 486"/>
                    <a:gd name="T17" fmla="*/ 398 h 402"/>
                    <a:gd name="T18" fmla="*/ 83 w 486"/>
                    <a:gd name="T19" fmla="*/ 398 h 402"/>
                    <a:gd name="T20" fmla="*/ 99 w 486"/>
                    <a:gd name="T21" fmla="*/ 388 h 402"/>
                    <a:gd name="T22" fmla="*/ 104 w 486"/>
                    <a:gd name="T23" fmla="*/ 382 h 402"/>
                    <a:gd name="T24" fmla="*/ 110 w 486"/>
                    <a:gd name="T25" fmla="*/ 357 h 402"/>
                    <a:gd name="T26" fmla="*/ 120 w 486"/>
                    <a:gd name="T27" fmla="*/ 336 h 402"/>
                    <a:gd name="T28" fmla="*/ 127 w 486"/>
                    <a:gd name="T29" fmla="*/ 328 h 402"/>
                    <a:gd name="T30" fmla="*/ 138 w 486"/>
                    <a:gd name="T31" fmla="*/ 309 h 402"/>
                    <a:gd name="T32" fmla="*/ 144 w 486"/>
                    <a:gd name="T33" fmla="*/ 294 h 402"/>
                    <a:gd name="T34" fmla="*/ 155 w 486"/>
                    <a:gd name="T35" fmla="*/ 275 h 402"/>
                    <a:gd name="T36" fmla="*/ 160 w 486"/>
                    <a:gd name="T37" fmla="*/ 265 h 402"/>
                    <a:gd name="T38" fmla="*/ 169 w 486"/>
                    <a:gd name="T39" fmla="*/ 246 h 402"/>
                    <a:gd name="T40" fmla="*/ 173 w 486"/>
                    <a:gd name="T41" fmla="*/ 236 h 402"/>
                    <a:gd name="T42" fmla="*/ 180 w 486"/>
                    <a:gd name="T43" fmla="*/ 220 h 402"/>
                    <a:gd name="T44" fmla="*/ 187 w 486"/>
                    <a:gd name="T45" fmla="*/ 206 h 402"/>
                    <a:gd name="T46" fmla="*/ 194 w 486"/>
                    <a:gd name="T47" fmla="*/ 191 h 402"/>
                    <a:gd name="T48" fmla="*/ 201 w 486"/>
                    <a:gd name="T49" fmla="*/ 176 h 402"/>
                    <a:gd name="T50" fmla="*/ 211 w 486"/>
                    <a:gd name="T51" fmla="*/ 163 h 402"/>
                    <a:gd name="T52" fmla="*/ 215 w 486"/>
                    <a:gd name="T53" fmla="*/ 156 h 402"/>
                    <a:gd name="T54" fmla="*/ 219 w 486"/>
                    <a:gd name="T55" fmla="*/ 150 h 402"/>
                    <a:gd name="T56" fmla="*/ 229 w 486"/>
                    <a:gd name="T57" fmla="*/ 134 h 402"/>
                    <a:gd name="T58" fmla="*/ 236 w 486"/>
                    <a:gd name="T59" fmla="*/ 123 h 402"/>
                    <a:gd name="T60" fmla="*/ 245 w 486"/>
                    <a:gd name="T61" fmla="*/ 110 h 402"/>
                    <a:gd name="T62" fmla="*/ 250 w 486"/>
                    <a:gd name="T63" fmla="*/ 102 h 402"/>
                    <a:gd name="T64" fmla="*/ 254 w 486"/>
                    <a:gd name="T65" fmla="*/ 96 h 402"/>
                    <a:gd name="T66" fmla="*/ 265 w 486"/>
                    <a:gd name="T67" fmla="*/ 77 h 402"/>
                    <a:gd name="T68" fmla="*/ 270 w 486"/>
                    <a:gd name="T69" fmla="*/ 68 h 402"/>
                    <a:gd name="T70" fmla="*/ 282 w 486"/>
                    <a:gd name="T71" fmla="*/ 56 h 402"/>
                    <a:gd name="T72" fmla="*/ 289 w 486"/>
                    <a:gd name="T73" fmla="*/ 50 h 402"/>
                    <a:gd name="T74" fmla="*/ 294 w 486"/>
                    <a:gd name="T75" fmla="*/ 46 h 402"/>
                    <a:gd name="T76" fmla="*/ 310 w 486"/>
                    <a:gd name="T77" fmla="*/ 32 h 402"/>
                    <a:gd name="T78" fmla="*/ 317 w 486"/>
                    <a:gd name="T79" fmla="*/ 24 h 402"/>
                    <a:gd name="T80" fmla="*/ 331 w 486"/>
                    <a:gd name="T81" fmla="*/ 11 h 402"/>
                    <a:gd name="T82" fmla="*/ 339 w 486"/>
                    <a:gd name="T83" fmla="*/ 4 h 402"/>
                    <a:gd name="T84" fmla="*/ 343 w 486"/>
                    <a:gd name="T85" fmla="*/ 0 h 402"/>
                    <a:gd name="T86" fmla="*/ 356 w 486"/>
                    <a:gd name="T87" fmla="*/ 5 h 402"/>
                    <a:gd name="T88" fmla="*/ 363 w 486"/>
                    <a:gd name="T89" fmla="*/ 6 h 402"/>
                    <a:gd name="T90" fmla="*/ 369 w 486"/>
                    <a:gd name="T91" fmla="*/ 8 h 402"/>
                    <a:gd name="T92" fmla="*/ 388 w 486"/>
                    <a:gd name="T93" fmla="*/ 11 h 402"/>
                    <a:gd name="T94" fmla="*/ 395 w 486"/>
                    <a:gd name="T95" fmla="*/ 11 h 402"/>
                    <a:gd name="T96" fmla="*/ 400 w 486"/>
                    <a:gd name="T97" fmla="*/ 11 h 402"/>
                    <a:gd name="T98" fmla="*/ 416 w 486"/>
                    <a:gd name="T99" fmla="*/ 15 h 402"/>
                    <a:gd name="T100" fmla="*/ 423 w 486"/>
                    <a:gd name="T101" fmla="*/ 46 h 402"/>
                    <a:gd name="T102" fmla="*/ 427 w 486"/>
                    <a:gd name="T103" fmla="*/ 53 h 402"/>
                    <a:gd name="T104" fmla="*/ 430 w 486"/>
                    <a:gd name="T105" fmla="*/ 60 h 402"/>
                    <a:gd name="T106" fmla="*/ 441 w 486"/>
                    <a:gd name="T107" fmla="*/ 78 h 402"/>
                    <a:gd name="T108" fmla="*/ 447 w 486"/>
                    <a:gd name="T109" fmla="*/ 88 h 402"/>
                    <a:gd name="T110" fmla="*/ 455 w 486"/>
                    <a:gd name="T111" fmla="*/ 104 h 402"/>
                    <a:gd name="T112" fmla="*/ 462 w 486"/>
                    <a:gd name="T113" fmla="*/ 117 h 402"/>
                    <a:gd name="T114" fmla="*/ 470 w 486"/>
                    <a:gd name="T115" fmla="*/ 131 h 402"/>
                    <a:gd name="T116" fmla="*/ 476 w 486"/>
                    <a:gd name="T117" fmla="*/ 144 h 402"/>
                    <a:gd name="T118" fmla="*/ 484 w 486"/>
                    <a:gd name="T119" fmla="*/ 16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86" h="402">
                      <a:moveTo>
                        <a:pt x="17" y="391"/>
                      </a:moveTo>
                      <a:lnTo>
                        <a:pt x="18" y="393"/>
                      </a:lnTo>
                      <a:lnTo>
                        <a:pt x="22" y="393"/>
                      </a:lnTo>
                      <a:lnTo>
                        <a:pt x="25" y="398"/>
                      </a:lnTo>
                      <a:lnTo>
                        <a:pt x="28" y="402"/>
                      </a:lnTo>
                      <a:moveTo>
                        <a:pt x="41" y="398"/>
                      </a:moveTo>
                      <a:lnTo>
                        <a:pt x="43" y="398"/>
                      </a:lnTo>
                      <a:lnTo>
                        <a:pt x="46" y="393"/>
                      </a:lnTo>
                      <a:lnTo>
                        <a:pt x="50" y="393"/>
                      </a:lnTo>
                      <a:lnTo>
                        <a:pt x="53" y="393"/>
                      </a:lnTo>
                      <a:lnTo>
                        <a:pt x="54" y="393"/>
                      </a:lnTo>
                      <a:moveTo>
                        <a:pt x="67" y="398"/>
                      </a:moveTo>
                      <a:lnTo>
                        <a:pt x="71" y="398"/>
                      </a:lnTo>
                      <a:lnTo>
                        <a:pt x="74" y="398"/>
                      </a:lnTo>
                      <a:lnTo>
                        <a:pt x="78" y="398"/>
                      </a:lnTo>
                      <a:lnTo>
                        <a:pt x="81" y="398"/>
                      </a:lnTo>
                      <a:lnTo>
                        <a:pt x="83" y="398"/>
                      </a:lnTo>
                      <a:moveTo>
                        <a:pt x="96" y="393"/>
                      </a:moveTo>
                      <a:lnTo>
                        <a:pt x="99" y="388"/>
                      </a:lnTo>
                      <a:lnTo>
                        <a:pt x="103" y="388"/>
                      </a:lnTo>
                      <a:lnTo>
                        <a:pt x="104" y="382"/>
                      </a:lnTo>
                      <a:moveTo>
                        <a:pt x="107" y="366"/>
                      </a:moveTo>
                      <a:lnTo>
                        <a:pt x="110" y="357"/>
                      </a:lnTo>
                      <a:lnTo>
                        <a:pt x="112" y="350"/>
                      </a:lnTo>
                      <a:moveTo>
                        <a:pt x="120" y="336"/>
                      </a:moveTo>
                      <a:lnTo>
                        <a:pt x="124" y="334"/>
                      </a:lnTo>
                      <a:lnTo>
                        <a:pt x="127" y="328"/>
                      </a:lnTo>
                      <a:lnTo>
                        <a:pt x="130" y="323"/>
                      </a:lnTo>
                      <a:moveTo>
                        <a:pt x="138" y="309"/>
                      </a:moveTo>
                      <a:lnTo>
                        <a:pt x="141" y="301"/>
                      </a:lnTo>
                      <a:lnTo>
                        <a:pt x="144" y="294"/>
                      </a:lnTo>
                      <a:moveTo>
                        <a:pt x="153" y="280"/>
                      </a:moveTo>
                      <a:lnTo>
                        <a:pt x="155" y="275"/>
                      </a:lnTo>
                      <a:lnTo>
                        <a:pt x="159" y="268"/>
                      </a:lnTo>
                      <a:lnTo>
                        <a:pt x="160" y="265"/>
                      </a:lnTo>
                      <a:moveTo>
                        <a:pt x="167" y="250"/>
                      </a:moveTo>
                      <a:lnTo>
                        <a:pt x="169" y="246"/>
                      </a:lnTo>
                      <a:lnTo>
                        <a:pt x="173" y="236"/>
                      </a:lnTo>
                      <a:lnTo>
                        <a:pt x="173" y="236"/>
                      </a:lnTo>
                      <a:moveTo>
                        <a:pt x="180" y="221"/>
                      </a:moveTo>
                      <a:lnTo>
                        <a:pt x="180" y="220"/>
                      </a:lnTo>
                      <a:lnTo>
                        <a:pt x="184" y="211"/>
                      </a:lnTo>
                      <a:lnTo>
                        <a:pt x="187" y="206"/>
                      </a:lnTo>
                      <a:lnTo>
                        <a:pt x="187" y="206"/>
                      </a:lnTo>
                      <a:moveTo>
                        <a:pt x="194" y="191"/>
                      </a:moveTo>
                      <a:lnTo>
                        <a:pt x="198" y="183"/>
                      </a:lnTo>
                      <a:lnTo>
                        <a:pt x="201" y="176"/>
                      </a:lnTo>
                      <a:lnTo>
                        <a:pt x="201" y="176"/>
                      </a:lnTo>
                      <a:moveTo>
                        <a:pt x="211" y="163"/>
                      </a:moveTo>
                      <a:lnTo>
                        <a:pt x="212" y="162"/>
                      </a:lnTo>
                      <a:lnTo>
                        <a:pt x="215" y="156"/>
                      </a:lnTo>
                      <a:lnTo>
                        <a:pt x="219" y="150"/>
                      </a:lnTo>
                      <a:lnTo>
                        <a:pt x="219" y="150"/>
                      </a:lnTo>
                      <a:moveTo>
                        <a:pt x="228" y="136"/>
                      </a:moveTo>
                      <a:lnTo>
                        <a:pt x="229" y="134"/>
                      </a:lnTo>
                      <a:lnTo>
                        <a:pt x="233" y="128"/>
                      </a:lnTo>
                      <a:lnTo>
                        <a:pt x="236" y="123"/>
                      </a:lnTo>
                      <a:lnTo>
                        <a:pt x="236" y="123"/>
                      </a:lnTo>
                      <a:moveTo>
                        <a:pt x="245" y="110"/>
                      </a:moveTo>
                      <a:lnTo>
                        <a:pt x="247" y="107"/>
                      </a:lnTo>
                      <a:lnTo>
                        <a:pt x="250" y="102"/>
                      </a:lnTo>
                      <a:lnTo>
                        <a:pt x="254" y="96"/>
                      </a:lnTo>
                      <a:lnTo>
                        <a:pt x="254" y="96"/>
                      </a:lnTo>
                      <a:moveTo>
                        <a:pt x="262" y="82"/>
                      </a:moveTo>
                      <a:lnTo>
                        <a:pt x="265" y="77"/>
                      </a:lnTo>
                      <a:lnTo>
                        <a:pt x="268" y="71"/>
                      </a:lnTo>
                      <a:lnTo>
                        <a:pt x="270" y="68"/>
                      </a:lnTo>
                      <a:moveTo>
                        <a:pt x="280" y="58"/>
                      </a:moveTo>
                      <a:lnTo>
                        <a:pt x="282" y="56"/>
                      </a:lnTo>
                      <a:lnTo>
                        <a:pt x="286" y="53"/>
                      </a:lnTo>
                      <a:lnTo>
                        <a:pt x="289" y="50"/>
                      </a:lnTo>
                      <a:lnTo>
                        <a:pt x="293" y="47"/>
                      </a:lnTo>
                      <a:lnTo>
                        <a:pt x="294" y="46"/>
                      </a:lnTo>
                      <a:moveTo>
                        <a:pt x="308" y="34"/>
                      </a:moveTo>
                      <a:lnTo>
                        <a:pt x="310" y="32"/>
                      </a:lnTo>
                      <a:lnTo>
                        <a:pt x="314" y="28"/>
                      </a:lnTo>
                      <a:lnTo>
                        <a:pt x="317" y="24"/>
                      </a:lnTo>
                      <a:lnTo>
                        <a:pt x="320" y="22"/>
                      </a:lnTo>
                      <a:moveTo>
                        <a:pt x="331" y="11"/>
                      </a:moveTo>
                      <a:lnTo>
                        <a:pt x="335" y="8"/>
                      </a:lnTo>
                      <a:lnTo>
                        <a:pt x="339" y="4"/>
                      </a:lnTo>
                      <a:lnTo>
                        <a:pt x="342" y="1"/>
                      </a:lnTo>
                      <a:lnTo>
                        <a:pt x="343" y="0"/>
                      </a:lnTo>
                      <a:moveTo>
                        <a:pt x="353" y="4"/>
                      </a:moveTo>
                      <a:lnTo>
                        <a:pt x="356" y="5"/>
                      </a:lnTo>
                      <a:lnTo>
                        <a:pt x="360" y="5"/>
                      </a:lnTo>
                      <a:lnTo>
                        <a:pt x="363" y="6"/>
                      </a:lnTo>
                      <a:lnTo>
                        <a:pt x="367" y="7"/>
                      </a:lnTo>
                      <a:lnTo>
                        <a:pt x="369" y="8"/>
                      </a:lnTo>
                      <a:moveTo>
                        <a:pt x="384" y="10"/>
                      </a:moveTo>
                      <a:lnTo>
                        <a:pt x="388" y="11"/>
                      </a:lnTo>
                      <a:lnTo>
                        <a:pt x="391" y="11"/>
                      </a:lnTo>
                      <a:lnTo>
                        <a:pt x="395" y="11"/>
                      </a:lnTo>
                      <a:lnTo>
                        <a:pt x="398" y="11"/>
                      </a:lnTo>
                      <a:lnTo>
                        <a:pt x="400" y="11"/>
                      </a:lnTo>
                      <a:moveTo>
                        <a:pt x="415" y="15"/>
                      </a:moveTo>
                      <a:lnTo>
                        <a:pt x="416" y="15"/>
                      </a:lnTo>
                      <a:lnTo>
                        <a:pt x="418" y="30"/>
                      </a:lnTo>
                      <a:moveTo>
                        <a:pt x="423" y="46"/>
                      </a:moveTo>
                      <a:lnTo>
                        <a:pt x="423" y="47"/>
                      </a:lnTo>
                      <a:lnTo>
                        <a:pt x="427" y="53"/>
                      </a:lnTo>
                      <a:lnTo>
                        <a:pt x="430" y="60"/>
                      </a:lnTo>
                      <a:lnTo>
                        <a:pt x="430" y="60"/>
                      </a:lnTo>
                      <a:moveTo>
                        <a:pt x="438" y="74"/>
                      </a:moveTo>
                      <a:lnTo>
                        <a:pt x="441" y="78"/>
                      </a:lnTo>
                      <a:lnTo>
                        <a:pt x="444" y="84"/>
                      </a:lnTo>
                      <a:lnTo>
                        <a:pt x="447" y="88"/>
                      </a:lnTo>
                      <a:moveTo>
                        <a:pt x="454" y="103"/>
                      </a:moveTo>
                      <a:lnTo>
                        <a:pt x="455" y="104"/>
                      </a:lnTo>
                      <a:lnTo>
                        <a:pt x="458" y="111"/>
                      </a:lnTo>
                      <a:lnTo>
                        <a:pt x="462" y="117"/>
                      </a:lnTo>
                      <a:lnTo>
                        <a:pt x="462" y="117"/>
                      </a:lnTo>
                      <a:moveTo>
                        <a:pt x="470" y="131"/>
                      </a:moveTo>
                      <a:lnTo>
                        <a:pt x="472" y="136"/>
                      </a:lnTo>
                      <a:lnTo>
                        <a:pt x="476" y="144"/>
                      </a:lnTo>
                      <a:lnTo>
                        <a:pt x="477" y="145"/>
                      </a:lnTo>
                      <a:moveTo>
                        <a:pt x="484" y="160"/>
                      </a:move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4" name="Freeform 90">
                  <a:extLst>
                    <a:ext uri="{FF2B5EF4-FFF2-40B4-BE49-F238E27FC236}">
                      <a16:creationId xmlns:a16="http://schemas.microsoft.com/office/drawing/2014/main" id="{7A7FF337-C375-4CE1-828A-E40011968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1597" y="2340062"/>
                  <a:ext cx="3140075" cy="2146197"/>
                </a:xfrm>
                <a:custGeom>
                  <a:avLst/>
                  <a:gdLst>
                    <a:gd name="T0" fmla="*/ 2 w 486"/>
                    <a:gd name="T1" fmla="*/ 365 h 389"/>
                    <a:gd name="T2" fmla="*/ 5 w 486"/>
                    <a:gd name="T3" fmla="*/ 385 h 389"/>
                    <a:gd name="T4" fmla="*/ 18 w 486"/>
                    <a:gd name="T5" fmla="*/ 389 h 389"/>
                    <a:gd name="T6" fmla="*/ 31 w 486"/>
                    <a:gd name="T7" fmla="*/ 389 h 389"/>
                    <a:gd name="T8" fmla="*/ 43 w 486"/>
                    <a:gd name="T9" fmla="*/ 389 h 389"/>
                    <a:gd name="T10" fmla="*/ 57 w 486"/>
                    <a:gd name="T11" fmla="*/ 389 h 389"/>
                    <a:gd name="T12" fmla="*/ 67 w 486"/>
                    <a:gd name="T13" fmla="*/ 389 h 389"/>
                    <a:gd name="T14" fmla="*/ 81 w 486"/>
                    <a:gd name="T15" fmla="*/ 389 h 389"/>
                    <a:gd name="T16" fmla="*/ 95 w 486"/>
                    <a:gd name="T17" fmla="*/ 389 h 389"/>
                    <a:gd name="T18" fmla="*/ 104 w 486"/>
                    <a:gd name="T19" fmla="*/ 385 h 389"/>
                    <a:gd name="T20" fmla="*/ 111 w 486"/>
                    <a:gd name="T21" fmla="*/ 372 h 389"/>
                    <a:gd name="T22" fmla="*/ 114 w 486"/>
                    <a:gd name="T23" fmla="*/ 354 h 389"/>
                    <a:gd name="T24" fmla="*/ 120 w 486"/>
                    <a:gd name="T25" fmla="*/ 344 h 389"/>
                    <a:gd name="T26" fmla="*/ 128 w 486"/>
                    <a:gd name="T27" fmla="*/ 338 h 389"/>
                    <a:gd name="T28" fmla="*/ 133 w 486"/>
                    <a:gd name="T29" fmla="*/ 318 h 389"/>
                    <a:gd name="T30" fmla="*/ 140 w 486"/>
                    <a:gd name="T31" fmla="*/ 306 h 389"/>
                    <a:gd name="T32" fmla="*/ 149 w 486"/>
                    <a:gd name="T33" fmla="*/ 296 h 389"/>
                    <a:gd name="T34" fmla="*/ 155 w 486"/>
                    <a:gd name="T35" fmla="*/ 280 h 389"/>
                    <a:gd name="T36" fmla="*/ 161 w 486"/>
                    <a:gd name="T37" fmla="*/ 265 h 389"/>
                    <a:gd name="T38" fmla="*/ 166 w 486"/>
                    <a:gd name="T39" fmla="*/ 252 h 389"/>
                    <a:gd name="T40" fmla="*/ 175 w 486"/>
                    <a:gd name="T41" fmla="*/ 238 h 389"/>
                    <a:gd name="T42" fmla="*/ 182 w 486"/>
                    <a:gd name="T43" fmla="*/ 219 h 389"/>
                    <a:gd name="T44" fmla="*/ 191 w 486"/>
                    <a:gd name="T45" fmla="*/ 200 h 389"/>
                    <a:gd name="T46" fmla="*/ 200 w 486"/>
                    <a:gd name="T47" fmla="*/ 181 h 389"/>
                    <a:gd name="T48" fmla="*/ 212 w 486"/>
                    <a:gd name="T49" fmla="*/ 168 h 389"/>
                    <a:gd name="T50" fmla="*/ 221 w 486"/>
                    <a:gd name="T51" fmla="*/ 153 h 389"/>
                    <a:gd name="T52" fmla="*/ 229 w 486"/>
                    <a:gd name="T53" fmla="*/ 138 h 389"/>
                    <a:gd name="T54" fmla="*/ 238 w 486"/>
                    <a:gd name="T55" fmla="*/ 127 h 389"/>
                    <a:gd name="T56" fmla="*/ 244 w 486"/>
                    <a:gd name="T57" fmla="*/ 116 h 389"/>
                    <a:gd name="T58" fmla="*/ 255 w 486"/>
                    <a:gd name="T59" fmla="*/ 98 h 389"/>
                    <a:gd name="T60" fmla="*/ 265 w 486"/>
                    <a:gd name="T61" fmla="*/ 82 h 389"/>
                    <a:gd name="T62" fmla="*/ 272 w 486"/>
                    <a:gd name="T63" fmla="*/ 71 h 389"/>
                    <a:gd name="T64" fmla="*/ 284 w 486"/>
                    <a:gd name="T65" fmla="*/ 59 h 389"/>
                    <a:gd name="T66" fmla="*/ 294 w 486"/>
                    <a:gd name="T67" fmla="*/ 49 h 389"/>
                    <a:gd name="T68" fmla="*/ 307 w 486"/>
                    <a:gd name="T69" fmla="*/ 38 h 389"/>
                    <a:gd name="T70" fmla="*/ 318 w 486"/>
                    <a:gd name="T71" fmla="*/ 26 h 389"/>
                    <a:gd name="T72" fmla="*/ 330 w 486"/>
                    <a:gd name="T73" fmla="*/ 15 h 389"/>
                    <a:gd name="T74" fmla="*/ 340 w 486"/>
                    <a:gd name="T75" fmla="*/ 6 h 389"/>
                    <a:gd name="T76" fmla="*/ 349 w 486"/>
                    <a:gd name="T77" fmla="*/ 6 h 389"/>
                    <a:gd name="T78" fmla="*/ 364 w 486"/>
                    <a:gd name="T79" fmla="*/ 8 h 389"/>
                    <a:gd name="T80" fmla="*/ 374 w 486"/>
                    <a:gd name="T81" fmla="*/ 10 h 389"/>
                    <a:gd name="T82" fmla="*/ 388 w 486"/>
                    <a:gd name="T83" fmla="*/ 13 h 389"/>
                    <a:gd name="T84" fmla="*/ 400 w 486"/>
                    <a:gd name="T85" fmla="*/ 14 h 389"/>
                    <a:gd name="T86" fmla="*/ 412 w 486"/>
                    <a:gd name="T87" fmla="*/ 17 h 389"/>
                    <a:gd name="T88" fmla="*/ 418 w 486"/>
                    <a:gd name="T89" fmla="*/ 30 h 389"/>
                    <a:gd name="T90" fmla="*/ 421 w 486"/>
                    <a:gd name="T91" fmla="*/ 46 h 389"/>
                    <a:gd name="T92" fmla="*/ 430 w 486"/>
                    <a:gd name="T93" fmla="*/ 63 h 389"/>
                    <a:gd name="T94" fmla="*/ 441 w 486"/>
                    <a:gd name="T95" fmla="*/ 81 h 389"/>
                    <a:gd name="T96" fmla="*/ 447 w 486"/>
                    <a:gd name="T97" fmla="*/ 92 h 389"/>
                    <a:gd name="T98" fmla="*/ 453 w 486"/>
                    <a:gd name="T99" fmla="*/ 104 h 389"/>
                    <a:gd name="T100" fmla="*/ 464 w 486"/>
                    <a:gd name="T101" fmla="*/ 123 h 389"/>
                    <a:gd name="T102" fmla="*/ 472 w 486"/>
                    <a:gd name="T103" fmla="*/ 137 h 389"/>
                    <a:gd name="T104" fmla="*/ 482 w 486"/>
                    <a:gd name="T105" fmla="*/ 154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6" h="389">
                      <a:moveTo>
                        <a:pt x="1" y="357"/>
                      </a:moveTo>
                      <a:lnTo>
                        <a:pt x="1" y="361"/>
                      </a:lnTo>
                      <a:moveTo>
                        <a:pt x="2" y="365"/>
                      </a:moveTo>
                      <a:lnTo>
                        <a:pt x="2" y="369"/>
                      </a:lnTo>
                      <a:moveTo>
                        <a:pt x="3" y="373"/>
                      </a:moveTo>
                      <a:lnTo>
                        <a:pt x="3" y="377"/>
                      </a:lnTo>
                      <a:moveTo>
                        <a:pt x="4" y="381"/>
                      </a:moveTo>
                      <a:lnTo>
                        <a:pt x="5" y="385"/>
                      </a:lnTo>
                      <a:moveTo>
                        <a:pt x="7" y="389"/>
                      </a:moveTo>
                      <a:lnTo>
                        <a:pt x="11" y="389"/>
                      </a:lnTo>
                      <a:lnTo>
                        <a:pt x="11" y="389"/>
                      </a:lnTo>
                      <a:moveTo>
                        <a:pt x="15" y="389"/>
                      </a:moveTo>
                      <a:lnTo>
                        <a:pt x="18" y="389"/>
                      </a:lnTo>
                      <a:lnTo>
                        <a:pt x="19" y="389"/>
                      </a:lnTo>
                      <a:moveTo>
                        <a:pt x="23" y="389"/>
                      </a:moveTo>
                      <a:lnTo>
                        <a:pt x="25" y="389"/>
                      </a:lnTo>
                      <a:lnTo>
                        <a:pt x="27" y="389"/>
                      </a:lnTo>
                      <a:moveTo>
                        <a:pt x="31" y="389"/>
                      </a:moveTo>
                      <a:lnTo>
                        <a:pt x="32" y="389"/>
                      </a:lnTo>
                      <a:lnTo>
                        <a:pt x="35" y="389"/>
                      </a:lnTo>
                      <a:moveTo>
                        <a:pt x="39" y="389"/>
                      </a:moveTo>
                      <a:lnTo>
                        <a:pt x="43" y="389"/>
                      </a:lnTo>
                      <a:lnTo>
                        <a:pt x="43" y="389"/>
                      </a:lnTo>
                      <a:moveTo>
                        <a:pt x="47" y="389"/>
                      </a:moveTo>
                      <a:lnTo>
                        <a:pt x="50" y="389"/>
                      </a:lnTo>
                      <a:lnTo>
                        <a:pt x="51" y="389"/>
                      </a:lnTo>
                      <a:moveTo>
                        <a:pt x="55" y="389"/>
                      </a:moveTo>
                      <a:lnTo>
                        <a:pt x="57" y="389"/>
                      </a:lnTo>
                      <a:lnTo>
                        <a:pt x="59" y="389"/>
                      </a:lnTo>
                      <a:moveTo>
                        <a:pt x="63" y="389"/>
                      </a:moveTo>
                      <a:lnTo>
                        <a:pt x="64" y="389"/>
                      </a:lnTo>
                      <a:lnTo>
                        <a:pt x="67" y="389"/>
                      </a:lnTo>
                      <a:lnTo>
                        <a:pt x="67" y="389"/>
                      </a:lnTo>
                      <a:moveTo>
                        <a:pt x="71" y="389"/>
                      </a:moveTo>
                      <a:lnTo>
                        <a:pt x="74" y="389"/>
                      </a:lnTo>
                      <a:lnTo>
                        <a:pt x="75" y="389"/>
                      </a:lnTo>
                      <a:moveTo>
                        <a:pt x="79" y="389"/>
                      </a:moveTo>
                      <a:lnTo>
                        <a:pt x="81" y="389"/>
                      </a:lnTo>
                      <a:lnTo>
                        <a:pt x="83" y="389"/>
                      </a:lnTo>
                      <a:moveTo>
                        <a:pt x="87" y="389"/>
                      </a:moveTo>
                      <a:lnTo>
                        <a:pt x="88" y="389"/>
                      </a:lnTo>
                      <a:lnTo>
                        <a:pt x="91" y="389"/>
                      </a:lnTo>
                      <a:moveTo>
                        <a:pt x="95" y="389"/>
                      </a:moveTo>
                      <a:lnTo>
                        <a:pt x="96" y="389"/>
                      </a:lnTo>
                      <a:lnTo>
                        <a:pt x="99" y="389"/>
                      </a:lnTo>
                      <a:lnTo>
                        <a:pt x="99" y="389"/>
                      </a:lnTo>
                      <a:moveTo>
                        <a:pt x="103" y="389"/>
                      </a:moveTo>
                      <a:lnTo>
                        <a:pt x="104" y="385"/>
                      </a:lnTo>
                      <a:moveTo>
                        <a:pt x="106" y="381"/>
                      </a:moveTo>
                      <a:lnTo>
                        <a:pt x="106" y="380"/>
                      </a:lnTo>
                      <a:lnTo>
                        <a:pt x="109" y="379"/>
                      </a:lnTo>
                      <a:moveTo>
                        <a:pt x="110" y="376"/>
                      </a:moveTo>
                      <a:lnTo>
                        <a:pt x="111" y="372"/>
                      </a:lnTo>
                      <a:moveTo>
                        <a:pt x="111" y="368"/>
                      </a:moveTo>
                      <a:lnTo>
                        <a:pt x="112" y="364"/>
                      </a:lnTo>
                      <a:moveTo>
                        <a:pt x="112" y="360"/>
                      </a:moveTo>
                      <a:lnTo>
                        <a:pt x="113" y="356"/>
                      </a:lnTo>
                      <a:moveTo>
                        <a:pt x="114" y="354"/>
                      </a:moveTo>
                      <a:lnTo>
                        <a:pt x="117" y="356"/>
                      </a:lnTo>
                      <a:lnTo>
                        <a:pt x="117" y="356"/>
                      </a:lnTo>
                      <a:moveTo>
                        <a:pt x="118" y="352"/>
                      </a:moveTo>
                      <a:lnTo>
                        <a:pt x="119" y="348"/>
                      </a:lnTo>
                      <a:moveTo>
                        <a:pt x="120" y="344"/>
                      </a:moveTo>
                      <a:lnTo>
                        <a:pt x="120" y="342"/>
                      </a:lnTo>
                      <a:lnTo>
                        <a:pt x="122" y="341"/>
                      </a:lnTo>
                      <a:moveTo>
                        <a:pt x="125" y="339"/>
                      </a:moveTo>
                      <a:lnTo>
                        <a:pt x="127" y="340"/>
                      </a:lnTo>
                      <a:lnTo>
                        <a:pt x="128" y="338"/>
                      </a:lnTo>
                      <a:moveTo>
                        <a:pt x="129" y="334"/>
                      </a:moveTo>
                      <a:lnTo>
                        <a:pt x="130" y="330"/>
                      </a:lnTo>
                      <a:moveTo>
                        <a:pt x="131" y="326"/>
                      </a:moveTo>
                      <a:lnTo>
                        <a:pt x="132" y="322"/>
                      </a:lnTo>
                      <a:moveTo>
                        <a:pt x="133" y="318"/>
                      </a:moveTo>
                      <a:lnTo>
                        <a:pt x="134" y="315"/>
                      </a:lnTo>
                      <a:lnTo>
                        <a:pt x="134" y="315"/>
                      </a:lnTo>
                      <a:moveTo>
                        <a:pt x="138" y="314"/>
                      </a:moveTo>
                      <a:lnTo>
                        <a:pt x="139" y="310"/>
                      </a:lnTo>
                      <a:moveTo>
                        <a:pt x="140" y="306"/>
                      </a:moveTo>
                      <a:lnTo>
                        <a:pt x="141" y="302"/>
                      </a:lnTo>
                      <a:moveTo>
                        <a:pt x="144" y="300"/>
                      </a:moveTo>
                      <a:lnTo>
                        <a:pt x="145" y="300"/>
                      </a:lnTo>
                      <a:lnTo>
                        <a:pt x="148" y="297"/>
                      </a:lnTo>
                      <a:lnTo>
                        <a:pt x="149" y="296"/>
                      </a:lnTo>
                      <a:moveTo>
                        <a:pt x="151" y="292"/>
                      </a:moveTo>
                      <a:lnTo>
                        <a:pt x="152" y="290"/>
                      </a:lnTo>
                      <a:lnTo>
                        <a:pt x="153" y="288"/>
                      </a:lnTo>
                      <a:moveTo>
                        <a:pt x="154" y="284"/>
                      </a:moveTo>
                      <a:lnTo>
                        <a:pt x="155" y="280"/>
                      </a:lnTo>
                      <a:moveTo>
                        <a:pt x="157" y="276"/>
                      </a:moveTo>
                      <a:lnTo>
                        <a:pt x="159" y="273"/>
                      </a:lnTo>
                      <a:lnTo>
                        <a:pt x="159" y="273"/>
                      </a:lnTo>
                      <a:moveTo>
                        <a:pt x="160" y="269"/>
                      </a:moveTo>
                      <a:lnTo>
                        <a:pt x="161" y="265"/>
                      </a:lnTo>
                      <a:moveTo>
                        <a:pt x="162" y="261"/>
                      </a:moveTo>
                      <a:lnTo>
                        <a:pt x="162" y="260"/>
                      </a:lnTo>
                      <a:lnTo>
                        <a:pt x="163" y="257"/>
                      </a:lnTo>
                      <a:moveTo>
                        <a:pt x="165" y="253"/>
                      </a:moveTo>
                      <a:lnTo>
                        <a:pt x="166" y="252"/>
                      </a:lnTo>
                      <a:lnTo>
                        <a:pt x="168" y="249"/>
                      </a:lnTo>
                      <a:moveTo>
                        <a:pt x="171" y="245"/>
                      </a:moveTo>
                      <a:lnTo>
                        <a:pt x="173" y="242"/>
                      </a:lnTo>
                      <a:lnTo>
                        <a:pt x="173" y="242"/>
                      </a:lnTo>
                      <a:moveTo>
                        <a:pt x="175" y="238"/>
                      </a:moveTo>
                      <a:lnTo>
                        <a:pt x="177" y="234"/>
                      </a:lnTo>
                      <a:moveTo>
                        <a:pt x="178" y="230"/>
                      </a:moveTo>
                      <a:lnTo>
                        <a:pt x="179" y="226"/>
                      </a:lnTo>
                      <a:moveTo>
                        <a:pt x="180" y="223"/>
                      </a:moveTo>
                      <a:lnTo>
                        <a:pt x="182" y="219"/>
                      </a:lnTo>
                      <a:moveTo>
                        <a:pt x="184" y="215"/>
                      </a:moveTo>
                      <a:lnTo>
                        <a:pt x="186" y="211"/>
                      </a:lnTo>
                      <a:moveTo>
                        <a:pt x="188" y="207"/>
                      </a:moveTo>
                      <a:lnTo>
                        <a:pt x="190" y="203"/>
                      </a:lnTo>
                      <a:moveTo>
                        <a:pt x="191" y="200"/>
                      </a:moveTo>
                      <a:lnTo>
                        <a:pt x="193" y="196"/>
                      </a:lnTo>
                      <a:moveTo>
                        <a:pt x="194" y="193"/>
                      </a:moveTo>
                      <a:lnTo>
                        <a:pt x="196" y="189"/>
                      </a:lnTo>
                      <a:moveTo>
                        <a:pt x="198" y="185"/>
                      </a:moveTo>
                      <a:lnTo>
                        <a:pt x="200" y="181"/>
                      </a:lnTo>
                      <a:moveTo>
                        <a:pt x="203" y="178"/>
                      </a:moveTo>
                      <a:lnTo>
                        <a:pt x="205" y="176"/>
                      </a:lnTo>
                      <a:lnTo>
                        <a:pt x="206" y="175"/>
                      </a:lnTo>
                      <a:moveTo>
                        <a:pt x="209" y="172"/>
                      </a:moveTo>
                      <a:lnTo>
                        <a:pt x="212" y="168"/>
                      </a:lnTo>
                      <a:lnTo>
                        <a:pt x="213" y="167"/>
                      </a:lnTo>
                      <a:moveTo>
                        <a:pt x="215" y="164"/>
                      </a:moveTo>
                      <a:lnTo>
                        <a:pt x="217" y="160"/>
                      </a:lnTo>
                      <a:moveTo>
                        <a:pt x="219" y="157"/>
                      </a:moveTo>
                      <a:lnTo>
                        <a:pt x="221" y="153"/>
                      </a:lnTo>
                      <a:moveTo>
                        <a:pt x="224" y="149"/>
                      </a:moveTo>
                      <a:lnTo>
                        <a:pt x="226" y="146"/>
                      </a:lnTo>
                      <a:lnTo>
                        <a:pt x="226" y="146"/>
                      </a:lnTo>
                      <a:moveTo>
                        <a:pt x="227" y="142"/>
                      </a:moveTo>
                      <a:lnTo>
                        <a:pt x="229" y="138"/>
                      </a:lnTo>
                      <a:lnTo>
                        <a:pt x="229" y="138"/>
                      </a:lnTo>
                      <a:moveTo>
                        <a:pt x="232" y="135"/>
                      </a:moveTo>
                      <a:lnTo>
                        <a:pt x="233" y="134"/>
                      </a:lnTo>
                      <a:lnTo>
                        <a:pt x="235" y="131"/>
                      </a:lnTo>
                      <a:moveTo>
                        <a:pt x="238" y="127"/>
                      </a:moveTo>
                      <a:lnTo>
                        <a:pt x="240" y="124"/>
                      </a:lnTo>
                      <a:lnTo>
                        <a:pt x="240" y="124"/>
                      </a:lnTo>
                      <a:moveTo>
                        <a:pt x="242" y="120"/>
                      </a:moveTo>
                      <a:lnTo>
                        <a:pt x="243" y="118"/>
                      </a:lnTo>
                      <a:lnTo>
                        <a:pt x="244" y="116"/>
                      </a:lnTo>
                      <a:moveTo>
                        <a:pt x="247" y="111"/>
                      </a:moveTo>
                      <a:lnTo>
                        <a:pt x="249" y="107"/>
                      </a:lnTo>
                      <a:moveTo>
                        <a:pt x="251" y="103"/>
                      </a:moveTo>
                      <a:lnTo>
                        <a:pt x="254" y="99"/>
                      </a:lnTo>
                      <a:lnTo>
                        <a:pt x="255" y="98"/>
                      </a:lnTo>
                      <a:moveTo>
                        <a:pt x="259" y="93"/>
                      </a:moveTo>
                      <a:lnTo>
                        <a:pt x="261" y="89"/>
                      </a:lnTo>
                      <a:lnTo>
                        <a:pt x="261" y="89"/>
                      </a:lnTo>
                      <a:moveTo>
                        <a:pt x="263" y="85"/>
                      </a:moveTo>
                      <a:lnTo>
                        <a:pt x="265" y="82"/>
                      </a:lnTo>
                      <a:lnTo>
                        <a:pt x="265" y="82"/>
                      </a:lnTo>
                      <a:moveTo>
                        <a:pt x="267" y="78"/>
                      </a:moveTo>
                      <a:lnTo>
                        <a:pt x="268" y="76"/>
                      </a:lnTo>
                      <a:lnTo>
                        <a:pt x="270" y="74"/>
                      </a:lnTo>
                      <a:moveTo>
                        <a:pt x="272" y="71"/>
                      </a:moveTo>
                      <a:lnTo>
                        <a:pt x="274" y="67"/>
                      </a:lnTo>
                      <a:moveTo>
                        <a:pt x="277" y="65"/>
                      </a:moveTo>
                      <a:lnTo>
                        <a:pt x="279" y="64"/>
                      </a:lnTo>
                      <a:lnTo>
                        <a:pt x="281" y="62"/>
                      </a:lnTo>
                      <a:moveTo>
                        <a:pt x="284" y="59"/>
                      </a:moveTo>
                      <a:lnTo>
                        <a:pt x="286" y="56"/>
                      </a:lnTo>
                      <a:lnTo>
                        <a:pt x="286" y="56"/>
                      </a:lnTo>
                      <a:moveTo>
                        <a:pt x="289" y="53"/>
                      </a:moveTo>
                      <a:lnTo>
                        <a:pt x="293" y="50"/>
                      </a:lnTo>
                      <a:lnTo>
                        <a:pt x="294" y="49"/>
                      </a:lnTo>
                      <a:moveTo>
                        <a:pt x="297" y="46"/>
                      </a:moveTo>
                      <a:lnTo>
                        <a:pt x="300" y="44"/>
                      </a:lnTo>
                      <a:lnTo>
                        <a:pt x="300" y="44"/>
                      </a:lnTo>
                      <a:moveTo>
                        <a:pt x="303" y="41"/>
                      </a:moveTo>
                      <a:lnTo>
                        <a:pt x="307" y="38"/>
                      </a:lnTo>
                      <a:lnTo>
                        <a:pt x="308" y="37"/>
                      </a:lnTo>
                      <a:moveTo>
                        <a:pt x="311" y="34"/>
                      </a:moveTo>
                      <a:lnTo>
                        <a:pt x="314" y="31"/>
                      </a:lnTo>
                      <a:lnTo>
                        <a:pt x="314" y="31"/>
                      </a:lnTo>
                      <a:moveTo>
                        <a:pt x="318" y="26"/>
                      </a:moveTo>
                      <a:lnTo>
                        <a:pt x="321" y="24"/>
                      </a:lnTo>
                      <a:lnTo>
                        <a:pt x="321" y="24"/>
                      </a:lnTo>
                      <a:moveTo>
                        <a:pt x="324" y="21"/>
                      </a:moveTo>
                      <a:lnTo>
                        <a:pt x="327" y="18"/>
                      </a:lnTo>
                      <a:moveTo>
                        <a:pt x="330" y="15"/>
                      </a:moveTo>
                      <a:lnTo>
                        <a:pt x="331" y="14"/>
                      </a:lnTo>
                      <a:lnTo>
                        <a:pt x="334" y="12"/>
                      </a:lnTo>
                      <a:moveTo>
                        <a:pt x="337" y="9"/>
                      </a:moveTo>
                      <a:lnTo>
                        <a:pt x="339" y="7"/>
                      </a:lnTo>
                      <a:lnTo>
                        <a:pt x="340" y="6"/>
                      </a:lnTo>
                      <a:moveTo>
                        <a:pt x="342" y="3"/>
                      </a:moveTo>
                      <a:lnTo>
                        <a:pt x="346" y="0"/>
                      </a:lnTo>
                      <a:lnTo>
                        <a:pt x="346" y="1"/>
                      </a:lnTo>
                      <a:moveTo>
                        <a:pt x="348" y="5"/>
                      </a:moveTo>
                      <a:lnTo>
                        <a:pt x="349" y="6"/>
                      </a:lnTo>
                      <a:lnTo>
                        <a:pt x="352" y="6"/>
                      </a:lnTo>
                      <a:moveTo>
                        <a:pt x="356" y="7"/>
                      </a:moveTo>
                      <a:lnTo>
                        <a:pt x="360" y="8"/>
                      </a:lnTo>
                      <a:lnTo>
                        <a:pt x="360" y="8"/>
                      </a:lnTo>
                      <a:moveTo>
                        <a:pt x="364" y="8"/>
                      </a:moveTo>
                      <a:lnTo>
                        <a:pt x="367" y="9"/>
                      </a:lnTo>
                      <a:lnTo>
                        <a:pt x="367" y="9"/>
                      </a:lnTo>
                      <a:moveTo>
                        <a:pt x="370" y="10"/>
                      </a:moveTo>
                      <a:lnTo>
                        <a:pt x="374" y="10"/>
                      </a:lnTo>
                      <a:lnTo>
                        <a:pt x="374" y="10"/>
                      </a:lnTo>
                      <a:moveTo>
                        <a:pt x="377" y="11"/>
                      </a:moveTo>
                      <a:lnTo>
                        <a:pt x="381" y="11"/>
                      </a:lnTo>
                      <a:lnTo>
                        <a:pt x="381" y="11"/>
                      </a:lnTo>
                      <a:moveTo>
                        <a:pt x="384" y="12"/>
                      </a:moveTo>
                      <a:lnTo>
                        <a:pt x="388" y="13"/>
                      </a:lnTo>
                      <a:lnTo>
                        <a:pt x="388" y="13"/>
                      </a:lnTo>
                      <a:moveTo>
                        <a:pt x="392" y="13"/>
                      </a:moveTo>
                      <a:lnTo>
                        <a:pt x="395" y="13"/>
                      </a:lnTo>
                      <a:lnTo>
                        <a:pt x="396" y="13"/>
                      </a:lnTo>
                      <a:moveTo>
                        <a:pt x="400" y="14"/>
                      </a:moveTo>
                      <a:lnTo>
                        <a:pt x="402" y="14"/>
                      </a:lnTo>
                      <a:lnTo>
                        <a:pt x="404" y="15"/>
                      </a:lnTo>
                      <a:moveTo>
                        <a:pt x="408" y="15"/>
                      </a:moveTo>
                      <a:lnTo>
                        <a:pt x="409" y="15"/>
                      </a:lnTo>
                      <a:lnTo>
                        <a:pt x="412" y="17"/>
                      </a:lnTo>
                      <a:lnTo>
                        <a:pt x="412" y="17"/>
                      </a:lnTo>
                      <a:moveTo>
                        <a:pt x="416" y="18"/>
                      </a:moveTo>
                      <a:lnTo>
                        <a:pt x="417" y="22"/>
                      </a:lnTo>
                      <a:moveTo>
                        <a:pt x="417" y="26"/>
                      </a:moveTo>
                      <a:lnTo>
                        <a:pt x="418" y="30"/>
                      </a:lnTo>
                      <a:moveTo>
                        <a:pt x="419" y="34"/>
                      </a:moveTo>
                      <a:lnTo>
                        <a:pt x="419" y="38"/>
                      </a:lnTo>
                      <a:moveTo>
                        <a:pt x="420" y="42"/>
                      </a:moveTo>
                      <a:lnTo>
                        <a:pt x="420" y="43"/>
                      </a:lnTo>
                      <a:lnTo>
                        <a:pt x="421" y="46"/>
                      </a:lnTo>
                      <a:moveTo>
                        <a:pt x="423" y="49"/>
                      </a:moveTo>
                      <a:lnTo>
                        <a:pt x="425" y="53"/>
                      </a:lnTo>
                      <a:moveTo>
                        <a:pt x="427" y="56"/>
                      </a:moveTo>
                      <a:lnTo>
                        <a:pt x="429" y="60"/>
                      </a:lnTo>
                      <a:moveTo>
                        <a:pt x="430" y="63"/>
                      </a:moveTo>
                      <a:lnTo>
                        <a:pt x="432" y="67"/>
                      </a:lnTo>
                      <a:moveTo>
                        <a:pt x="434" y="70"/>
                      </a:moveTo>
                      <a:lnTo>
                        <a:pt x="436" y="74"/>
                      </a:lnTo>
                      <a:moveTo>
                        <a:pt x="439" y="78"/>
                      </a:moveTo>
                      <a:lnTo>
                        <a:pt x="441" y="81"/>
                      </a:lnTo>
                      <a:lnTo>
                        <a:pt x="441" y="81"/>
                      </a:lnTo>
                      <a:moveTo>
                        <a:pt x="443" y="85"/>
                      </a:moveTo>
                      <a:lnTo>
                        <a:pt x="444" y="88"/>
                      </a:lnTo>
                      <a:lnTo>
                        <a:pt x="444" y="88"/>
                      </a:lnTo>
                      <a:moveTo>
                        <a:pt x="447" y="92"/>
                      </a:moveTo>
                      <a:lnTo>
                        <a:pt x="448" y="93"/>
                      </a:lnTo>
                      <a:lnTo>
                        <a:pt x="449" y="96"/>
                      </a:lnTo>
                      <a:moveTo>
                        <a:pt x="451" y="100"/>
                      </a:moveTo>
                      <a:lnTo>
                        <a:pt x="451" y="101"/>
                      </a:lnTo>
                      <a:lnTo>
                        <a:pt x="453" y="104"/>
                      </a:lnTo>
                      <a:moveTo>
                        <a:pt x="455" y="107"/>
                      </a:moveTo>
                      <a:lnTo>
                        <a:pt x="457" y="111"/>
                      </a:lnTo>
                      <a:moveTo>
                        <a:pt x="459" y="115"/>
                      </a:moveTo>
                      <a:lnTo>
                        <a:pt x="461" y="119"/>
                      </a:lnTo>
                      <a:moveTo>
                        <a:pt x="464" y="123"/>
                      </a:moveTo>
                      <a:lnTo>
                        <a:pt x="465" y="125"/>
                      </a:lnTo>
                      <a:lnTo>
                        <a:pt x="467" y="127"/>
                      </a:lnTo>
                      <a:moveTo>
                        <a:pt x="469" y="130"/>
                      </a:moveTo>
                      <a:lnTo>
                        <a:pt x="471" y="134"/>
                      </a:lnTo>
                      <a:moveTo>
                        <a:pt x="472" y="137"/>
                      </a:moveTo>
                      <a:lnTo>
                        <a:pt x="474" y="141"/>
                      </a:lnTo>
                      <a:moveTo>
                        <a:pt x="476" y="145"/>
                      </a:moveTo>
                      <a:lnTo>
                        <a:pt x="479" y="149"/>
                      </a:lnTo>
                      <a:lnTo>
                        <a:pt x="480" y="150"/>
                      </a:lnTo>
                      <a:moveTo>
                        <a:pt x="482" y="154"/>
                      </a:moveTo>
                      <a:lnTo>
                        <a:pt x="483" y="155"/>
                      </a:lnTo>
                      <a:lnTo>
                        <a:pt x="484" y="158"/>
                      </a:lnTo>
                      <a:moveTo>
                        <a:pt x="486" y="162"/>
                      </a:move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5" name="Freeform 91">
                  <a:extLst>
                    <a:ext uri="{FF2B5EF4-FFF2-40B4-BE49-F238E27FC236}">
                      <a16:creationId xmlns:a16="http://schemas.microsoft.com/office/drawing/2014/main" id="{BBC8D6A2-C3CE-4202-87FF-38EC5B7D5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1597" y="2130314"/>
                  <a:ext cx="3140075" cy="2244982"/>
                </a:xfrm>
                <a:custGeom>
                  <a:avLst/>
                  <a:gdLst>
                    <a:gd name="T0" fmla="*/ 7 w 486"/>
                    <a:gd name="T1" fmla="*/ 390 h 407"/>
                    <a:gd name="T2" fmla="*/ 22 w 486"/>
                    <a:gd name="T3" fmla="*/ 394 h 407"/>
                    <a:gd name="T4" fmla="*/ 29 w 486"/>
                    <a:gd name="T5" fmla="*/ 407 h 407"/>
                    <a:gd name="T6" fmla="*/ 41 w 486"/>
                    <a:gd name="T7" fmla="*/ 400 h 407"/>
                    <a:gd name="T8" fmla="*/ 49 w 486"/>
                    <a:gd name="T9" fmla="*/ 389 h 407"/>
                    <a:gd name="T10" fmla="*/ 60 w 486"/>
                    <a:gd name="T11" fmla="*/ 389 h 407"/>
                    <a:gd name="T12" fmla="*/ 67 w 486"/>
                    <a:gd name="T13" fmla="*/ 400 h 407"/>
                    <a:gd name="T14" fmla="*/ 82 w 486"/>
                    <a:gd name="T15" fmla="*/ 400 h 407"/>
                    <a:gd name="T16" fmla="*/ 91 w 486"/>
                    <a:gd name="T17" fmla="*/ 394 h 407"/>
                    <a:gd name="T18" fmla="*/ 103 w 486"/>
                    <a:gd name="T19" fmla="*/ 390 h 407"/>
                    <a:gd name="T20" fmla="*/ 105 w 486"/>
                    <a:gd name="T21" fmla="*/ 371 h 407"/>
                    <a:gd name="T22" fmla="*/ 111 w 486"/>
                    <a:gd name="T23" fmla="*/ 351 h 407"/>
                    <a:gd name="T24" fmla="*/ 120 w 486"/>
                    <a:gd name="T25" fmla="*/ 338 h 407"/>
                    <a:gd name="T26" fmla="*/ 129 w 486"/>
                    <a:gd name="T27" fmla="*/ 325 h 407"/>
                    <a:gd name="T28" fmla="*/ 138 w 486"/>
                    <a:gd name="T29" fmla="*/ 311 h 407"/>
                    <a:gd name="T30" fmla="*/ 147 w 486"/>
                    <a:gd name="T31" fmla="*/ 291 h 407"/>
                    <a:gd name="T32" fmla="*/ 157 w 486"/>
                    <a:gd name="T33" fmla="*/ 274 h 407"/>
                    <a:gd name="T34" fmla="*/ 167 w 486"/>
                    <a:gd name="T35" fmla="*/ 255 h 407"/>
                    <a:gd name="T36" fmla="*/ 173 w 486"/>
                    <a:gd name="T37" fmla="*/ 238 h 407"/>
                    <a:gd name="T38" fmla="*/ 180 w 486"/>
                    <a:gd name="T39" fmla="*/ 223 h 407"/>
                    <a:gd name="T40" fmla="*/ 189 w 486"/>
                    <a:gd name="T41" fmla="*/ 207 h 407"/>
                    <a:gd name="T42" fmla="*/ 195 w 486"/>
                    <a:gd name="T43" fmla="*/ 192 h 407"/>
                    <a:gd name="T44" fmla="*/ 205 w 486"/>
                    <a:gd name="T45" fmla="*/ 172 h 407"/>
                    <a:gd name="T46" fmla="*/ 214 w 486"/>
                    <a:gd name="T47" fmla="*/ 158 h 407"/>
                    <a:gd name="T48" fmla="*/ 223 w 486"/>
                    <a:gd name="T49" fmla="*/ 146 h 407"/>
                    <a:gd name="T50" fmla="*/ 233 w 486"/>
                    <a:gd name="T51" fmla="*/ 131 h 407"/>
                    <a:gd name="T52" fmla="*/ 241 w 486"/>
                    <a:gd name="T53" fmla="*/ 120 h 407"/>
                    <a:gd name="T54" fmla="*/ 248 w 486"/>
                    <a:gd name="T55" fmla="*/ 108 h 407"/>
                    <a:gd name="T56" fmla="*/ 258 w 486"/>
                    <a:gd name="T57" fmla="*/ 93 h 407"/>
                    <a:gd name="T58" fmla="*/ 265 w 486"/>
                    <a:gd name="T59" fmla="*/ 79 h 407"/>
                    <a:gd name="T60" fmla="*/ 272 w 486"/>
                    <a:gd name="T61" fmla="*/ 69 h 407"/>
                    <a:gd name="T62" fmla="*/ 285 w 486"/>
                    <a:gd name="T63" fmla="*/ 57 h 407"/>
                    <a:gd name="T64" fmla="*/ 296 w 486"/>
                    <a:gd name="T65" fmla="*/ 48 h 407"/>
                    <a:gd name="T66" fmla="*/ 307 w 486"/>
                    <a:gd name="T67" fmla="*/ 38 h 407"/>
                    <a:gd name="T68" fmla="*/ 316 w 486"/>
                    <a:gd name="T69" fmla="*/ 29 h 407"/>
                    <a:gd name="T70" fmla="*/ 328 w 486"/>
                    <a:gd name="T71" fmla="*/ 18 h 407"/>
                    <a:gd name="T72" fmla="*/ 339 w 486"/>
                    <a:gd name="T73" fmla="*/ 8 h 407"/>
                    <a:gd name="T74" fmla="*/ 348 w 486"/>
                    <a:gd name="T75" fmla="*/ 5 h 407"/>
                    <a:gd name="T76" fmla="*/ 357 w 486"/>
                    <a:gd name="T77" fmla="*/ 8 h 407"/>
                    <a:gd name="T78" fmla="*/ 370 w 486"/>
                    <a:gd name="T79" fmla="*/ 12 h 407"/>
                    <a:gd name="T80" fmla="*/ 381 w 486"/>
                    <a:gd name="T81" fmla="*/ 13 h 407"/>
                    <a:gd name="T82" fmla="*/ 392 w 486"/>
                    <a:gd name="T83" fmla="*/ 15 h 407"/>
                    <a:gd name="T84" fmla="*/ 405 w 486"/>
                    <a:gd name="T85" fmla="*/ 16 h 407"/>
                    <a:gd name="T86" fmla="*/ 417 w 486"/>
                    <a:gd name="T87" fmla="*/ 23 h 407"/>
                    <a:gd name="T88" fmla="*/ 420 w 486"/>
                    <a:gd name="T89" fmla="*/ 43 h 407"/>
                    <a:gd name="T90" fmla="*/ 427 w 486"/>
                    <a:gd name="T91" fmla="*/ 56 h 407"/>
                    <a:gd name="T92" fmla="*/ 436 w 486"/>
                    <a:gd name="T93" fmla="*/ 74 h 407"/>
                    <a:gd name="T94" fmla="*/ 444 w 486"/>
                    <a:gd name="T95" fmla="*/ 87 h 407"/>
                    <a:gd name="T96" fmla="*/ 453 w 486"/>
                    <a:gd name="T97" fmla="*/ 105 h 407"/>
                    <a:gd name="T98" fmla="*/ 463 w 486"/>
                    <a:gd name="T99" fmla="*/ 123 h 407"/>
                    <a:gd name="T100" fmla="*/ 469 w 486"/>
                    <a:gd name="T101" fmla="*/ 133 h 407"/>
                    <a:gd name="T102" fmla="*/ 476 w 486"/>
                    <a:gd name="T103" fmla="*/ 147 h 407"/>
                    <a:gd name="T104" fmla="*/ 481 w 486"/>
                    <a:gd name="T105" fmla="*/ 158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6" h="407">
                      <a:moveTo>
                        <a:pt x="5" y="386"/>
                      </a:moveTo>
                      <a:lnTo>
                        <a:pt x="7" y="390"/>
                      </a:lnTo>
                      <a:lnTo>
                        <a:pt x="7" y="390"/>
                      </a:lnTo>
                      <a:moveTo>
                        <a:pt x="11" y="390"/>
                      </a:moveTo>
                      <a:lnTo>
                        <a:pt x="15" y="390"/>
                      </a:lnTo>
                      <a:lnTo>
                        <a:pt x="15" y="390"/>
                      </a:lnTo>
                      <a:moveTo>
                        <a:pt x="19" y="394"/>
                      </a:moveTo>
                      <a:lnTo>
                        <a:pt x="22" y="394"/>
                      </a:lnTo>
                      <a:lnTo>
                        <a:pt x="22" y="395"/>
                      </a:lnTo>
                      <a:moveTo>
                        <a:pt x="24" y="399"/>
                      </a:moveTo>
                      <a:lnTo>
                        <a:pt x="25" y="400"/>
                      </a:lnTo>
                      <a:lnTo>
                        <a:pt x="27" y="403"/>
                      </a:lnTo>
                      <a:moveTo>
                        <a:pt x="29" y="407"/>
                      </a:moveTo>
                      <a:lnTo>
                        <a:pt x="32" y="407"/>
                      </a:lnTo>
                      <a:lnTo>
                        <a:pt x="33" y="407"/>
                      </a:lnTo>
                      <a:moveTo>
                        <a:pt x="36" y="406"/>
                      </a:moveTo>
                      <a:lnTo>
                        <a:pt x="38" y="402"/>
                      </a:lnTo>
                      <a:moveTo>
                        <a:pt x="41" y="400"/>
                      </a:moveTo>
                      <a:lnTo>
                        <a:pt x="43" y="400"/>
                      </a:lnTo>
                      <a:lnTo>
                        <a:pt x="44" y="398"/>
                      </a:lnTo>
                      <a:moveTo>
                        <a:pt x="45" y="394"/>
                      </a:moveTo>
                      <a:lnTo>
                        <a:pt x="46" y="390"/>
                      </a:lnTo>
                      <a:moveTo>
                        <a:pt x="49" y="389"/>
                      </a:moveTo>
                      <a:lnTo>
                        <a:pt x="50" y="389"/>
                      </a:lnTo>
                      <a:lnTo>
                        <a:pt x="53" y="389"/>
                      </a:lnTo>
                      <a:lnTo>
                        <a:pt x="53" y="389"/>
                      </a:lnTo>
                      <a:moveTo>
                        <a:pt x="57" y="389"/>
                      </a:moveTo>
                      <a:lnTo>
                        <a:pt x="60" y="389"/>
                      </a:lnTo>
                      <a:lnTo>
                        <a:pt x="60" y="390"/>
                      </a:lnTo>
                      <a:moveTo>
                        <a:pt x="62" y="394"/>
                      </a:moveTo>
                      <a:lnTo>
                        <a:pt x="63" y="398"/>
                      </a:lnTo>
                      <a:moveTo>
                        <a:pt x="66" y="400"/>
                      </a:moveTo>
                      <a:lnTo>
                        <a:pt x="67" y="400"/>
                      </a:lnTo>
                      <a:lnTo>
                        <a:pt x="70" y="400"/>
                      </a:lnTo>
                      <a:moveTo>
                        <a:pt x="74" y="400"/>
                      </a:moveTo>
                      <a:lnTo>
                        <a:pt x="78" y="400"/>
                      </a:lnTo>
                      <a:lnTo>
                        <a:pt x="78" y="400"/>
                      </a:lnTo>
                      <a:moveTo>
                        <a:pt x="82" y="400"/>
                      </a:moveTo>
                      <a:lnTo>
                        <a:pt x="85" y="400"/>
                      </a:lnTo>
                      <a:lnTo>
                        <a:pt x="85" y="399"/>
                      </a:lnTo>
                      <a:moveTo>
                        <a:pt x="87" y="395"/>
                      </a:moveTo>
                      <a:lnTo>
                        <a:pt x="88" y="394"/>
                      </a:lnTo>
                      <a:lnTo>
                        <a:pt x="91" y="394"/>
                      </a:lnTo>
                      <a:moveTo>
                        <a:pt x="95" y="394"/>
                      </a:moveTo>
                      <a:lnTo>
                        <a:pt x="96" y="394"/>
                      </a:lnTo>
                      <a:lnTo>
                        <a:pt x="98" y="391"/>
                      </a:lnTo>
                      <a:moveTo>
                        <a:pt x="102" y="390"/>
                      </a:moveTo>
                      <a:lnTo>
                        <a:pt x="103" y="390"/>
                      </a:lnTo>
                      <a:lnTo>
                        <a:pt x="103" y="387"/>
                      </a:lnTo>
                      <a:moveTo>
                        <a:pt x="104" y="383"/>
                      </a:moveTo>
                      <a:lnTo>
                        <a:pt x="104" y="379"/>
                      </a:lnTo>
                      <a:moveTo>
                        <a:pt x="105" y="375"/>
                      </a:moveTo>
                      <a:lnTo>
                        <a:pt x="105" y="371"/>
                      </a:lnTo>
                      <a:moveTo>
                        <a:pt x="106" y="367"/>
                      </a:moveTo>
                      <a:lnTo>
                        <a:pt x="107" y="363"/>
                      </a:lnTo>
                      <a:moveTo>
                        <a:pt x="108" y="359"/>
                      </a:moveTo>
                      <a:lnTo>
                        <a:pt x="109" y="355"/>
                      </a:lnTo>
                      <a:moveTo>
                        <a:pt x="111" y="351"/>
                      </a:moveTo>
                      <a:lnTo>
                        <a:pt x="113" y="348"/>
                      </a:lnTo>
                      <a:lnTo>
                        <a:pt x="113" y="348"/>
                      </a:lnTo>
                      <a:moveTo>
                        <a:pt x="115" y="344"/>
                      </a:moveTo>
                      <a:lnTo>
                        <a:pt x="117" y="340"/>
                      </a:lnTo>
                      <a:moveTo>
                        <a:pt x="120" y="338"/>
                      </a:moveTo>
                      <a:lnTo>
                        <a:pt x="124" y="337"/>
                      </a:lnTo>
                      <a:lnTo>
                        <a:pt x="124" y="337"/>
                      </a:lnTo>
                      <a:moveTo>
                        <a:pt x="125" y="333"/>
                      </a:moveTo>
                      <a:lnTo>
                        <a:pt x="127" y="329"/>
                      </a:lnTo>
                      <a:moveTo>
                        <a:pt x="129" y="325"/>
                      </a:moveTo>
                      <a:lnTo>
                        <a:pt x="131" y="323"/>
                      </a:lnTo>
                      <a:lnTo>
                        <a:pt x="132" y="322"/>
                      </a:lnTo>
                      <a:moveTo>
                        <a:pt x="134" y="318"/>
                      </a:moveTo>
                      <a:lnTo>
                        <a:pt x="136" y="314"/>
                      </a:lnTo>
                      <a:moveTo>
                        <a:pt x="138" y="311"/>
                      </a:moveTo>
                      <a:lnTo>
                        <a:pt x="140" y="307"/>
                      </a:lnTo>
                      <a:moveTo>
                        <a:pt x="142" y="303"/>
                      </a:moveTo>
                      <a:lnTo>
                        <a:pt x="144" y="299"/>
                      </a:lnTo>
                      <a:moveTo>
                        <a:pt x="145" y="295"/>
                      </a:moveTo>
                      <a:lnTo>
                        <a:pt x="147" y="291"/>
                      </a:lnTo>
                      <a:moveTo>
                        <a:pt x="149" y="287"/>
                      </a:moveTo>
                      <a:lnTo>
                        <a:pt x="152" y="283"/>
                      </a:lnTo>
                      <a:lnTo>
                        <a:pt x="153" y="282"/>
                      </a:lnTo>
                      <a:moveTo>
                        <a:pt x="155" y="278"/>
                      </a:moveTo>
                      <a:lnTo>
                        <a:pt x="157" y="274"/>
                      </a:lnTo>
                      <a:moveTo>
                        <a:pt x="159" y="270"/>
                      </a:moveTo>
                      <a:lnTo>
                        <a:pt x="161" y="266"/>
                      </a:lnTo>
                      <a:moveTo>
                        <a:pt x="162" y="263"/>
                      </a:moveTo>
                      <a:lnTo>
                        <a:pt x="165" y="259"/>
                      </a:lnTo>
                      <a:moveTo>
                        <a:pt x="167" y="255"/>
                      </a:moveTo>
                      <a:lnTo>
                        <a:pt x="169" y="251"/>
                      </a:lnTo>
                      <a:moveTo>
                        <a:pt x="170" y="247"/>
                      </a:moveTo>
                      <a:lnTo>
                        <a:pt x="171" y="243"/>
                      </a:lnTo>
                      <a:moveTo>
                        <a:pt x="173" y="239"/>
                      </a:moveTo>
                      <a:lnTo>
                        <a:pt x="173" y="238"/>
                      </a:lnTo>
                      <a:lnTo>
                        <a:pt x="174" y="235"/>
                      </a:lnTo>
                      <a:moveTo>
                        <a:pt x="176" y="231"/>
                      </a:moveTo>
                      <a:lnTo>
                        <a:pt x="177" y="229"/>
                      </a:lnTo>
                      <a:lnTo>
                        <a:pt x="178" y="227"/>
                      </a:lnTo>
                      <a:moveTo>
                        <a:pt x="180" y="223"/>
                      </a:moveTo>
                      <a:lnTo>
                        <a:pt x="182" y="219"/>
                      </a:lnTo>
                      <a:moveTo>
                        <a:pt x="184" y="215"/>
                      </a:moveTo>
                      <a:lnTo>
                        <a:pt x="184" y="214"/>
                      </a:lnTo>
                      <a:lnTo>
                        <a:pt x="186" y="211"/>
                      </a:lnTo>
                      <a:moveTo>
                        <a:pt x="189" y="207"/>
                      </a:moveTo>
                      <a:lnTo>
                        <a:pt x="191" y="204"/>
                      </a:lnTo>
                      <a:lnTo>
                        <a:pt x="191" y="204"/>
                      </a:lnTo>
                      <a:moveTo>
                        <a:pt x="192" y="200"/>
                      </a:moveTo>
                      <a:lnTo>
                        <a:pt x="194" y="196"/>
                      </a:lnTo>
                      <a:moveTo>
                        <a:pt x="195" y="192"/>
                      </a:moveTo>
                      <a:lnTo>
                        <a:pt x="197" y="188"/>
                      </a:lnTo>
                      <a:moveTo>
                        <a:pt x="199" y="184"/>
                      </a:moveTo>
                      <a:lnTo>
                        <a:pt x="201" y="180"/>
                      </a:lnTo>
                      <a:moveTo>
                        <a:pt x="203" y="176"/>
                      </a:moveTo>
                      <a:lnTo>
                        <a:pt x="205" y="172"/>
                      </a:lnTo>
                      <a:lnTo>
                        <a:pt x="205" y="172"/>
                      </a:lnTo>
                      <a:moveTo>
                        <a:pt x="209" y="167"/>
                      </a:moveTo>
                      <a:lnTo>
                        <a:pt x="212" y="163"/>
                      </a:lnTo>
                      <a:lnTo>
                        <a:pt x="212" y="162"/>
                      </a:lnTo>
                      <a:moveTo>
                        <a:pt x="214" y="158"/>
                      </a:moveTo>
                      <a:lnTo>
                        <a:pt x="215" y="157"/>
                      </a:lnTo>
                      <a:lnTo>
                        <a:pt x="217" y="154"/>
                      </a:lnTo>
                      <a:moveTo>
                        <a:pt x="219" y="151"/>
                      </a:moveTo>
                      <a:lnTo>
                        <a:pt x="222" y="147"/>
                      </a:lnTo>
                      <a:lnTo>
                        <a:pt x="223" y="146"/>
                      </a:lnTo>
                      <a:moveTo>
                        <a:pt x="225" y="142"/>
                      </a:moveTo>
                      <a:lnTo>
                        <a:pt x="226" y="141"/>
                      </a:lnTo>
                      <a:lnTo>
                        <a:pt x="228" y="138"/>
                      </a:lnTo>
                      <a:moveTo>
                        <a:pt x="231" y="134"/>
                      </a:moveTo>
                      <a:lnTo>
                        <a:pt x="233" y="131"/>
                      </a:lnTo>
                      <a:lnTo>
                        <a:pt x="233" y="131"/>
                      </a:lnTo>
                      <a:moveTo>
                        <a:pt x="235" y="127"/>
                      </a:moveTo>
                      <a:lnTo>
                        <a:pt x="236" y="125"/>
                      </a:lnTo>
                      <a:lnTo>
                        <a:pt x="238" y="123"/>
                      </a:lnTo>
                      <a:moveTo>
                        <a:pt x="241" y="120"/>
                      </a:moveTo>
                      <a:lnTo>
                        <a:pt x="243" y="116"/>
                      </a:lnTo>
                      <a:lnTo>
                        <a:pt x="243" y="116"/>
                      </a:lnTo>
                      <a:moveTo>
                        <a:pt x="246" y="112"/>
                      </a:moveTo>
                      <a:lnTo>
                        <a:pt x="247" y="110"/>
                      </a:lnTo>
                      <a:lnTo>
                        <a:pt x="248" y="108"/>
                      </a:lnTo>
                      <a:moveTo>
                        <a:pt x="251" y="105"/>
                      </a:moveTo>
                      <a:lnTo>
                        <a:pt x="253" y="101"/>
                      </a:lnTo>
                      <a:moveTo>
                        <a:pt x="256" y="97"/>
                      </a:moveTo>
                      <a:lnTo>
                        <a:pt x="258" y="93"/>
                      </a:lnTo>
                      <a:lnTo>
                        <a:pt x="258" y="93"/>
                      </a:lnTo>
                      <a:moveTo>
                        <a:pt x="260" y="89"/>
                      </a:moveTo>
                      <a:lnTo>
                        <a:pt x="261" y="86"/>
                      </a:lnTo>
                      <a:lnTo>
                        <a:pt x="261" y="86"/>
                      </a:lnTo>
                      <a:moveTo>
                        <a:pt x="263" y="82"/>
                      </a:moveTo>
                      <a:lnTo>
                        <a:pt x="265" y="79"/>
                      </a:lnTo>
                      <a:lnTo>
                        <a:pt x="265" y="79"/>
                      </a:lnTo>
                      <a:moveTo>
                        <a:pt x="267" y="75"/>
                      </a:moveTo>
                      <a:lnTo>
                        <a:pt x="268" y="74"/>
                      </a:lnTo>
                      <a:lnTo>
                        <a:pt x="270" y="72"/>
                      </a:lnTo>
                      <a:moveTo>
                        <a:pt x="272" y="69"/>
                      </a:moveTo>
                      <a:lnTo>
                        <a:pt x="274" y="65"/>
                      </a:lnTo>
                      <a:moveTo>
                        <a:pt x="277" y="63"/>
                      </a:moveTo>
                      <a:lnTo>
                        <a:pt x="279" y="62"/>
                      </a:lnTo>
                      <a:lnTo>
                        <a:pt x="281" y="60"/>
                      </a:lnTo>
                      <a:moveTo>
                        <a:pt x="285" y="57"/>
                      </a:moveTo>
                      <a:lnTo>
                        <a:pt x="286" y="56"/>
                      </a:lnTo>
                      <a:lnTo>
                        <a:pt x="288" y="54"/>
                      </a:lnTo>
                      <a:moveTo>
                        <a:pt x="292" y="51"/>
                      </a:moveTo>
                      <a:lnTo>
                        <a:pt x="293" y="50"/>
                      </a:lnTo>
                      <a:lnTo>
                        <a:pt x="296" y="48"/>
                      </a:lnTo>
                      <a:lnTo>
                        <a:pt x="297" y="47"/>
                      </a:lnTo>
                      <a:moveTo>
                        <a:pt x="300" y="45"/>
                      </a:moveTo>
                      <a:lnTo>
                        <a:pt x="303" y="41"/>
                      </a:lnTo>
                      <a:lnTo>
                        <a:pt x="304" y="40"/>
                      </a:lnTo>
                      <a:moveTo>
                        <a:pt x="307" y="38"/>
                      </a:moveTo>
                      <a:lnTo>
                        <a:pt x="310" y="35"/>
                      </a:lnTo>
                      <a:lnTo>
                        <a:pt x="310" y="35"/>
                      </a:lnTo>
                      <a:moveTo>
                        <a:pt x="313" y="32"/>
                      </a:moveTo>
                      <a:lnTo>
                        <a:pt x="314" y="31"/>
                      </a:lnTo>
                      <a:lnTo>
                        <a:pt x="316" y="29"/>
                      </a:lnTo>
                      <a:moveTo>
                        <a:pt x="319" y="26"/>
                      </a:moveTo>
                      <a:lnTo>
                        <a:pt x="321" y="24"/>
                      </a:lnTo>
                      <a:lnTo>
                        <a:pt x="322" y="23"/>
                      </a:lnTo>
                      <a:moveTo>
                        <a:pt x="325" y="20"/>
                      </a:moveTo>
                      <a:lnTo>
                        <a:pt x="328" y="18"/>
                      </a:lnTo>
                      <a:lnTo>
                        <a:pt x="328" y="18"/>
                      </a:lnTo>
                      <a:moveTo>
                        <a:pt x="331" y="15"/>
                      </a:moveTo>
                      <a:lnTo>
                        <a:pt x="334" y="12"/>
                      </a:lnTo>
                      <a:moveTo>
                        <a:pt x="338" y="9"/>
                      </a:moveTo>
                      <a:lnTo>
                        <a:pt x="339" y="8"/>
                      </a:lnTo>
                      <a:lnTo>
                        <a:pt x="341" y="5"/>
                      </a:lnTo>
                      <a:moveTo>
                        <a:pt x="344" y="2"/>
                      </a:moveTo>
                      <a:lnTo>
                        <a:pt x="346" y="0"/>
                      </a:lnTo>
                      <a:lnTo>
                        <a:pt x="346" y="1"/>
                      </a:lnTo>
                      <a:moveTo>
                        <a:pt x="348" y="5"/>
                      </a:moveTo>
                      <a:lnTo>
                        <a:pt x="349" y="8"/>
                      </a:lnTo>
                      <a:lnTo>
                        <a:pt x="349" y="8"/>
                      </a:lnTo>
                      <a:moveTo>
                        <a:pt x="353" y="8"/>
                      </a:moveTo>
                      <a:lnTo>
                        <a:pt x="356" y="8"/>
                      </a:lnTo>
                      <a:lnTo>
                        <a:pt x="357" y="8"/>
                      </a:lnTo>
                      <a:moveTo>
                        <a:pt x="360" y="9"/>
                      </a:moveTo>
                      <a:lnTo>
                        <a:pt x="363" y="10"/>
                      </a:lnTo>
                      <a:lnTo>
                        <a:pt x="363" y="10"/>
                      </a:lnTo>
                      <a:moveTo>
                        <a:pt x="367" y="11"/>
                      </a:moveTo>
                      <a:lnTo>
                        <a:pt x="370" y="12"/>
                      </a:lnTo>
                      <a:lnTo>
                        <a:pt x="370" y="12"/>
                      </a:lnTo>
                      <a:moveTo>
                        <a:pt x="374" y="12"/>
                      </a:moveTo>
                      <a:lnTo>
                        <a:pt x="377" y="13"/>
                      </a:lnTo>
                      <a:lnTo>
                        <a:pt x="377" y="13"/>
                      </a:lnTo>
                      <a:moveTo>
                        <a:pt x="381" y="13"/>
                      </a:moveTo>
                      <a:lnTo>
                        <a:pt x="384" y="14"/>
                      </a:lnTo>
                      <a:lnTo>
                        <a:pt x="384" y="14"/>
                      </a:lnTo>
                      <a:moveTo>
                        <a:pt x="388" y="15"/>
                      </a:moveTo>
                      <a:lnTo>
                        <a:pt x="391" y="15"/>
                      </a:lnTo>
                      <a:lnTo>
                        <a:pt x="392" y="15"/>
                      </a:lnTo>
                      <a:moveTo>
                        <a:pt x="396" y="15"/>
                      </a:moveTo>
                      <a:lnTo>
                        <a:pt x="398" y="15"/>
                      </a:lnTo>
                      <a:lnTo>
                        <a:pt x="400" y="15"/>
                      </a:lnTo>
                      <a:moveTo>
                        <a:pt x="404" y="16"/>
                      </a:moveTo>
                      <a:lnTo>
                        <a:pt x="405" y="16"/>
                      </a:lnTo>
                      <a:lnTo>
                        <a:pt x="408" y="16"/>
                      </a:lnTo>
                      <a:moveTo>
                        <a:pt x="412" y="17"/>
                      </a:moveTo>
                      <a:lnTo>
                        <a:pt x="416" y="19"/>
                      </a:lnTo>
                      <a:lnTo>
                        <a:pt x="416" y="19"/>
                      </a:lnTo>
                      <a:moveTo>
                        <a:pt x="417" y="23"/>
                      </a:moveTo>
                      <a:lnTo>
                        <a:pt x="417" y="27"/>
                      </a:lnTo>
                      <a:moveTo>
                        <a:pt x="418" y="31"/>
                      </a:moveTo>
                      <a:lnTo>
                        <a:pt x="419" y="35"/>
                      </a:lnTo>
                      <a:moveTo>
                        <a:pt x="419" y="39"/>
                      </a:moveTo>
                      <a:lnTo>
                        <a:pt x="420" y="43"/>
                      </a:lnTo>
                      <a:moveTo>
                        <a:pt x="421" y="47"/>
                      </a:moveTo>
                      <a:lnTo>
                        <a:pt x="423" y="51"/>
                      </a:lnTo>
                      <a:lnTo>
                        <a:pt x="423" y="51"/>
                      </a:lnTo>
                      <a:moveTo>
                        <a:pt x="426" y="55"/>
                      </a:moveTo>
                      <a:lnTo>
                        <a:pt x="427" y="56"/>
                      </a:lnTo>
                      <a:lnTo>
                        <a:pt x="428" y="59"/>
                      </a:lnTo>
                      <a:moveTo>
                        <a:pt x="430" y="63"/>
                      </a:moveTo>
                      <a:lnTo>
                        <a:pt x="432" y="67"/>
                      </a:lnTo>
                      <a:moveTo>
                        <a:pt x="434" y="70"/>
                      </a:moveTo>
                      <a:lnTo>
                        <a:pt x="436" y="74"/>
                      </a:lnTo>
                      <a:moveTo>
                        <a:pt x="439" y="78"/>
                      </a:moveTo>
                      <a:lnTo>
                        <a:pt x="441" y="81"/>
                      </a:lnTo>
                      <a:lnTo>
                        <a:pt x="441" y="81"/>
                      </a:lnTo>
                      <a:moveTo>
                        <a:pt x="443" y="85"/>
                      </a:moveTo>
                      <a:lnTo>
                        <a:pt x="444" y="87"/>
                      </a:lnTo>
                      <a:lnTo>
                        <a:pt x="445" y="89"/>
                      </a:lnTo>
                      <a:moveTo>
                        <a:pt x="448" y="94"/>
                      </a:moveTo>
                      <a:lnTo>
                        <a:pt x="450" y="98"/>
                      </a:lnTo>
                      <a:moveTo>
                        <a:pt x="451" y="101"/>
                      </a:moveTo>
                      <a:lnTo>
                        <a:pt x="453" y="105"/>
                      </a:lnTo>
                      <a:moveTo>
                        <a:pt x="455" y="108"/>
                      </a:moveTo>
                      <a:lnTo>
                        <a:pt x="457" y="112"/>
                      </a:lnTo>
                      <a:moveTo>
                        <a:pt x="458" y="115"/>
                      </a:moveTo>
                      <a:lnTo>
                        <a:pt x="461" y="119"/>
                      </a:lnTo>
                      <a:moveTo>
                        <a:pt x="463" y="123"/>
                      </a:moveTo>
                      <a:lnTo>
                        <a:pt x="465" y="126"/>
                      </a:lnTo>
                      <a:lnTo>
                        <a:pt x="465" y="126"/>
                      </a:lnTo>
                      <a:moveTo>
                        <a:pt x="467" y="130"/>
                      </a:moveTo>
                      <a:lnTo>
                        <a:pt x="469" y="133"/>
                      </a:lnTo>
                      <a:lnTo>
                        <a:pt x="469" y="133"/>
                      </a:lnTo>
                      <a:moveTo>
                        <a:pt x="471" y="137"/>
                      </a:moveTo>
                      <a:lnTo>
                        <a:pt x="472" y="140"/>
                      </a:lnTo>
                      <a:lnTo>
                        <a:pt x="472" y="140"/>
                      </a:lnTo>
                      <a:moveTo>
                        <a:pt x="474" y="144"/>
                      </a:moveTo>
                      <a:lnTo>
                        <a:pt x="476" y="147"/>
                      </a:lnTo>
                      <a:lnTo>
                        <a:pt x="476" y="147"/>
                      </a:lnTo>
                      <a:moveTo>
                        <a:pt x="478" y="151"/>
                      </a:moveTo>
                      <a:lnTo>
                        <a:pt x="479" y="154"/>
                      </a:lnTo>
                      <a:lnTo>
                        <a:pt x="479" y="154"/>
                      </a:lnTo>
                      <a:moveTo>
                        <a:pt x="481" y="158"/>
                      </a:moveTo>
                      <a:lnTo>
                        <a:pt x="483" y="162"/>
                      </a:lnTo>
                      <a:lnTo>
                        <a:pt x="483" y="162"/>
                      </a:lnTo>
                      <a:moveTo>
                        <a:pt x="484" y="166"/>
                      </a:move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B6A914F-7CE6-4083-9D11-F5302E7F063C}"/>
                  </a:ext>
                </a:extLst>
              </p:cNvPr>
              <p:cNvSpPr txBox="1"/>
              <p:nvPr/>
            </p:nvSpPr>
            <p:spPr>
              <a:xfrm>
                <a:off x="1982638" y="4971778"/>
                <a:ext cx="1565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4D818E56-CC31-4A79-A58E-E98F6714352B}"/>
                  </a:ext>
                </a:extLst>
              </p:cNvPr>
              <p:cNvSpPr txBox="1"/>
              <p:nvPr/>
            </p:nvSpPr>
            <p:spPr>
              <a:xfrm rot="16200000">
                <a:off x="-946110" y="2700236"/>
                <a:ext cx="2932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(log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4262B81-5FE6-491B-9201-1004A759F305}"/>
                  </a:ext>
                </a:extLst>
              </p:cNvPr>
              <p:cNvSpPr txBox="1"/>
              <p:nvPr/>
            </p:nvSpPr>
            <p:spPr>
              <a:xfrm>
                <a:off x="739189" y="4291235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9CC43F-6CDF-4EF9-99EE-9D16B34C9395}"/>
                  </a:ext>
                </a:extLst>
              </p:cNvPr>
              <p:cNvSpPr txBox="1"/>
              <p:nvPr/>
            </p:nvSpPr>
            <p:spPr>
              <a:xfrm>
                <a:off x="748713" y="3688588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754601B-1E65-43C1-8877-5146EE6AB2CE}"/>
                  </a:ext>
                </a:extLst>
              </p:cNvPr>
              <p:cNvSpPr txBox="1"/>
              <p:nvPr/>
            </p:nvSpPr>
            <p:spPr>
              <a:xfrm>
                <a:off x="746815" y="3062664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65B915AA-2B55-4B62-A250-00EA19578EF1}"/>
                  </a:ext>
                </a:extLst>
              </p:cNvPr>
              <p:cNvSpPr txBox="1"/>
              <p:nvPr/>
            </p:nvSpPr>
            <p:spPr>
              <a:xfrm>
                <a:off x="743882" y="2468295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BA01AD64-8646-4183-B528-A880DE0529F7}"/>
                  </a:ext>
                </a:extLst>
              </p:cNvPr>
              <p:cNvSpPr txBox="1"/>
              <p:nvPr/>
            </p:nvSpPr>
            <p:spPr>
              <a:xfrm>
                <a:off x="739189" y="1865046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2F6001F5-47CE-48D8-B313-0283A57C282A}"/>
                  </a:ext>
                </a:extLst>
              </p:cNvPr>
              <p:cNvSpPr txBox="1"/>
              <p:nvPr/>
            </p:nvSpPr>
            <p:spPr>
              <a:xfrm>
                <a:off x="647285" y="1258784"/>
                <a:ext cx="4375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466B1C4F-EA7C-4484-95C7-E5DCFAB8F875}"/>
                  </a:ext>
                </a:extLst>
              </p:cNvPr>
              <p:cNvSpPr txBox="1"/>
              <p:nvPr/>
            </p:nvSpPr>
            <p:spPr>
              <a:xfrm>
                <a:off x="1018765" y="4662070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43FFDA85-8C4C-4263-B369-08416A5B40AA}"/>
                  </a:ext>
                </a:extLst>
              </p:cNvPr>
              <p:cNvSpPr txBox="1"/>
              <p:nvPr/>
            </p:nvSpPr>
            <p:spPr>
              <a:xfrm>
                <a:off x="1336942" y="4666872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93D0A4F9-3AE9-487D-AAB5-C2F9FDDA1B6D}"/>
                  </a:ext>
                </a:extLst>
              </p:cNvPr>
              <p:cNvSpPr txBox="1"/>
              <p:nvPr/>
            </p:nvSpPr>
            <p:spPr>
              <a:xfrm>
                <a:off x="1749117" y="4673798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F520EB94-A21B-4E3E-A57D-6D68C15E06C2}"/>
                  </a:ext>
                </a:extLst>
              </p:cNvPr>
              <p:cNvSpPr txBox="1"/>
              <p:nvPr/>
            </p:nvSpPr>
            <p:spPr>
              <a:xfrm>
                <a:off x="2130119" y="4670333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</a:p>
            </p:txBody>
          </p:sp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9616BF44-E590-4420-BAAE-1626D4DF5E12}"/>
                  </a:ext>
                </a:extLst>
              </p:cNvPr>
              <p:cNvSpPr txBox="1"/>
              <p:nvPr/>
            </p:nvSpPr>
            <p:spPr>
              <a:xfrm>
                <a:off x="2469557" y="4666868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80</a:t>
                </a:r>
              </a:p>
            </p:txBody>
          </p:sp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E873CBE3-0039-47F0-BAC1-C896A07CA290}"/>
                  </a:ext>
                </a:extLst>
              </p:cNvPr>
              <p:cNvSpPr txBox="1"/>
              <p:nvPr/>
            </p:nvSpPr>
            <p:spPr>
              <a:xfrm>
                <a:off x="2817756" y="4673794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5BD304CF-A9FA-43E8-863F-EE33C01FB9F7}"/>
                  </a:ext>
                </a:extLst>
              </p:cNvPr>
              <p:cNvSpPr txBox="1"/>
              <p:nvPr/>
            </p:nvSpPr>
            <p:spPr>
              <a:xfrm>
                <a:off x="3177976" y="4670329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AEE7814-BC81-4F8F-B799-0E7CEF6F23F6}"/>
                  </a:ext>
                </a:extLst>
              </p:cNvPr>
              <p:cNvSpPr txBox="1"/>
              <p:nvPr/>
            </p:nvSpPr>
            <p:spPr>
              <a:xfrm>
                <a:off x="3548577" y="4676823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140</a:t>
                </a:r>
              </a:p>
            </p:txBody>
          </p:sp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2EDC0B49-50BD-4EA4-8069-F20E45DC9F43}"/>
                  </a:ext>
                </a:extLst>
              </p:cNvPr>
              <p:cNvSpPr txBox="1"/>
              <p:nvPr/>
            </p:nvSpPr>
            <p:spPr>
              <a:xfrm>
                <a:off x="5075669" y="4978704"/>
                <a:ext cx="1565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3AE3AC0-FDDC-4DE1-BE53-AEC37D1DDE57}"/>
                  </a:ext>
                </a:extLst>
              </p:cNvPr>
              <p:cNvSpPr txBox="1"/>
              <p:nvPr/>
            </p:nvSpPr>
            <p:spPr>
              <a:xfrm>
                <a:off x="4080623" y="4668996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E89945FA-48AF-40AC-80BB-49EF629AF252}"/>
                  </a:ext>
                </a:extLst>
              </p:cNvPr>
              <p:cNvSpPr txBox="1"/>
              <p:nvPr/>
            </p:nvSpPr>
            <p:spPr>
              <a:xfrm>
                <a:off x="4398800" y="4673798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E37426FA-B333-4396-BBAC-C347CBB5F846}"/>
                  </a:ext>
                </a:extLst>
              </p:cNvPr>
              <p:cNvSpPr txBox="1"/>
              <p:nvPr/>
            </p:nvSpPr>
            <p:spPr>
              <a:xfrm>
                <a:off x="4790193" y="4680724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C0D8EED1-D29E-4C21-9DEE-8D7A9FDFC133}"/>
                  </a:ext>
                </a:extLst>
              </p:cNvPr>
              <p:cNvSpPr txBox="1"/>
              <p:nvPr/>
            </p:nvSpPr>
            <p:spPr>
              <a:xfrm>
                <a:off x="5191977" y="4677259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</a:p>
            </p:txBody>
          </p: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7233B6E6-8B0B-4201-91BE-4F1343844B7E}"/>
                  </a:ext>
                </a:extLst>
              </p:cNvPr>
              <p:cNvSpPr txBox="1"/>
              <p:nvPr/>
            </p:nvSpPr>
            <p:spPr>
              <a:xfrm>
                <a:off x="5562588" y="4673794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80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6B90F3B7-7B4D-4041-88D1-501F761B82AC}"/>
                  </a:ext>
                </a:extLst>
              </p:cNvPr>
              <p:cNvSpPr txBox="1"/>
              <p:nvPr/>
            </p:nvSpPr>
            <p:spPr>
              <a:xfrm>
                <a:off x="5890005" y="4680720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7F36EE90-2C45-45A7-B0A0-C4C8F1FC9C79}"/>
                  </a:ext>
                </a:extLst>
              </p:cNvPr>
              <p:cNvSpPr txBox="1"/>
              <p:nvPr/>
            </p:nvSpPr>
            <p:spPr>
              <a:xfrm>
                <a:off x="6260616" y="4677255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F199B7A4-EF48-4FEA-A2E4-DFA4A042688E}"/>
                  </a:ext>
                </a:extLst>
              </p:cNvPr>
              <p:cNvSpPr txBox="1"/>
              <p:nvPr/>
            </p:nvSpPr>
            <p:spPr>
              <a:xfrm>
                <a:off x="6641608" y="4683749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140</a:t>
                </a:r>
              </a:p>
            </p:txBody>
          </p:sp>
          <p:sp>
            <p:nvSpPr>
              <p:cNvPr id="123" name="Textfeld 122">
                <a:extLst>
                  <a:ext uri="{FF2B5EF4-FFF2-40B4-BE49-F238E27FC236}">
                    <a16:creationId xmlns:a16="http://schemas.microsoft.com/office/drawing/2014/main" id="{50E36E3C-B035-4C31-819D-148F06EE0500}"/>
                  </a:ext>
                </a:extLst>
              </p:cNvPr>
              <p:cNvSpPr txBox="1"/>
              <p:nvPr/>
            </p:nvSpPr>
            <p:spPr>
              <a:xfrm>
                <a:off x="1321588" y="541609"/>
                <a:ext cx="2746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Mutation = environmental </a:t>
                </a:r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endParaRPr lang="de-DE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6C4F0C7C-1842-481A-9E30-E156A6525420}"/>
                  </a:ext>
                </a:extLst>
              </p:cNvPr>
              <p:cNvSpPr txBox="1"/>
              <p:nvPr/>
            </p:nvSpPr>
            <p:spPr>
              <a:xfrm>
                <a:off x="4274556" y="538928"/>
                <a:ext cx="2746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Mutation &lt; environmental </a:t>
                </a:r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endParaRPr lang="de-DE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FF235361-75C1-4BA9-B5AF-1E8B70465787}"/>
                  </a:ext>
                </a:extLst>
              </p:cNvPr>
              <p:cNvSpPr txBox="1"/>
              <p:nvPr/>
            </p:nvSpPr>
            <p:spPr>
              <a:xfrm>
                <a:off x="7352216" y="538927"/>
                <a:ext cx="28595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Mutation &gt; environmental </a:t>
                </a:r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endParaRPr lang="de-DE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592F8F48-E23F-4B4E-9E9B-E2ED7BE7613F}"/>
                  </a:ext>
                </a:extLst>
              </p:cNvPr>
              <p:cNvGrpSpPr/>
              <p:nvPr/>
            </p:nvGrpSpPr>
            <p:grpSpPr>
              <a:xfrm>
                <a:off x="7129922" y="1352216"/>
                <a:ext cx="2907392" cy="3300360"/>
                <a:chOff x="8135021" y="1411643"/>
                <a:chExt cx="3475038" cy="3883025"/>
              </a:xfrm>
            </p:grpSpPr>
            <p:sp>
              <p:nvSpPr>
                <p:cNvPr id="130" name="Freeform 96">
                  <a:extLst>
                    <a:ext uri="{FF2B5EF4-FFF2-40B4-BE49-F238E27FC236}">
                      <a16:creationId xmlns:a16="http://schemas.microsoft.com/office/drawing/2014/main" id="{04716E31-BAB8-4B65-A012-CF252E84A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346" y="2745143"/>
                  <a:ext cx="3159125" cy="2128838"/>
                </a:xfrm>
                <a:custGeom>
                  <a:avLst/>
                  <a:gdLst>
                    <a:gd name="T0" fmla="*/ 7 w 489"/>
                    <a:gd name="T1" fmla="*/ 328 h 329"/>
                    <a:gd name="T2" fmla="*/ 18 w 489"/>
                    <a:gd name="T3" fmla="*/ 329 h 329"/>
                    <a:gd name="T4" fmla="*/ 28 w 489"/>
                    <a:gd name="T5" fmla="*/ 326 h 329"/>
                    <a:gd name="T6" fmla="*/ 39 w 489"/>
                    <a:gd name="T7" fmla="*/ 326 h 329"/>
                    <a:gd name="T8" fmla="*/ 49 w 489"/>
                    <a:gd name="T9" fmla="*/ 326 h 329"/>
                    <a:gd name="T10" fmla="*/ 60 w 489"/>
                    <a:gd name="T11" fmla="*/ 325 h 329"/>
                    <a:gd name="T12" fmla="*/ 70 w 489"/>
                    <a:gd name="T13" fmla="*/ 322 h 329"/>
                    <a:gd name="T14" fmla="*/ 81 w 489"/>
                    <a:gd name="T15" fmla="*/ 314 h 329"/>
                    <a:gd name="T16" fmla="*/ 91 w 489"/>
                    <a:gd name="T17" fmla="*/ 306 h 329"/>
                    <a:gd name="T18" fmla="*/ 102 w 489"/>
                    <a:gd name="T19" fmla="*/ 294 h 329"/>
                    <a:gd name="T20" fmla="*/ 113 w 489"/>
                    <a:gd name="T21" fmla="*/ 282 h 329"/>
                    <a:gd name="T22" fmla="*/ 123 w 489"/>
                    <a:gd name="T23" fmla="*/ 269 h 329"/>
                    <a:gd name="T24" fmla="*/ 134 w 489"/>
                    <a:gd name="T25" fmla="*/ 258 h 329"/>
                    <a:gd name="T26" fmla="*/ 144 w 489"/>
                    <a:gd name="T27" fmla="*/ 241 h 329"/>
                    <a:gd name="T28" fmla="*/ 155 w 489"/>
                    <a:gd name="T29" fmla="*/ 225 h 329"/>
                    <a:gd name="T30" fmla="*/ 165 w 489"/>
                    <a:gd name="T31" fmla="*/ 217 h 329"/>
                    <a:gd name="T32" fmla="*/ 176 w 489"/>
                    <a:gd name="T33" fmla="*/ 199 h 329"/>
                    <a:gd name="T34" fmla="*/ 187 w 489"/>
                    <a:gd name="T35" fmla="*/ 185 h 329"/>
                    <a:gd name="T36" fmla="*/ 197 w 489"/>
                    <a:gd name="T37" fmla="*/ 169 h 329"/>
                    <a:gd name="T38" fmla="*/ 208 w 489"/>
                    <a:gd name="T39" fmla="*/ 154 h 329"/>
                    <a:gd name="T40" fmla="*/ 218 w 489"/>
                    <a:gd name="T41" fmla="*/ 141 h 329"/>
                    <a:gd name="T42" fmla="*/ 229 w 489"/>
                    <a:gd name="T43" fmla="*/ 134 h 329"/>
                    <a:gd name="T44" fmla="*/ 239 w 489"/>
                    <a:gd name="T45" fmla="*/ 124 h 329"/>
                    <a:gd name="T46" fmla="*/ 250 w 489"/>
                    <a:gd name="T47" fmla="*/ 113 h 329"/>
                    <a:gd name="T48" fmla="*/ 261 w 489"/>
                    <a:gd name="T49" fmla="*/ 98 h 329"/>
                    <a:gd name="T50" fmla="*/ 271 w 489"/>
                    <a:gd name="T51" fmla="*/ 82 h 329"/>
                    <a:gd name="T52" fmla="*/ 282 w 489"/>
                    <a:gd name="T53" fmla="*/ 72 h 329"/>
                    <a:gd name="T54" fmla="*/ 292 w 489"/>
                    <a:gd name="T55" fmla="*/ 61 h 329"/>
                    <a:gd name="T56" fmla="*/ 303 w 489"/>
                    <a:gd name="T57" fmla="*/ 57 h 329"/>
                    <a:gd name="T58" fmla="*/ 313 w 489"/>
                    <a:gd name="T59" fmla="*/ 49 h 329"/>
                    <a:gd name="T60" fmla="*/ 324 w 489"/>
                    <a:gd name="T61" fmla="*/ 39 h 329"/>
                    <a:gd name="T62" fmla="*/ 334 w 489"/>
                    <a:gd name="T63" fmla="*/ 27 h 329"/>
                    <a:gd name="T64" fmla="*/ 345 w 489"/>
                    <a:gd name="T65" fmla="*/ 14 h 329"/>
                    <a:gd name="T66" fmla="*/ 356 w 489"/>
                    <a:gd name="T67" fmla="*/ 24 h 329"/>
                    <a:gd name="T68" fmla="*/ 366 w 489"/>
                    <a:gd name="T69" fmla="*/ 23 h 329"/>
                    <a:gd name="T70" fmla="*/ 377 w 489"/>
                    <a:gd name="T71" fmla="*/ 21 h 329"/>
                    <a:gd name="T72" fmla="*/ 387 w 489"/>
                    <a:gd name="T73" fmla="*/ 17 h 329"/>
                    <a:gd name="T74" fmla="*/ 398 w 489"/>
                    <a:gd name="T75" fmla="*/ 12 h 329"/>
                    <a:gd name="T76" fmla="*/ 408 w 489"/>
                    <a:gd name="T77" fmla="*/ 6 h 329"/>
                    <a:gd name="T78" fmla="*/ 419 w 489"/>
                    <a:gd name="T79" fmla="*/ 0 h 329"/>
                    <a:gd name="T80" fmla="*/ 430 w 489"/>
                    <a:gd name="T81" fmla="*/ 16 h 329"/>
                    <a:gd name="T82" fmla="*/ 440 w 489"/>
                    <a:gd name="T83" fmla="*/ 16 h 329"/>
                    <a:gd name="T84" fmla="*/ 451 w 489"/>
                    <a:gd name="T85" fmla="*/ 15 h 329"/>
                    <a:gd name="T86" fmla="*/ 461 w 489"/>
                    <a:gd name="T87" fmla="*/ 15 h 329"/>
                    <a:gd name="T88" fmla="*/ 472 w 489"/>
                    <a:gd name="T89" fmla="*/ 14 h 329"/>
                    <a:gd name="T90" fmla="*/ 482 w 489"/>
                    <a:gd name="T91" fmla="*/ 12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9" h="329">
                      <a:moveTo>
                        <a:pt x="0" y="327"/>
                      </a:moveTo>
                      <a:lnTo>
                        <a:pt x="3" y="327"/>
                      </a:lnTo>
                      <a:lnTo>
                        <a:pt x="7" y="328"/>
                      </a:lnTo>
                      <a:lnTo>
                        <a:pt x="10" y="329"/>
                      </a:lnTo>
                      <a:lnTo>
                        <a:pt x="14" y="329"/>
                      </a:lnTo>
                      <a:lnTo>
                        <a:pt x="18" y="329"/>
                      </a:lnTo>
                      <a:lnTo>
                        <a:pt x="21" y="329"/>
                      </a:lnTo>
                      <a:lnTo>
                        <a:pt x="25" y="326"/>
                      </a:lnTo>
                      <a:lnTo>
                        <a:pt x="28" y="326"/>
                      </a:lnTo>
                      <a:lnTo>
                        <a:pt x="32" y="327"/>
                      </a:lnTo>
                      <a:lnTo>
                        <a:pt x="35" y="327"/>
                      </a:lnTo>
                      <a:lnTo>
                        <a:pt x="39" y="326"/>
                      </a:lnTo>
                      <a:lnTo>
                        <a:pt x="42" y="328"/>
                      </a:lnTo>
                      <a:lnTo>
                        <a:pt x="46" y="328"/>
                      </a:lnTo>
                      <a:lnTo>
                        <a:pt x="49" y="326"/>
                      </a:lnTo>
                      <a:lnTo>
                        <a:pt x="53" y="325"/>
                      </a:lnTo>
                      <a:lnTo>
                        <a:pt x="56" y="326"/>
                      </a:lnTo>
                      <a:lnTo>
                        <a:pt x="60" y="325"/>
                      </a:lnTo>
                      <a:lnTo>
                        <a:pt x="63" y="324"/>
                      </a:lnTo>
                      <a:lnTo>
                        <a:pt x="67" y="321"/>
                      </a:lnTo>
                      <a:lnTo>
                        <a:pt x="70" y="322"/>
                      </a:lnTo>
                      <a:lnTo>
                        <a:pt x="74" y="320"/>
                      </a:lnTo>
                      <a:lnTo>
                        <a:pt x="77" y="316"/>
                      </a:lnTo>
                      <a:lnTo>
                        <a:pt x="81" y="314"/>
                      </a:lnTo>
                      <a:lnTo>
                        <a:pt x="84" y="313"/>
                      </a:lnTo>
                      <a:lnTo>
                        <a:pt x="88" y="310"/>
                      </a:lnTo>
                      <a:lnTo>
                        <a:pt x="91" y="306"/>
                      </a:lnTo>
                      <a:lnTo>
                        <a:pt x="95" y="300"/>
                      </a:lnTo>
                      <a:lnTo>
                        <a:pt x="99" y="296"/>
                      </a:lnTo>
                      <a:lnTo>
                        <a:pt x="102" y="294"/>
                      </a:lnTo>
                      <a:lnTo>
                        <a:pt x="106" y="294"/>
                      </a:lnTo>
                      <a:lnTo>
                        <a:pt x="109" y="286"/>
                      </a:lnTo>
                      <a:lnTo>
                        <a:pt x="113" y="282"/>
                      </a:lnTo>
                      <a:lnTo>
                        <a:pt x="116" y="276"/>
                      </a:lnTo>
                      <a:lnTo>
                        <a:pt x="120" y="274"/>
                      </a:lnTo>
                      <a:lnTo>
                        <a:pt x="123" y="269"/>
                      </a:lnTo>
                      <a:lnTo>
                        <a:pt x="127" y="266"/>
                      </a:lnTo>
                      <a:lnTo>
                        <a:pt x="130" y="261"/>
                      </a:lnTo>
                      <a:lnTo>
                        <a:pt x="134" y="258"/>
                      </a:lnTo>
                      <a:lnTo>
                        <a:pt x="137" y="253"/>
                      </a:lnTo>
                      <a:lnTo>
                        <a:pt x="141" y="249"/>
                      </a:lnTo>
                      <a:lnTo>
                        <a:pt x="144" y="241"/>
                      </a:lnTo>
                      <a:lnTo>
                        <a:pt x="148" y="234"/>
                      </a:lnTo>
                      <a:lnTo>
                        <a:pt x="151" y="229"/>
                      </a:lnTo>
                      <a:lnTo>
                        <a:pt x="155" y="225"/>
                      </a:lnTo>
                      <a:lnTo>
                        <a:pt x="158" y="222"/>
                      </a:lnTo>
                      <a:lnTo>
                        <a:pt x="162" y="220"/>
                      </a:lnTo>
                      <a:lnTo>
                        <a:pt x="165" y="217"/>
                      </a:lnTo>
                      <a:lnTo>
                        <a:pt x="169" y="211"/>
                      </a:lnTo>
                      <a:lnTo>
                        <a:pt x="172" y="205"/>
                      </a:lnTo>
                      <a:lnTo>
                        <a:pt x="176" y="199"/>
                      </a:lnTo>
                      <a:lnTo>
                        <a:pt x="180" y="195"/>
                      </a:lnTo>
                      <a:lnTo>
                        <a:pt x="183" y="190"/>
                      </a:lnTo>
                      <a:lnTo>
                        <a:pt x="187" y="185"/>
                      </a:lnTo>
                      <a:lnTo>
                        <a:pt x="190" y="180"/>
                      </a:lnTo>
                      <a:lnTo>
                        <a:pt x="194" y="174"/>
                      </a:lnTo>
                      <a:lnTo>
                        <a:pt x="197" y="169"/>
                      </a:lnTo>
                      <a:lnTo>
                        <a:pt x="201" y="164"/>
                      </a:lnTo>
                      <a:lnTo>
                        <a:pt x="204" y="158"/>
                      </a:lnTo>
                      <a:lnTo>
                        <a:pt x="208" y="154"/>
                      </a:lnTo>
                      <a:lnTo>
                        <a:pt x="211" y="154"/>
                      </a:lnTo>
                      <a:lnTo>
                        <a:pt x="215" y="146"/>
                      </a:lnTo>
                      <a:lnTo>
                        <a:pt x="218" y="141"/>
                      </a:lnTo>
                      <a:lnTo>
                        <a:pt x="222" y="139"/>
                      </a:lnTo>
                      <a:lnTo>
                        <a:pt x="225" y="137"/>
                      </a:lnTo>
                      <a:lnTo>
                        <a:pt x="229" y="134"/>
                      </a:lnTo>
                      <a:lnTo>
                        <a:pt x="232" y="131"/>
                      </a:lnTo>
                      <a:lnTo>
                        <a:pt x="236" y="128"/>
                      </a:lnTo>
                      <a:lnTo>
                        <a:pt x="239" y="124"/>
                      </a:lnTo>
                      <a:lnTo>
                        <a:pt x="243" y="120"/>
                      </a:lnTo>
                      <a:lnTo>
                        <a:pt x="246" y="116"/>
                      </a:lnTo>
                      <a:lnTo>
                        <a:pt x="250" y="113"/>
                      </a:lnTo>
                      <a:lnTo>
                        <a:pt x="253" y="108"/>
                      </a:lnTo>
                      <a:lnTo>
                        <a:pt x="257" y="103"/>
                      </a:lnTo>
                      <a:lnTo>
                        <a:pt x="261" y="98"/>
                      </a:lnTo>
                      <a:lnTo>
                        <a:pt x="264" y="93"/>
                      </a:lnTo>
                      <a:lnTo>
                        <a:pt x="268" y="87"/>
                      </a:lnTo>
                      <a:lnTo>
                        <a:pt x="271" y="82"/>
                      </a:lnTo>
                      <a:lnTo>
                        <a:pt x="275" y="77"/>
                      </a:lnTo>
                      <a:lnTo>
                        <a:pt x="278" y="72"/>
                      </a:lnTo>
                      <a:lnTo>
                        <a:pt x="282" y="72"/>
                      </a:lnTo>
                      <a:lnTo>
                        <a:pt x="285" y="67"/>
                      </a:lnTo>
                      <a:lnTo>
                        <a:pt x="289" y="63"/>
                      </a:lnTo>
                      <a:lnTo>
                        <a:pt x="292" y="61"/>
                      </a:lnTo>
                      <a:lnTo>
                        <a:pt x="296" y="60"/>
                      </a:lnTo>
                      <a:lnTo>
                        <a:pt x="299" y="58"/>
                      </a:lnTo>
                      <a:lnTo>
                        <a:pt x="303" y="57"/>
                      </a:lnTo>
                      <a:lnTo>
                        <a:pt x="306" y="54"/>
                      </a:lnTo>
                      <a:lnTo>
                        <a:pt x="310" y="52"/>
                      </a:lnTo>
                      <a:lnTo>
                        <a:pt x="313" y="49"/>
                      </a:lnTo>
                      <a:lnTo>
                        <a:pt x="317" y="46"/>
                      </a:lnTo>
                      <a:lnTo>
                        <a:pt x="320" y="43"/>
                      </a:lnTo>
                      <a:lnTo>
                        <a:pt x="324" y="39"/>
                      </a:lnTo>
                      <a:lnTo>
                        <a:pt x="327" y="35"/>
                      </a:lnTo>
                      <a:lnTo>
                        <a:pt x="331" y="31"/>
                      </a:lnTo>
                      <a:lnTo>
                        <a:pt x="334" y="27"/>
                      </a:lnTo>
                      <a:lnTo>
                        <a:pt x="338" y="22"/>
                      </a:lnTo>
                      <a:lnTo>
                        <a:pt x="342" y="18"/>
                      </a:lnTo>
                      <a:lnTo>
                        <a:pt x="345" y="14"/>
                      </a:lnTo>
                      <a:lnTo>
                        <a:pt x="349" y="9"/>
                      </a:lnTo>
                      <a:lnTo>
                        <a:pt x="352" y="20"/>
                      </a:lnTo>
                      <a:lnTo>
                        <a:pt x="356" y="24"/>
                      </a:lnTo>
                      <a:lnTo>
                        <a:pt x="359" y="23"/>
                      </a:lnTo>
                      <a:lnTo>
                        <a:pt x="363" y="23"/>
                      </a:lnTo>
                      <a:lnTo>
                        <a:pt x="366" y="23"/>
                      </a:lnTo>
                      <a:lnTo>
                        <a:pt x="370" y="22"/>
                      </a:lnTo>
                      <a:lnTo>
                        <a:pt x="373" y="22"/>
                      </a:lnTo>
                      <a:lnTo>
                        <a:pt x="377" y="21"/>
                      </a:lnTo>
                      <a:lnTo>
                        <a:pt x="380" y="20"/>
                      </a:lnTo>
                      <a:lnTo>
                        <a:pt x="384" y="18"/>
                      </a:lnTo>
                      <a:lnTo>
                        <a:pt x="387" y="17"/>
                      </a:lnTo>
                      <a:lnTo>
                        <a:pt x="391" y="16"/>
                      </a:lnTo>
                      <a:lnTo>
                        <a:pt x="394" y="14"/>
                      </a:lnTo>
                      <a:lnTo>
                        <a:pt x="398" y="12"/>
                      </a:lnTo>
                      <a:lnTo>
                        <a:pt x="401" y="10"/>
                      </a:lnTo>
                      <a:lnTo>
                        <a:pt x="405" y="8"/>
                      </a:lnTo>
                      <a:lnTo>
                        <a:pt x="408" y="6"/>
                      </a:lnTo>
                      <a:lnTo>
                        <a:pt x="412" y="4"/>
                      </a:lnTo>
                      <a:lnTo>
                        <a:pt x="415" y="2"/>
                      </a:lnTo>
                      <a:lnTo>
                        <a:pt x="419" y="0"/>
                      </a:lnTo>
                      <a:lnTo>
                        <a:pt x="423" y="14"/>
                      </a:lnTo>
                      <a:lnTo>
                        <a:pt x="426" y="14"/>
                      </a:lnTo>
                      <a:lnTo>
                        <a:pt x="430" y="16"/>
                      </a:lnTo>
                      <a:lnTo>
                        <a:pt x="433" y="17"/>
                      </a:lnTo>
                      <a:lnTo>
                        <a:pt x="437" y="17"/>
                      </a:lnTo>
                      <a:lnTo>
                        <a:pt x="440" y="16"/>
                      </a:lnTo>
                      <a:lnTo>
                        <a:pt x="444" y="16"/>
                      </a:lnTo>
                      <a:lnTo>
                        <a:pt x="447" y="15"/>
                      </a:lnTo>
                      <a:lnTo>
                        <a:pt x="451" y="15"/>
                      </a:lnTo>
                      <a:lnTo>
                        <a:pt x="454" y="15"/>
                      </a:lnTo>
                      <a:lnTo>
                        <a:pt x="458" y="15"/>
                      </a:lnTo>
                      <a:lnTo>
                        <a:pt x="461" y="15"/>
                      </a:lnTo>
                      <a:lnTo>
                        <a:pt x="465" y="14"/>
                      </a:lnTo>
                      <a:lnTo>
                        <a:pt x="468" y="14"/>
                      </a:lnTo>
                      <a:lnTo>
                        <a:pt x="472" y="14"/>
                      </a:lnTo>
                      <a:lnTo>
                        <a:pt x="475" y="13"/>
                      </a:lnTo>
                      <a:lnTo>
                        <a:pt x="479" y="13"/>
                      </a:lnTo>
                      <a:lnTo>
                        <a:pt x="482" y="12"/>
                      </a:lnTo>
                      <a:lnTo>
                        <a:pt x="486" y="12"/>
                      </a:lnTo>
                      <a:lnTo>
                        <a:pt x="489" y="11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1" name="Line 97">
                  <a:extLst>
                    <a:ext uri="{FF2B5EF4-FFF2-40B4-BE49-F238E27FC236}">
                      <a16:creationId xmlns:a16="http://schemas.microsoft.com/office/drawing/2014/main" id="{657140ED-33F3-46CE-9924-12CCF1AD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5358" y="5231168"/>
                  <a:ext cx="3186113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2" name="Line 98">
                  <a:extLst>
                    <a:ext uri="{FF2B5EF4-FFF2-40B4-BE49-F238E27FC236}">
                      <a16:creationId xmlns:a16="http://schemas.microsoft.com/office/drawing/2014/main" id="{43EA2E38-52E5-45BE-A808-0974C83BB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5358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3" name="Line 99">
                  <a:extLst>
                    <a:ext uri="{FF2B5EF4-FFF2-40B4-BE49-F238E27FC236}">
                      <a16:creationId xmlns:a16="http://schemas.microsoft.com/office/drawing/2014/main" id="{423AA3AF-F1B1-4A02-B837-5078212D3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4146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4" name="Line 100">
                  <a:extLst>
                    <a:ext uri="{FF2B5EF4-FFF2-40B4-BE49-F238E27FC236}">
                      <a16:creationId xmlns:a16="http://schemas.microsoft.com/office/drawing/2014/main" id="{5E512441-E543-446D-A66E-80625ADD0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06583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5" name="Line 101">
                  <a:extLst>
                    <a:ext uri="{FF2B5EF4-FFF2-40B4-BE49-F238E27FC236}">
                      <a16:creationId xmlns:a16="http://schemas.microsoft.com/office/drawing/2014/main" id="{E5601848-4905-4FFE-98F3-4CFA96746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65371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6" name="Line 102">
                  <a:extLst>
                    <a:ext uri="{FF2B5EF4-FFF2-40B4-BE49-F238E27FC236}">
                      <a16:creationId xmlns:a16="http://schemas.microsoft.com/office/drawing/2014/main" id="{20A0099B-57D0-4AF7-ACC7-0A8A63C4A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17808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7" name="Line 103">
                  <a:extLst>
                    <a:ext uri="{FF2B5EF4-FFF2-40B4-BE49-F238E27FC236}">
                      <a16:creationId xmlns:a16="http://schemas.microsoft.com/office/drawing/2014/main" id="{1B94429D-8D17-47D5-BD45-4AF7C585A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76596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8" name="Line 104">
                  <a:extLst>
                    <a:ext uri="{FF2B5EF4-FFF2-40B4-BE49-F238E27FC236}">
                      <a16:creationId xmlns:a16="http://schemas.microsoft.com/office/drawing/2014/main" id="{E8EE2047-B086-428D-A3F2-75832EA08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9033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9" name="Line 105">
                  <a:extLst>
                    <a:ext uri="{FF2B5EF4-FFF2-40B4-BE49-F238E27FC236}">
                      <a16:creationId xmlns:a16="http://schemas.microsoft.com/office/drawing/2014/main" id="{23A18B6A-D89C-4B1E-AF27-B787408F7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81471" y="5231168"/>
                  <a:ext cx="0" cy="6350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8" name="Line 114">
                  <a:extLst>
                    <a:ext uri="{FF2B5EF4-FFF2-40B4-BE49-F238E27FC236}">
                      <a16:creationId xmlns:a16="http://schemas.microsoft.com/office/drawing/2014/main" id="{A71E1665-323E-441A-99E6-1A70ABB12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192171" y="1592618"/>
                  <a:ext cx="0" cy="3495675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9" name="Line 115">
                  <a:extLst>
                    <a:ext uri="{FF2B5EF4-FFF2-40B4-BE49-F238E27FC236}">
                      <a16:creationId xmlns:a16="http://schemas.microsoft.com/office/drawing/2014/main" id="{2E9E5AF9-A70B-4396-803A-76F5ADE15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5088293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0" name="Line 116">
                  <a:extLst>
                    <a:ext uri="{FF2B5EF4-FFF2-40B4-BE49-F238E27FC236}">
                      <a16:creationId xmlns:a16="http://schemas.microsoft.com/office/drawing/2014/main" id="{5FA0E63D-2311-4208-A7E7-63D898BC5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4389793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1" name="Line 117">
                  <a:extLst>
                    <a:ext uri="{FF2B5EF4-FFF2-40B4-BE49-F238E27FC236}">
                      <a16:creationId xmlns:a16="http://schemas.microsoft.com/office/drawing/2014/main" id="{E347DE97-AAFD-48CC-8F0C-0D039414C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3689706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2" name="Line 118">
                  <a:extLst>
                    <a:ext uri="{FF2B5EF4-FFF2-40B4-BE49-F238E27FC236}">
                      <a16:creationId xmlns:a16="http://schemas.microsoft.com/office/drawing/2014/main" id="{363701EC-8677-4D7D-B4DE-2A006AD59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2991206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3" name="Line 119">
                  <a:extLst>
                    <a:ext uri="{FF2B5EF4-FFF2-40B4-BE49-F238E27FC236}">
                      <a16:creationId xmlns:a16="http://schemas.microsoft.com/office/drawing/2014/main" id="{28C584E4-4110-4BAF-B5D8-049E64632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2292706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4" name="Line 120">
                  <a:extLst>
                    <a:ext uri="{FF2B5EF4-FFF2-40B4-BE49-F238E27FC236}">
                      <a16:creationId xmlns:a16="http://schemas.microsoft.com/office/drawing/2014/main" id="{A08FDAC9-3F22-4EFA-836B-9E45C1355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35021" y="1592618"/>
                  <a:ext cx="57150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1" name="Freeform 127">
                  <a:extLst>
                    <a:ext uri="{FF2B5EF4-FFF2-40B4-BE49-F238E27FC236}">
                      <a16:creationId xmlns:a16="http://schemas.microsoft.com/office/drawing/2014/main" id="{B3B6EFC3-9135-41E9-9E2F-8186874B9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2171" y="1411643"/>
                  <a:ext cx="3417888" cy="3819525"/>
                </a:xfrm>
                <a:custGeom>
                  <a:avLst/>
                  <a:gdLst>
                    <a:gd name="T0" fmla="*/ 0 w 529"/>
                    <a:gd name="T1" fmla="*/ 0 h 590"/>
                    <a:gd name="T2" fmla="*/ 0 w 529"/>
                    <a:gd name="T3" fmla="*/ 590 h 590"/>
                    <a:gd name="T4" fmla="*/ 529 w 529"/>
                    <a:gd name="T5" fmla="*/ 59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9" h="590">
                      <a:moveTo>
                        <a:pt x="0" y="0"/>
                      </a:moveTo>
                      <a:lnTo>
                        <a:pt x="0" y="590"/>
                      </a:lnTo>
                      <a:lnTo>
                        <a:pt x="529" y="590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" name="Freeform 130">
                  <a:extLst>
                    <a:ext uri="{FF2B5EF4-FFF2-40B4-BE49-F238E27FC236}">
                      <a16:creationId xmlns:a16="http://schemas.microsoft.com/office/drawing/2014/main" id="{07DED593-6EFC-408C-BDA9-89ADA9977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346" y="2951518"/>
                  <a:ext cx="3159125" cy="2130425"/>
                </a:xfrm>
                <a:custGeom>
                  <a:avLst/>
                  <a:gdLst>
                    <a:gd name="T0" fmla="*/ 7 w 489"/>
                    <a:gd name="T1" fmla="*/ 306 h 329"/>
                    <a:gd name="T2" fmla="*/ 18 w 489"/>
                    <a:gd name="T3" fmla="*/ 316 h 329"/>
                    <a:gd name="T4" fmla="*/ 28 w 489"/>
                    <a:gd name="T5" fmla="*/ 316 h 329"/>
                    <a:gd name="T6" fmla="*/ 39 w 489"/>
                    <a:gd name="T7" fmla="*/ 318 h 329"/>
                    <a:gd name="T8" fmla="*/ 49 w 489"/>
                    <a:gd name="T9" fmla="*/ 325 h 329"/>
                    <a:gd name="T10" fmla="*/ 60 w 489"/>
                    <a:gd name="T11" fmla="*/ 328 h 329"/>
                    <a:gd name="T12" fmla="*/ 70 w 489"/>
                    <a:gd name="T13" fmla="*/ 324 h 329"/>
                    <a:gd name="T14" fmla="*/ 81 w 489"/>
                    <a:gd name="T15" fmla="*/ 318 h 329"/>
                    <a:gd name="T16" fmla="*/ 91 w 489"/>
                    <a:gd name="T17" fmla="*/ 310 h 329"/>
                    <a:gd name="T18" fmla="*/ 102 w 489"/>
                    <a:gd name="T19" fmla="*/ 293 h 329"/>
                    <a:gd name="T20" fmla="*/ 113 w 489"/>
                    <a:gd name="T21" fmla="*/ 281 h 329"/>
                    <a:gd name="T22" fmla="*/ 123 w 489"/>
                    <a:gd name="T23" fmla="*/ 267 h 329"/>
                    <a:gd name="T24" fmla="*/ 134 w 489"/>
                    <a:gd name="T25" fmla="*/ 253 h 329"/>
                    <a:gd name="T26" fmla="*/ 144 w 489"/>
                    <a:gd name="T27" fmla="*/ 242 h 329"/>
                    <a:gd name="T28" fmla="*/ 155 w 489"/>
                    <a:gd name="T29" fmla="*/ 227 h 329"/>
                    <a:gd name="T30" fmla="*/ 165 w 489"/>
                    <a:gd name="T31" fmla="*/ 218 h 329"/>
                    <a:gd name="T32" fmla="*/ 176 w 489"/>
                    <a:gd name="T33" fmla="*/ 198 h 329"/>
                    <a:gd name="T34" fmla="*/ 187 w 489"/>
                    <a:gd name="T35" fmla="*/ 183 h 329"/>
                    <a:gd name="T36" fmla="*/ 197 w 489"/>
                    <a:gd name="T37" fmla="*/ 167 h 329"/>
                    <a:gd name="T38" fmla="*/ 208 w 489"/>
                    <a:gd name="T39" fmla="*/ 154 h 329"/>
                    <a:gd name="T40" fmla="*/ 218 w 489"/>
                    <a:gd name="T41" fmla="*/ 142 h 329"/>
                    <a:gd name="T42" fmla="*/ 229 w 489"/>
                    <a:gd name="T43" fmla="*/ 133 h 329"/>
                    <a:gd name="T44" fmla="*/ 239 w 489"/>
                    <a:gd name="T45" fmla="*/ 124 h 329"/>
                    <a:gd name="T46" fmla="*/ 250 w 489"/>
                    <a:gd name="T47" fmla="*/ 111 h 329"/>
                    <a:gd name="T48" fmla="*/ 261 w 489"/>
                    <a:gd name="T49" fmla="*/ 97 h 329"/>
                    <a:gd name="T50" fmla="*/ 271 w 489"/>
                    <a:gd name="T51" fmla="*/ 80 h 329"/>
                    <a:gd name="T52" fmla="*/ 282 w 489"/>
                    <a:gd name="T53" fmla="*/ 72 h 329"/>
                    <a:gd name="T54" fmla="*/ 292 w 489"/>
                    <a:gd name="T55" fmla="*/ 61 h 329"/>
                    <a:gd name="T56" fmla="*/ 303 w 489"/>
                    <a:gd name="T57" fmla="*/ 56 h 329"/>
                    <a:gd name="T58" fmla="*/ 313 w 489"/>
                    <a:gd name="T59" fmla="*/ 49 h 329"/>
                    <a:gd name="T60" fmla="*/ 324 w 489"/>
                    <a:gd name="T61" fmla="*/ 40 h 329"/>
                    <a:gd name="T62" fmla="*/ 334 w 489"/>
                    <a:gd name="T63" fmla="*/ 27 h 329"/>
                    <a:gd name="T64" fmla="*/ 345 w 489"/>
                    <a:gd name="T65" fmla="*/ 14 h 329"/>
                    <a:gd name="T66" fmla="*/ 356 w 489"/>
                    <a:gd name="T67" fmla="*/ 24 h 329"/>
                    <a:gd name="T68" fmla="*/ 366 w 489"/>
                    <a:gd name="T69" fmla="*/ 23 h 329"/>
                    <a:gd name="T70" fmla="*/ 377 w 489"/>
                    <a:gd name="T71" fmla="*/ 20 h 329"/>
                    <a:gd name="T72" fmla="*/ 387 w 489"/>
                    <a:gd name="T73" fmla="*/ 17 h 329"/>
                    <a:gd name="T74" fmla="*/ 398 w 489"/>
                    <a:gd name="T75" fmla="*/ 12 h 329"/>
                    <a:gd name="T76" fmla="*/ 408 w 489"/>
                    <a:gd name="T77" fmla="*/ 6 h 329"/>
                    <a:gd name="T78" fmla="*/ 419 w 489"/>
                    <a:gd name="T79" fmla="*/ 0 h 329"/>
                    <a:gd name="T80" fmla="*/ 430 w 489"/>
                    <a:gd name="T81" fmla="*/ 16 h 329"/>
                    <a:gd name="T82" fmla="*/ 440 w 489"/>
                    <a:gd name="T83" fmla="*/ 17 h 329"/>
                    <a:gd name="T84" fmla="*/ 451 w 489"/>
                    <a:gd name="T85" fmla="*/ 15 h 329"/>
                    <a:gd name="T86" fmla="*/ 461 w 489"/>
                    <a:gd name="T87" fmla="*/ 16 h 329"/>
                    <a:gd name="T88" fmla="*/ 472 w 489"/>
                    <a:gd name="T89" fmla="*/ 15 h 329"/>
                    <a:gd name="T90" fmla="*/ 482 w 489"/>
                    <a:gd name="T91" fmla="*/ 13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9" h="329">
                      <a:moveTo>
                        <a:pt x="0" y="303"/>
                      </a:moveTo>
                      <a:lnTo>
                        <a:pt x="3" y="303"/>
                      </a:lnTo>
                      <a:lnTo>
                        <a:pt x="7" y="306"/>
                      </a:lnTo>
                      <a:lnTo>
                        <a:pt x="10" y="309"/>
                      </a:lnTo>
                      <a:lnTo>
                        <a:pt x="14" y="309"/>
                      </a:lnTo>
                      <a:lnTo>
                        <a:pt x="18" y="316"/>
                      </a:lnTo>
                      <a:lnTo>
                        <a:pt x="21" y="316"/>
                      </a:lnTo>
                      <a:lnTo>
                        <a:pt x="25" y="313"/>
                      </a:lnTo>
                      <a:lnTo>
                        <a:pt x="28" y="316"/>
                      </a:lnTo>
                      <a:lnTo>
                        <a:pt x="32" y="316"/>
                      </a:lnTo>
                      <a:lnTo>
                        <a:pt x="35" y="318"/>
                      </a:lnTo>
                      <a:lnTo>
                        <a:pt x="39" y="318"/>
                      </a:lnTo>
                      <a:lnTo>
                        <a:pt x="42" y="323"/>
                      </a:lnTo>
                      <a:lnTo>
                        <a:pt x="46" y="323"/>
                      </a:lnTo>
                      <a:lnTo>
                        <a:pt x="49" y="325"/>
                      </a:lnTo>
                      <a:lnTo>
                        <a:pt x="53" y="328"/>
                      </a:lnTo>
                      <a:lnTo>
                        <a:pt x="56" y="329"/>
                      </a:lnTo>
                      <a:lnTo>
                        <a:pt x="60" y="328"/>
                      </a:lnTo>
                      <a:lnTo>
                        <a:pt x="63" y="327"/>
                      </a:lnTo>
                      <a:lnTo>
                        <a:pt x="67" y="324"/>
                      </a:lnTo>
                      <a:lnTo>
                        <a:pt x="70" y="324"/>
                      </a:lnTo>
                      <a:lnTo>
                        <a:pt x="74" y="323"/>
                      </a:lnTo>
                      <a:lnTo>
                        <a:pt x="77" y="318"/>
                      </a:lnTo>
                      <a:lnTo>
                        <a:pt x="81" y="318"/>
                      </a:lnTo>
                      <a:lnTo>
                        <a:pt x="84" y="315"/>
                      </a:lnTo>
                      <a:lnTo>
                        <a:pt x="88" y="315"/>
                      </a:lnTo>
                      <a:lnTo>
                        <a:pt x="91" y="310"/>
                      </a:lnTo>
                      <a:lnTo>
                        <a:pt x="95" y="300"/>
                      </a:lnTo>
                      <a:lnTo>
                        <a:pt x="99" y="294"/>
                      </a:lnTo>
                      <a:lnTo>
                        <a:pt x="102" y="293"/>
                      </a:lnTo>
                      <a:lnTo>
                        <a:pt x="106" y="294"/>
                      </a:lnTo>
                      <a:lnTo>
                        <a:pt x="109" y="286"/>
                      </a:lnTo>
                      <a:lnTo>
                        <a:pt x="113" y="281"/>
                      </a:lnTo>
                      <a:lnTo>
                        <a:pt x="116" y="275"/>
                      </a:lnTo>
                      <a:lnTo>
                        <a:pt x="120" y="272"/>
                      </a:lnTo>
                      <a:lnTo>
                        <a:pt x="123" y="267"/>
                      </a:lnTo>
                      <a:lnTo>
                        <a:pt x="127" y="266"/>
                      </a:lnTo>
                      <a:lnTo>
                        <a:pt x="130" y="258"/>
                      </a:lnTo>
                      <a:lnTo>
                        <a:pt x="134" y="253"/>
                      </a:lnTo>
                      <a:lnTo>
                        <a:pt x="137" y="251"/>
                      </a:lnTo>
                      <a:lnTo>
                        <a:pt x="141" y="246"/>
                      </a:lnTo>
                      <a:lnTo>
                        <a:pt x="144" y="242"/>
                      </a:lnTo>
                      <a:lnTo>
                        <a:pt x="148" y="239"/>
                      </a:lnTo>
                      <a:lnTo>
                        <a:pt x="151" y="229"/>
                      </a:lnTo>
                      <a:lnTo>
                        <a:pt x="155" y="227"/>
                      </a:lnTo>
                      <a:lnTo>
                        <a:pt x="158" y="223"/>
                      </a:lnTo>
                      <a:lnTo>
                        <a:pt x="162" y="221"/>
                      </a:lnTo>
                      <a:lnTo>
                        <a:pt x="165" y="218"/>
                      </a:lnTo>
                      <a:lnTo>
                        <a:pt x="169" y="212"/>
                      </a:lnTo>
                      <a:lnTo>
                        <a:pt x="172" y="204"/>
                      </a:lnTo>
                      <a:lnTo>
                        <a:pt x="176" y="198"/>
                      </a:lnTo>
                      <a:lnTo>
                        <a:pt x="180" y="194"/>
                      </a:lnTo>
                      <a:lnTo>
                        <a:pt x="183" y="189"/>
                      </a:lnTo>
                      <a:lnTo>
                        <a:pt x="187" y="183"/>
                      </a:lnTo>
                      <a:lnTo>
                        <a:pt x="190" y="178"/>
                      </a:lnTo>
                      <a:lnTo>
                        <a:pt x="194" y="171"/>
                      </a:lnTo>
                      <a:lnTo>
                        <a:pt x="197" y="167"/>
                      </a:lnTo>
                      <a:lnTo>
                        <a:pt x="201" y="163"/>
                      </a:lnTo>
                      <a:lnTo>
                        <a:pt x="204" y="158"/>
                      </a:lnTo>
                      <a:lnTo>
                        <a:pt x="208" y="154"/>
                      </a:lnTo>
                      <a:lnTo>
                        <a:pt x="211" y="153"/>
                      </a:lnTo>
                      <a:lnTo>
                        <a:pt x="215" y="147"/>
                      </a:lnTo>
                      <a:lnTo>
                        <a:pt x="218" y="142"/>
                      </a:lnTo>
                      <a:lnTo>
                        <a:pt x="222" y="140"/>
                      </a:lnTo>
                      <a:lnTo>
                        <a:pt x="225" y="137"/>
                      </a:lnTo>
                      <a:lnTo>
                        <a:pt x="229" y="133"/>
                      </a:lnTo>
                      <a:lnTo>
                        <a:pt x="232" y="130"/>
                      </a:lnTo>
                      <a:lnTo>
                        <a:pt x="236" y="127"/>
                      </a:lnTo>
                      <a:lnTo>
                        <a:pt x="239" y="124"/>
                      </a:lnTo>
                      <a:lnTo>
                        <a:pt x="243" y="120"/>
                      </a:lnTo>
                      <a:lnTo>
                        <a:pt x="246" y="115"/>
                      </a:lnTo>
                      <a:lnTo>
                        <a:pt x="250" y="111"/>
                      </a:lnTo>
                      <a:lnTo>
                        <a:pt x="253" y="107"/>
                      </a:lnTo>
                      <a:lnTo>
                        <a:pt x="257" y="103"/>
                      </a:lnTo>
                      <a:lnTo>
                        <a:pt x="261" y="97"/>
                      </a:lnTo>
                      <a:lnTo>
                        <a:pt x="264" y="91"/>
                      </a:lnTo>
                      <a:lnTo>
                        <a:pt x="268" y="85"/>
                      </a:lnTo>
                      <a:lnTo>
                        <a:pt x="271" y="80"/>
                      </a:lnTo>
                      <a:lnTo>
                        <a:pt x="275" y="75"/>
                      </a:lnTo>
                      <a:lnTo>
                        <a:pt x="278" y="70"/>
                      </a:lnTo>
                      <a:lnTo>
                        <a:pt x="282" y="72"/>
                      </a:lnTo>
                      <a:lnTo>
                        <a:pt x="285" y="67"/>
                      </a:lnTo>
                      <a:lnTo>
                        <a:pt x="289" y="63"/>
                      </a:lnTo>
                      <a:lnTo>
                        <a:pt x="292" y="61"/>
                      </a:lnTo>
                      <a:lnTo>
                        <a:pt x="296" y="60"/>
                      </a:lnTo>
                      <a:lnTo>
                        <a:pt x="299" y="58"/>
                      </a:lnTo>
                      <a:lnTo>
                        <a:pt x="303" y="56"/>
                      </a:lnTo>
                      <a:lnTo>
                        <a:pt x="306" y="54"/>
                      </a:lnTo>
                      <a:lnTo>
                        <a:pt x="310" y="52"/>
                      </a:lnTo>
                      <a:lnTo>
                        <a:pt x="313" y="49"/>
                      </a:lnTo>
                      <a:lnTo>
                        <a:pt x="317" y="46"/>
                      </a:lnTo>
                      <a:lnTo>
                        <a:pt x="320" y="43"/>
                      </a:lnTo>
                      <a:lnTo>
                        <a:pt x="324" y="40"/>
                      </a:lnTo>
                      <a:lnTo>
                        <a:pt x="327" y="35"/>
                      </a:lnTo>
                      <a:lnTo>
                        <a:pt x="331" y="31"/>
                      </a:lnTo>
                      <a:lnTo>
                        <a:pt x="334" y="27"/>
                      </a:lnTo>
                      <a:lnTo>
                        <a:pt x="338" y="22"/>
                      </a:lnTo>
                      <a:lnTo>
                        <a:pt x="342" y="18"/>
                      </a:lnTo>
                      <a:lnTo>
                        <a:pt x="345" y="14"/>
                      </a:lnTo>
                      <a:lnTo>
                        <a:pt x="349" y="9"/>
                      </a:lnTo>
                      <a:lnTo>
                        <a:pt x="352" y="20"/>
                      </a:lnTo>
                      <a:lnTo>
                        <a:pt x="356" y="24"/>
                      </a:lnTo>
                      <a:lnTo>
                        <a:pt x="359" y="23"/>
                      </a:lnTo>
                      <a:lnTo>
                        <a:pt x="363" y="23"/>
                      </a:lnTo>
                      <a:lnTo>
                        <a:pt x="366" y="23"/>
                      </a:lnTo>
                      <a:lnTo>
                        <a:pt x="370" y="22"/>
                      </a:lnTo>
                      <a:lnTo>
                        <a:pt x="373" y="22"/>
                      </a:lnTo>
                      <a:lnTo>
                        <a:pt x="377" y="20"/>
                      </a:lnTo>
                      <a:lnTo>
                        <a:pt x="380" y="20"/>
                      </a:lnTo>
                      <a:lnTo>
                        <a:pt x="384" y="18"/>
                      </a:lnTo>
                      <a:lnTo>
                        <a:pt x="387" y="17"/>
                      </a:lnTo>
                      <a:lnTo>
                        <a:pt x="391" y="16"/>
                      </a:lnTo>
                      <a:lnTo>
                        <a:pt x="394" y="13"/>
                      </a:lnTo>
                      <a:lnTo>
                        <a:pt x="398" y="12"/>
                      </a:lnTo>
                      <a:lnTo>
                        <a:pt x="401" y="10"/>
                      </a:lnTo>
                      <a:lnTo>
                        <a:pt x="405" y="8"/>
                      </a:lnTo>
                      <a:lnTo>
                        <a:pt x="408" y="6"/>
                      </a:lnTo>
                      <a:lnTo>
                        <a:pt x="412" y="4"/>
                      </a:lnTo>
                      <a:lnTo>
                        <a:pt x="415" y="2"/>
                      </a:lnTo>
                      <a:lnTo>
                        <a:pt x="419" y="0"/>
                      </a:lnTo>
                      <a:lnTo>
                        <a:pt x="423" y="14"/>
                      </a:lnTo>
                      <a:lnTo>
                        <a:pt x="426" y="15"/>
                      </a:lnTo>
                      <a:lnTo>
                        <a:pt x="430" y="16"/>
                      </a:lnTo>
                      <a:lnTo>
                        <a:pt x="433" y="17"/>
                      </a:lnTo>
                      <a:lnTo>
                        <a:pt x="437" y="17"/>
                      </a:lnTo>
                      <a:lnTo>
                        <a:pt x="440" y="17"/>
                      </a:lnTo>
                      <a:lnTo>
                        <a:pt x="444" y="16"/>
                      </a:lnTo>
                      <a:lnTo>
                        <a:pt x="447" y="15"/>
                      </a:lnTo>
                      <a:lnTo>
                        <a:pt x="451" y="15"/>
                      </a:lnTo>
                      <a:lnTo>
                        <a:pt x="454" y="15"/>
                      </a:lnTo>
                      <a:lnTo>
                        <a:pt x="458" y="15"/>
                      </a:lnTo>
                      <a:lnTo>
                        <a:pt x="461" y="16"/>
                      </a:lnTo>
                      <a:lnTo>
                        <a:pt x="465" y="15"/>
                      </a:lnTo>
                      <a:lnTo>
                        <a:pt x="468" y="15"/>
                      </a:lnTo>
                      <a:lnTo>
                        <a:pt x="472" y="15"/>
                      </a:lnTo>
                      <a:lnTo>
                        <a:pt x="475" y="14"/>
                      </a:lnTo>
                      <a:lnTo>
                        <a:pt x="479" y="14"/>
                      </a:lnTo>
                      <a:lnTo>
                        <a:pt x="482" y="13"/>
                      </a:lnTo>
                      <a:lnTo>
                        <a:pt x="486" y="13"/>
                      </a:lnTo>
                      <a:lnTo>
                        <a:pt x="489" y="12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" name="Freeform 131">
                  <a:extLst>
                    <a:ext uri="{FF2B5EF4-FFF2-40B4-BE49-F238E27FC236}">
                      <a16:creationId xmlns:a16="http://schemas.microsoft.com/office/drawing/2014/main" id="{FB8E2C56-02C1-4D84-BD6A-391F83788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346" y="2614968"/>
                  <a:ext cx="3159125" cy="2201863"/>
                </a:xfrm>
                <a:custGeom>
                  <a:avLst/>
                  <a:gdLst>
                    <a:gd name="T0" fmla="*/ 7 w 489"/>
                    <a:gd name="T1" fmla="*/ 340 h 340"/>
                    <a:gd name="T2" fmla="*/ 18 w 489"/>
                    <a:gd name="T3" fmla="*/ 335 h 340"/>
                    <a:gd name="T4" fmla="*/ 28 w 489"/>
                    <a:gd name="T5" fmla="*/ 331 h 340"/>
                    <a:gd name="T6" fmla="*/ 39 w 489"/>
                    <a:gd name="T7" fmla="*/ 329 h 340"/>
                    <a:gd name="T8" fmla="*/ 49 w 489"/>
                    <a:gd name="T9" fmla="*/ 326 h 340"/>
                    <a:gd name="T10" fmla="*/ 60 w 489"/>
                    <a:gd name="T11" fmla="*/ 324 h 340"/>
                    <a:gd name="T12" fmla="*/ 70 w 489"/>
                    <a:gd name="T13" fmla="*/ 322 h 340"/>
                    <a:gd name="T14" fmla="*/ 81 w 489"/>
                    <a:gd name="T15" fmla="*/ 313 h 340"/>
                    <a:gd name="T16" fmla="*/ 91 w 489"/>
                    <a:gd name="T17" fmla="*/ 304 h 340"/>
                    <a:gd name="T18" fmla="*/ 102 w 489"/>
                    <a:gd name="T19" fmla="*/ 294 h 340"/>
                    <a:gd name="T20" fmla="*/ 113 w 489"/>
                    <a:gd name="T21" fmla="*/ 282 h 340"/>
                    <a:gd name="T22" fmla="*/ 123 w 489"/>
                    <a:gd name="T23" fmla="*/ 270 h 340"/>
                    <a:gd name="T24" fmla="*/ 134 w 489"/>
                    <a:gd name="T25" fmla="*/ 260 h 340"/>
                    <a:gd name="T26" fmla="*/ 144 w 489"/>
                    <a:gd name="T27" fmla="*/ 241 h 340"/>
                    <a:gd name="T28" fmla="*/ 155 w 489"/>
                    <a:gd name="T29" fmla="*/ 225 h 340"/>
                    <a:gd name="T30" fmla="*/ 165 w 489"/>
                    <a:gd name="T31" fmla="*/ 216 h 340"/>
                    <a:gd name="T32" fmla="*/ 176 w 489"/>
                    <a:gd name="T33" fmla="*/ 200 h 340"/>
                    <a:gd name="T34" fmla="*/ 187 w 489"/>
                    <a:gd name="T35" fmla="*/ 186 h 340"/>
                    <a:gd name="T36" fmla="*/ 197 w 489"/>
                    <a:gd name="T37" fmla="*/ 170 h 340"/>
                    <a:gd name="T38" fmla="*/ 208 w 489"/>
                    <a:gd name="T39" fmla="*/ 153 h 340"/>
                    <a:gd name="T40" fmla="*/ 218 w 489"/>
                    <a:gd name="T41" fmla="*/ 141 h 340"/>
                    <a:gd name="T42" fmla="*/ 229 w 489"/>
                    <a:gd name="T43" fmla="*/ 134 h 340"/>
                    <a:gd name="T44" fmla="*/ 239 w 489"/>
                    <a:gd name="T45" fmla="*/ 125 h 340"/>
                    <a:gd name="T46" fmla="*/ 250 w 489"/>
                    <a:gd name="T47" fmla="*/ 113 h 340"/>
                    <a:gd name="T48" fmla="*/ 261 w 489"/>
                    <a:gd name="T49" fmla="*/ 98 h 340"/>
                    <a:gd name="T50" fmla="*/ 271 w 489"/>
                    <a:gd name="T51" fmla="*/ 82 h 340"/>
                    <a:gd name="T52" fmla="*/ 282 w 489"/>
                    <a:gd name="T53" fmla="*/ 73 h 340"/>
                    <a:gd name="T54" fmla="*/ 292 w 489"/>
                    <a:gd name="T55" fmla="*/ 61 h 340"/>
                    <a:gd name="T56" fmla="*/ 303 w 489"/>
                    <a:gd name="T57" fmla="*/ 57 h 340"/>
                    <a:gd name="T58" fmla="*/ 313 w 489"/>
                    <a:gd name="T59" fmla="*/ 49 h 340"/>
                    <a:gd name="T60" fmla="*/ 324 w 489"/>
                    <a:gd name="T61" fmla="*/ 39 h 340"/>
                    <a:gd name="T62" fmla="*/ 334 w 489"/>
                    <a:gd name="T63" fmla="*/ 27 h 340"/>
                    <a:gd name="T64" fmla="*/ 345 w 489"/>
                    <a:gd name="T65" fmla="*/ 14 h 340"/>
                    <a:gd name="T66" fmla="*/ 356 w 489"/>
                    <a:gd name="T67" fmla="*/ 24 h 340"/>
                    <a:gd name="T68" fmla="*/ 366 w 489"/>
                    <a:gd name="T69" fmla="*/ 23 h 340"/>
                    <a:gd name="T70" fmla="*/ 377 w 489"/>
                    <a:gd name="T71" fmla="*/ 21 h 340"/>
                    <a:gd name="T72" fmla="*/ 387 w 489"/>
                    <a:gd name="T73" fmla="*/ 17 h 340"/>
                    <a:gd name="T74" fmla="*/ 398 w 489"/>
                    <a:gd name="T75" fmla="*/ 12 h 340"/>
                    <a:gd name="T76" fmla="*/ 408 w 489"/>
                    <a:gd name="T77" fmla="*/ 6 h 340"/>
                    <a:gd name="T78" fmla="*/ 419 w 489"/>
                    <a:gd name="T79" fmla="*/ 0 h 340"/>
                    <a:gd name="T80" fmla="*/ 430 w 489"/>
                    <a:gd name="T81" fmla="*/ 15 h 340"/>
                    <a:gd name="T82" fmla="*/ 440 w 489"/>
                    <a:gd name="T83" fmla="*/ 16 h 340"/>
                    <a:gd name="T84" fmla="*/ 451 w 489"/>
                    <a:gd name="T85" fmla="*/ 15 h 340"/>
                    <a:gd name="T86" fmla="*/ 461 w 489"/>
                    <a:gd name="T87" fmla="*/ 15 h 340"/>
                    <a:gd name="T88" fmla="*/ 472 w 489"/>
                    <a:gd name="T89" fmla="*/ 14 h 340"/>
                    <a:gd name="T90" fmla="*/ 482 w 489"/>
                    <a:gd name="T91" fmla="*/ 12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9" h="340">
                      <a:moveTo>
                        <a:pt x="0" y="340"/>
                      </a:moveTo>
                      <a:lnTo>
                        <a:pt x="3" y="340"/>
                      </a:lnTo>
                      <a:lnTo>
                        <a:pt x="7" y="340"/>
                      </a:lnTo>
                      <a:lnTo>
                        <a:pt x="10" y="339"/>
                      </a:lnTo>
                      <a:lnTo>
                        <a:pt x="14" y="339"/>
                      </a:lnTo>
                      <a:lnTo>
                        <a:pt x="18" y="335"/>
                      </a:lnTo>
                      <a:lnTo>
                        <a:pt x="21" y="335"/>
                      </a:lnTo>
                      <a:lnTo>
                        <a:pt x="25" y="332"/>
                      </a:lnTo>
                      <a:lnTo>
                        <a:pt x="28" y="331"/>
                      </a:lnTo>
                      <a:lnTo>
                        <a:pt x="32" y="332"/>
                      </a:lnTo>
                      <a:lnTo>
                        <a:pt x="35" y="331"/>
                      </a:lnTo>
                      <a:lnTo>
                        <a:pt x="39" y="329"/>
                      </a:lnTo>
                      <a:lnTo>
                        <a:pt x="42" y="330"/>
                      </a:lnTo>
                      <a:lnTo>
                        <a:pt x="46" y="330"/>
                      </a:lnTo>
                      <a:lnTo>
                        <a:pt x="49" y="326"/>
                      </a:lnTo>
                      <a:lnTo>
                        <a:pt x="53" y="324"/>
                      </a:lnTo>
                      <a:lnTo>
                        <a:pt x="56" y="325"/>
                      </a:lnTo>
                      <a:lnTo>
                        <a:pt x="60" y="324"/>
                      </a:lnTo>
                      <a:lnTo>
                        <a:pt x="63" y="323"/>
                      </a:lnTo>
                      <a:lnTo>
                        <a:pt x="67" y="320"/>
                      </a:lnTo>
                      <a:lnTo>
                        <a:pt x="70" y="322"/>
                      </a:lnTo>
                      <a:lnTo>
                        <a:pt x="74" y="319"/>
                      </a:lnTo>
                      <a:lnTo>
                        <a:pt x="77" y="315"/>
                      </a:lnTo>
                      <a:lnTo>
                        <a:pt x="81" y="313"/>
                      </a:lnTo>
                      <a:lnTo>
                        <a:pt x="84" y="313"/>
                      </a:lnTo>
                      <a:lnTo>
                        <a:pt x="88" y="308"/>
                      </a:lnTo>
                      <a:lnTo>
                        <a:pt x="91" y="304"/>
                      </a:lnTo>
                      <a:lnTo>
                        <a:pt x="95" y="300"/>
                      </a:lnTo>
                      <a:lnTo>
                        <a:pt x="99" y="296"/>
                      </a:lnTo>
                      <a:lnTo>
                        <a:pt x="102" y="294"/>
                      </a:lnTo>
                      <a:lnTo>
                        <a:pt x="106" y="294"/>
                      </a:lnTo>
                      <a:lnTo>
                        <a:pt x="109" y="286"/>
                      </a:lnTo>
                      <a:lnTo>
                        <a:pt x="113" y="282"/>
                      </a:lnTo>
                      <a:lnTo>
                        <a:pt x="116" y="276"/>
                      </a:lnTo>
                      <a:lnTo>
                        <a:pt x="120" y="275"/>
                      </a:lnTo>
                      <a:lnTo>
                        <a:pt x="123" y="270"/>
                      </a:lnTo>
                      <a:lnTo>
                        <a:pt x="127" y="266"/>
                      </a:lnTo>
                      <a:lnTo>
                        <a:pt x="130" y="263"/>
                      </a:lnTo>
                      <a:lnTo>
                        <a:pt x="134" y="260"/>
                      </a:lnTo>
                      <a:lnTo>
                        <a:pt x="137" y="253"/>
                      </a:lnTo>
                      <a:lnTo>
                        <a:pt x="141" y="250"/>
                      </a:lnTo>
                      <a:lnTo>
                        <a:pt x="144" y="241"/>
                      </a:lnTo>
                      <a:lnTo>
                        <a:pt x="148" y="232"/>
                      </a:lnTo>
                      <a:lnTo>
                        <a:pt x="151" y="229"/>
                      </a:lnTo>
                      <a:lnTo>
                        <a:pt x="155" y="225"/>
                      </a:lnTo>
                      <a:lnTo>
                        <a:pt x="158" y="222"/>
                      </a:lnTo>
                      <a:lnTo>
                        <a:pt x="162" y="220"/>
                      </a:lnTo>
                      <a:lnTo>
                        <a:pt x="165" y="216"/>
                      </a:lnTo>
                      <a:lnTo>
                        <a:pt x="169" y="211"/>
                      </a:lnTo>
                      <a:lnTo>
                        <a:pt x="172" y="205"/>
                      </a:lnTo>
                      <a:lnTo>
                        <a:pt x="176" y="200"/>
                      </a:lnTo>
                      <a:lnTo>
                        <a:pt x="180" y="195"/>
                      </a:lnTo>
                      <a:lnTo>
                        <a:pt x="183" y="190"/>
                      </a:lnTo>
                      <a:lnTo>
                        <a:pt x="187" y="186"/>
                      </a:lnTo>
                      <a:lnTo>
                        <a:pt x="190" y="180"/>
                      </a:lnTo>
                      <a:lnTo>
                        <a:pt x="194" y="175"/>
                      </a:lnTo>
                      <a:lnTo>
                        <a:pt x="197" y="170"/>
                      </a:lnTo>
                      <a:lnTo>
                        <a:pt x="201" y="164"/>
                      </a:lnTo>
                      <a:lnTo>
                        <a:pt x="204" y="159"/>
                      </a:lnTo>
                      <a:lnTo>
                        <a:pt x="208" y="153"/>
                      </a:lnTo>
                      <a:lnTo>
                        <a:pt x="211" y="154"/>
                      </a:lnTo>
                      <a:lnTo>
                        <a:pt x="215" y="146"/>
                      </a:lnTo>
                      <a:lnTo>
                        <a:pt x="218" y="141"/>
                      </a:lnTo>
                      <a:lnTo>
                        <a:pt x="222" y="139"/>
                      </a:lnTo>
                      <a:lnTo>
                        <a:pt x="225" y="137"/>
                      </a:lnTo>
                      <a:lnTo>
                        <a:pt x="229" y="134"/>
                      </a:lnTo>
                      <a:lnTo>
                        <a:pt x="232" y="132"/>
                      </a:lnTo>
                      <a:lnTo>
                        <a:pt x="236" y="128"/>
                      </a:lnTo>
                      <a:lnTo>
                        <a:pt x="239" y="125"/>
                      </a:lnTo>
                      <a:lnTo>
                        <a:pt x="243" y="120"/>
                      </a:lnTo>
                      <a:lnTo>
                        <a:pt x="246" y="117"/>
                      </a:lnTo>
                      <a:lnTo>
                        <a:pt x="250" y="113"/>
                      </a:lnTo>
                      <a:lnTo>
                        <a:pt x="253" y="109"/>
                      </a:lnTo>
                      <a:lnTo>
                        <a:pt x="257" y="103"/>
                      </a:lnTo>
                      <a:lnTo>
                        <a:pt x="261" y="98"/>
                      </a:lnTo>
                      <a:lnTo>
                        <a:pt x="264" y="93"/>
                      </a:lnTo>
                      <a:lnTo>
                        <a:pt x="268" y="88"/>
                      </a:lnTo>
                      <a:lnTo>
                        <a:pt x="271" y="82"/>
                      </a:lnTo>
                      <a:lnTo>
                        <a:pt x="275" y="77"/>
                      </a:lnTo>
                      <a:lnTo>
                        <a:pt x="278" y="73"/>
                      </a:lnTo>
                      <a:lnTo>
                        <a:pt x="282" y="73"/>
                      </a:lnTo>
                      <a:lnTo>
                        <a:pt x="285" y="68"/>
                      </a:lnTo>
                      <a:lnTo>
                        <a:pt x="289" y="63"/>
                      </a:lnTo>
                      <a:lnTo>
                        <a:pt x="292" y="61"/>
                      </a:lnTo>
                      <a:lnTo>
                        <a:pt x="296" y="60"/>
                      </a:lnTo>
                      <a:lnTo>
                        <a:pt x="299" y="58"/>
                      </a:lnTo>
                      <a:lnTo>
                        <a:pt x="303" y="57"/>
                      </a:lnTo>
                      <a:lnTo>
                        <a:pt x="306" y="55"/>
                      </a:lnTo>
                      <a:lnTo>
                        <a:pt x="310" y="52"/>
                      </a:lnTo>
                      <a:lnTo>
                        <a:pt x="313" y="49"/>
                      </a:lnTo>
                      <a:lnTo>
                        <a:pt x="317" y="46"/>
                      </a:lnTo>
                      <a:lnTo>
                        <a:pt x="320" y="42"/>
                      </a:lnTo>
                      <a:lnTo>
                        <a:pt x="324" y="39"/>
                      </a:lnTo>
                      <a:lnTo>
                        <a:pt x="327" y="35"/>
                      </a:lnTo>
                      <a:lnTo>
                        <a:pt x="331" y="31"/>
                      </a:lnTo>
                      <a:lnTo>
                        <a:pt x="334" y="27"/>
                      </a:lnTo>
                      <a:lnTo>
                        <a:pt x="338" y="22"/>
                      </a:lnTo>
                      <a:lnTo>
                        <a:pt x="342" y="18"/>
                      </a:lnTo>
                      <a:lnTo>
                        <a:pt x="345" y="14"/>
                      </a:lnTo>
                      <a:lnTo>
                        <a:pt x="349" y="9"/>
                      </a:lnTo>
                      <a:lnTo>
                        <a:pt x="352" y="19"/>
                      </a:lnTo>
                      <a:lnTo>
                        <a:pt x="356" y="24"/>
                      </a:lnTo>
                      <a:lnTo>
                        <a:pt x="359" y="23"/>
                      </a:lnTo>
                      <a:lnTo>
                        <a:pt x="363" y="23"/>
                      </a:lnTo>
                      <a:lnTo>
                        <a:pt x="366" y="23"/>
                      </a:lnTo>
                      <a:lnTo>
                        <a:pt x="370" y="22"/>
                      </a:lnTo>
                      <a:lnTo>
                        <a:pt x="373" y="22"/>
                      </a:lnTo>
                      <a:lnTo>
                        <a:pt x="377" y="21"/>
                      </a:lnTo>
                      <a:lnTo>
                        <a:pt x="380" y="20"/>
                      </a:lnTo>
                      <a:lnTo>
                        <a:pt x="384" y="18"/>
                      </a:lnTo>
                      <a:lnTo>
                        <a:pt x="387" y="17"/>
                      </a:lnTo>
                      <a:lnTo>
                        <a:pt x="391" y="16"/>
                      </a:lnTo>
                      <a:lnTo>
                        <a:pt x="394" y="14"/>
                      </a:lnTo>
                      <a:lnTo>
                        <a:pt x="398" y="12"/>
                      </a:lnTo>
                      <a:lnTo>
                        <a:pt x="401" y="10"/>
                      </a:lnTo>
                      <a:lnTo>
                        <a:pt x="405" y="8"/>
                      </a:lnTo>
                      <a:lnTo>
                        <a:pt x="408" y="6"/>
                      </a:lnTo>
                      <a:lnTo>
                        <a:pt x="412" y="4"/>
                      </a:lnTo>
                      <a:lnTo>
                        <a:pt x="415" y="2"/>
                      </a:lnTo>
                      <a:lnTo>
                        <a:pt x="419" y="0"/>
                      </a:lnTo>
                      <a:lnTo>
                        <a:pt x="423" y="14"/>
                      </a:lnTo>
                      <a:lnTo>
                        <a:pt x="426" y="14"/>
                      </a:lnTo>
                      <a:lnTo>
                        <a:pt x="430" y="15"/>
                      </a:lnTo>
                      <a:lnTo>
                        <a:pt x="433" y="17"/>
                      </a:lnTo>
                      <a:lnTo>
                        <a:pt x="437" y="17"/>
                      </a:lnTo>
                      <a:lnTo>
                        <a:pt x="440" y="16"/>
                      </a:lnTo>
                      <a:lnTo>
                        <a:pt x="444" y="16"/>
                      </a:lnTo>
                      <a:lnTo>
                        <a:pt x="447" y="15"/>
                      </a:lnTo>
                      <a:lnTo>
                        <a:pt x="451" y="15"/>
                      </a:lnTo>
                      <a:lnTo>
                        <a:pt x="454" y="15"/>
                      </a:lnTo>
                      <a:lnTo>
                        <a:pt x="458" y="15"/>
                      </a:lnTo>
                      <a:lnTo>
                        <a:pt x="461" y="15"/>
                      </a:lnTo>
                      <a:lnTo>
                        <a:pt x="465" y="14"/>
                      </a:lnTo>
                      <a:lnTo>
                        <a:pt x="468" y="14"/>
                      </a:lnTo>
                      <a:lnTo>
                        <a:pt x="472" y="14"/>
                      </a:lnTo>
                      <a:lnTo>
                        <a:pt x="475" y="13"/>
                      </a:lnTo>
                      <a:lnTo>
                        <a:pt x="479" y="13"/>
                      </a:lnTo>
                      <a:lnTo>
                        <a:pt x="482" y="12"/>
                      </a:lnTo>
                      <a:lnTo>
                        <a:pt x="486" y="12"/>
                      </a:lnTo>
                      <a:lnTo>
                        <a:pt x="489" y="11"/>
                      </a:ln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" name="Freeform 132">
                  <a:extLst>
                    <a:ext uri="{FF2B5EF4-FFF2-40B4-BE49-F238E27FC236}">
                      <a16:creationId xmlns:a16="http://schemas.microsoft.com/office/drawing/2014/main" id="{45DEE234-833E-47E6-9AD2-A449C3CF92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41396" y="1554518"/>
                  <a:ext cx="3140075" cy="3403600"/>
                </a:xfrm>
                <a:custGeom>
                  <a:avLst/>
                  <a:gdLst>
                    <a:gd name="T0" fmla="*/ 4 w 486"/>
                    <a:gd name="T1" fmla="*/ 516 h 526"/>
                    <a:gd name="T2" fmla="*/ 10 w 486"/>
                    <a:gd name="T3" fmla="*/ 519 h 526"/>
                    <a:gd name="T4" fmla="*/ 25 w 486"/>
                    <a:gd name="T5" fmla="*/ 526 h 526"/>
                    <a:gd name="T6" fmla="*/ 32 w 486"/>
                    <a:gd name="T7" fmla="*/ 525 h 526"/>
                    <a:gd name="T8" fmla="*/ 39 w 486"/>
                    <a:gd name="T9" fmla="*/ 522 h 526"/>
                    <a:gd name="T10" fmla="*/ 55 w 486"/>
                    <a:gd name="T11" fmla="*/ 521 h 526"/>
                    <a:gd name="T12" fmla="*/ 60 w 486"/>
                    <a:gd name="T13" fmla="*/ 516 h 526"/>
                    <a:gd name="T14" fmla="*/ 67 w 486"/>
                    <a:gd name="T15" fmla="*/ 515 h 526"/>
                    <a:gd name="T16" fmla="*/ 82 w 486"/>
                    <a:gd name="T17" fmla="*/ 506 h 526"/>
                    <a:gd name="T18" fmla="*/ 88 w 486"/>
                    <a:gd name="T19" fmla="*/ 502 h 526"/>
                    <a:gd name="T20" fmla="*/ 93 w 486"/>
                    <a:gd name="T21" fmla="*/ 495 h 526"/>
                    <a:gd name="T22" fmla="*/ 103 w 486"/>
                    <a:gd name="T23" fmla="*/ 480 h 526"/>
                    <a:gd name="T24" fmla="*/ 110 w 486"/>
                    <a:gd name="T25" fmla="*/ 470 h 526"/>
                    <a:gd name="T26" fmla="*/ 120 w 486"/>
                    <a:gd name="T27" fmla="*/ 456 h 526"/>
                    <a:gd name="T28" fmla="*/ 127 w 486"/>
                    <a:gd name="T29" fmla="*/ 444 h 526"/>
                    <a:gd name="T30" fmla="*/ 134 w 486"/>
                    <a:gd name="T31" fmla="*/ 428 h 526"/>
                    <a:gd name="T32" fmla="*/ 141 w 486"/>
                    <a:gd name="T33" fmla="*/ 414 h 526"/>
                    <a:gd name="T34" fmla="*/ 150 w 486"/>
                    <a:gd name="T35" fmla="*/ 400 h 526"/>
                    <a:gd name="T36" fmla="*/ 155 w 486"/>
                    <a:gd name="T37" fmla="*/ 389 h 526"/>
                    <a:gd name="T38" fmla="*/ 164 w 486"/>
                    <a:gd name="T39" fmla="*/ 370 h 526"/>
                    <a:gd name="T40" fmla="*/ 169 w 486"/>
                    <a:gd name="T41" fmla="*/ 360 h 526"/>
                    <a:gd name="T42" fmla="*/ 179 w 486"/>
                    <a:gd name="T43" fmla="*/ 340 h 526"/>
                    <a:gd name="T44" fmla="*/ 184 w 486"/>
                    <a:gd name="T45" fmla="*/ 328 h 526"/>
                    <a:gd name="T46" fmla="*/ 193 w 486"/>
                    <a:gd name="T47" fmla="*/ 310 h 526"/>
                    <a:gd name="T48" fmla="*/ 198 w 486"/>
                    <a:gd name="T49" fmla="*/ 299 h 526"/>
                    <a:gd name="T50" fmla="*/ 206 w 486"/>
                    <a:gd name="T51" fmla="*/ 280 h 526"/>
                    <a:gd name="T52" fmla="*/ 212 w 486"/>
                    <a:gd name="T53" fmla="*/ 269 h 526"/>
                    <a:gd name="T54" fmla="*/ 222 w 486"/>
                    <a:gd name="T55" fmla="*/ 251 h 526"/>
                    <a:gd name="T56" fmla="*/ 229 w 486"/>
                    <a:gd name="T57" fmla="*/ 239 h 526"/>
                    <a:gd name="T58" fmla="*/ 239 w 486"/>
                    <a:gd name="T59" fmla="*/ 223 h 526"/>
                    <a:gd name="T60" fmla="*/ 243 w 486"/>
                    <a:gd name="T61" fmla="*/ 215 h 526"/>
                    <a:gd name="T62" fmla="*/ 247 w 486"/>
                    <a:gd name="T63" fmla="*/ 209 h 526"/>
                    <a:gd name="T64" fmla="*/ 258 w 486"/>
                    <a:gd name="T65" fmla="*/ 190 h 526"/>
                    <a:gd name="T66" fmla="*/ 263 w 486"/>
                    <a:gd name="T67" fmla="*/ 180 h 526"/>
                    <a:gd name="T68" fmla="*/ 272 w 486"/>
                    <a:gd name="T69" fmla="*/ 163 h 526"/>
                    <a:gd name="T70" fmla="*/ 278 w 486"/>
                    <a:gd name="T71" fmla="*/ 150 h 526"/>
                    <a:gd name="T72" fmla="*/ 289 w 486"/>
                    <a:gd name="T73" fmla="*/ 133 h 526"/>
                    <a:gd name="T74" fmla="*/ 296 w 486"/>
                    <a:gd name="T75" fmla="*/ 125 h 526"/>
                    <a:gd name="T76" fmla="*/ 306 w 486"/>
                    <a:gd name="T77" fmla="*/ 112 h 526"/>
                    <a:gd name="T78" fmla="*/ 310 w 486"/>
                    <a:gd name="T79" fmla="*/ 106 h 526"/>
                    <a:gd name="T80" fmla="*/ 315 w 486"/>
                    <a:gd name="T81" fmla="*/ 99 h 526"/>
                    <a:gd name="T82" fmla="*/ 324 w 486"/>
                    <a:gd name="T83" fmla="*/ 84 h 526"/>
                    <a:gd name="T84" fmla="*/ 331 w 486"/>
                    <a:gd name="T85" fmla="*/ 75 h 526"/>
                    <a:gd name="T86" fmla="*/ 342 w 486"/>
                    <a:gd name="T87" fmla="*/ 59 h 526"/>
                    <a:gd name="T88" fmla="*/ 349 w 486"/>
                    <a:gd name="T89" fmla="*/ 54 h 526"/>
                    <a:gd name="T90" fmla="*/ 353 w 486"/>
                    <a:gd name="T91" fmla="*/ 50 h 526"/>
                    <a:gd name="T92" fmla="*/ 367 w 486"/>
                    <a:gd name="T93" fmla="*/ 39 h 526"/>
                    <a:gd name="T94" fmla="*/ 374 w 486"/>
                    <a:gd name="T95" fmla="*/ 34 h 526"/>
                    <a:gd name="T96" fmla="*/ 379 w 486"/>
                    <a:gd name="T97" fmla="*/ 31 h 526"/>
                    <a:gd name="T98" fmla="*/ 395 w 486"/>
                    <a:gd name="T99" fmla="*/ 17 h 526"/>
                    <a:gd name="T100" fmla="*/ 402 w 486"/>
                    <a:gd name="T101" fmla="*/ 12 h 526"/>
                    <a:gd name="T102" fmla="*/ 417 w 486"/>
                    <a:gd name="T103" fmla="*/ 0 h 526"/>
                    <a:gd name="T104" fmla="*/ 423 w 486"/>
                    <a:gd name="T105" fmla="*/ 6 h 526"/>
                    <a:gd name="T106" fmla="*/ 430 w 486"/>
                    <a:gd name="T107" fmla="*/ 6 h 526"/>
                    <a:gd name="T108" fmla="*/ 446 w 486"/>
                    <a:gd name="T109" fmla="*/ 5 h 526"/>
                    <a:gd name="T110" fmla="*/ 451 w 486"/>
                    <a:gd name="T111" fmla="*/ 4 h 526"/>
                    <a:gd name="T112" fmla="*/ 458 w 486"/>
                    <a:gd name="T113" fmla="*/ 3 h 526"/>
                    <a:gd name="T114" fmla="*/ 462 w 486"/>
                    <a:gd name="T115" fmla="*/ 3 h 526"/>
                    <a:gd name="T116" fmla="*/ 479 w 486"/>
                    <a:gd name="T117" fmla="*/ 2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86" h="526">
                      <a:moveTo>
                        <a:pt x="24" y="526"/>
                      </a:moveTo>
                      <a:lnTo>
                        <a:pt x="25" y="526"/>
                      </a:lnTo>
                      <a:lnTo>
                        <a:pt x="29" y="525"/>
                      </a:lnTo>
                      <a:lnTo>
                        <a:pt x="32" y="525"/>
                      </a:lnTo>
                      <a:lnTo>
                        <a:pt x="36" y="523"/>
                      </a:lnTo>
                      <a:lnTo>
                        <a:pt x="39" y="522"/>
                      </a:lnTo>
                      <a:lnTo>
                        <a:pt x="39" y="522"/>
                      </a:lnTo>
                      <a:moveTo>
                        <a:pt x="55" y="521"/>
                      </a:moveTo>
                      <a:lnTo>
                        <a:pt x="57" y="520"/>
                      </a:lnTo>
                      <a:lnTo>
                        <a:pt x="60" y="516"/>
                      </a:lnTo>
                      <a:lnTo>
                        <a:pt x="64" y="516"/>
                      </a:lnTo>
                      <a:lnTo>
                        <a:pt x="67" y="515"/>
                      </a:lnTo>
                      <a:lnTo>
                        <a:pt x="69" y="515"/>
                      </a:lnTo>
                      <a:moveTo>
                        <a:pt x="82" y="506"/>
                      </a:moveTo>
                      <a:lnTo>
                        <a:pt x="85" y="504"/>
                      </a:lnTo>
                      <a:lnTo>
                        <a:pt x="88" y="502"/>
                      </a:lnTo>
                      <a:lnTo>
                        <a:pt x="92" y="496"/>
                      </a:lnTo>
                      <a:lnTo>
                        <a:pt x="93" y="495"/>
                      </a:lnTo>
                      <a:moveTo>
                        <a:pt x="102" y="482"/>
                      </a:moveTo>
                      <a:lnTo>
                        <a:pt x="103" y="480"/>
                      </a:lnTo>
                      <a:lnTo>
                        <a:pt x="106" y="474"/>
                      </a:lnTo>
                      <a:lnTo>
                        <a:pt x="110" y="470"/>
                      </a:lnTo>
                      <a:lnTo>
                        <a:pt x="111" y="469"/>
                      </a:lnTo>
                      <a:moveTo>
                        <a:pt x="120" y="456"/>
                      </a:moveTo>
                      <a:lnTo>
                        <a:pt x="124" y="452"/>
                      </a:lnTo>
                      <a:lnTo>
                        <a:pt x="127" y="444"/>
                      </a:lnTo>
                      <a:lnTo>
                        <a:pt x="128" y="442"/>
                      </a:lnTo>
                      <a:moveTo>
                        <a:pt x="134" y="428"/>
                      </a:moveTo>
                      <a:lnTo>
                        <a:pt x="138" y="422"/>
                      </a:lnTo>
                      <a:lnTo>
                        <a:pt x="141" y="414"/>
                      </a:lnTo>
                      <a:lnTo>
                        <a:pt x="141" y="414"/>
                      </a:lnTo>
                      <a:moveTo>
                        <a:pt x="150" y="400"/>
                      </a:moveTo>
                      <a:lnTo>
                        <a:pt x="152" y="396"/>
                      </a:lnTo>
                      <a:lnTo>
                        <a:pt x="155" y="389"/>
                      </a:lnTo>
                      <a:lnTo>
                        <a:pt x="157" y="385"/>
                      </a:lnTo>
                      <a:moveTo>
                        <a:pt x="164" y="370"/>
                      </a:moveTo>
                      <a:lnTo>
                        <a:pt x="166" y="367"/>
                      </a:lnTo>
                      <a:lnTo>
                        <a:pt x="169" y="360"/>
                      </a:lnTo>
                      <a:lnTo>
                        <a:pt x="172" y="355"/>
                      </a:lnTo>
                      <a:moveTo>
                        <a:pt x="179" y="340"/>
                      </a:moveTo>
                      <a:lnTo>
                        <a:pt x="180" y="338"/>
                      </a:lnTo>
                      <a:lnTo>
                        <a:pt x="184" y="328"/>
                      </a:lnTo>
                      <a:lnTo>
                        <a:pt x="185" y="325"/>
                      </a:lnTo>
                      <a:moveTo>
                        <a:pt x="193" y="310"/>
                      </a:moveTo>
                      <a:lnTo>
                        <a:pt x="194" y="307"/>
                      </a:lnTo>
                      <a:lnTo>
                        <a:pt x="198" y="299"/>
                      </a:lnTo>
                      <a:lnTo>
                        <a:pt x="199" y="295"/>
                      </a:lnTo>
                      <a:moveTo>
                        <a:pt x="206" y="280"/>
                      </a:moveTo>
                      <a:lnTo>
                        <a:pt x="208" y="276"/>
                      </a:lnTo>
                      <a:lnTo>
                        <a:pt x="212" y="269"/>
                      </a:lnTo>
                      <a:lnTo>
                        <a:pt x="214" y="265"/>
                      </a:lnTo>
                      <a:moveTo>
                        <a:pt x="222" y="251"/>
                      </a:moveTo>
                      <a:lnTo>
                        <a:pt x="226" y="245"/>
                      </a:lnTo>
                      <a:lnTo>
                        <a:pt x="229" y="239"/>
                      </a:lnTo>
                      <a:lnTo>
                        <a:pt x="230" y="237"/>
                      </a:lnTo>
                      <a:moveTo>
                        <a:pt x="239" y="223"/>
                      </a:moveTo>
                      <a:lnTo>
                        <a:pt x="240" y="222"/>
                      </a:lnTo>
                      <a:lnTo>
                        <a:pt x="243" y="215"/>
                      </a:lnTo>
                      <a:lnTo>
                        <a:pt x="247" y="209"/>
                      </a:lnTo>
                      <a:lnTo>
                        <a:pt x="247" y="209"/>
                      </a:lnTo>
                      <a:moveTo>
                        <a:pt x="255" y="195"/>
                      </a:moveTo>
                      <a:lnTo>
                        <a:pt x="258" y="190"/>
                      </a:lnTo>
                      <a:lnTo>
                        <a:pt x="261" y="183"/>
                      </a:lnTo>
                      <a:lnTo>
                        <a:pt x="263" y="180"/>
                      </a:lnTo>
                      <a:moveTo>
                        <a:pt x="271" y="165"/>
                      </a:moveTo>
                      <a:lnTo>
                        <a:pt x="272" y="163"/>
                      </a:lnTo>
                      <a:lnTo>
                        <a:pt x="275" y="156"/>
                      </a:lnTo>
                      <a:lnTo>
                        <a:pt x="278" y="150"/>
                      </a:lnTo>
                      <a:moveTo>
                        <a:pt x="287" y="137"/>
                      </a:moveTo>
                      <a:lnTo>
                        <a:pt x="289" y="133"/>
                      </a:lnTo>
                      <a:lnTo>
                        <a:pt x="293" y="129"/>
                      </a:lnTo>
                      <a:lnTo>
                        <a:pt x="296" y="125"/>
                      </a:lnTo>
                      <a:lnTo>
                        <a:pt x="296" y="125"/>
                      </a:lnTo>
                      <a:moveTo>
                        <a:pt x="306" y="112"/>
                      </a:moveTo>
                      <a:lnTo>
                        <a:pt x="307" y="111"/>
                      </a:lnTo>
                      <a:lnTo>
                        <a:pt x="310" y="106"/>
                      </a:lnTo>
                      <a:lnTo>
                        <a:pt x="314" y="100"/>
                      </a:lnTo>
                      <a:lnTo>
                        <a:pt x="315" y="99"/>
                      </a:lnTo>
                      <a:moveTo>
                        <a:pt x="323" y="85"/>
                      </a:moveTo>
                      <a:lnTo>
                        <a:pt x="324" y="84"/>
                      </a:lnTo>
                      <a:lnTo>
                        <a:pt x="328" y="80"/>
                      </a:lnTo>
                      <a:lnTo>
                        <a:pt x="331" y="75"/>
                      </a:lnTo>
                      <a:lnTo>
                        <a:pt x="333" y="72"/>
                      </a:lnTo>
                      <a:moveTo>
                        <a:pt x="342" y="59"/>
                      </a:moveTo>
                      <a:lnTo>
                        <a:pt x="346" y="54"/>
                      </a:lnTo>
                      <a:lnTo>
                        <a:pt x="349" y="54"/>
                      </a:lnTo>
                      <a:lnTo>
                        <a:pt x="353" y="50"/>
                      </a:lnTo>
                      <a:lnTo>
                        <a:pt x="353" y="50"/>
                      </a:lnTo>
                      <a:moveTo>
                        <a:pt x="366" y="40"/>
                      </a:moveTo>
                      <a:lnTo>
                        <a:pt x="367" y="39"/>
                      </a:lnTo>
                      <a:lnTo>
                        <a:pt x="370" y="37"/>
                      </a:lnTo>
                      <a:lnTo>
                        <a:pt x="374" y="34"/>
                      </a:lnTo>
                      <a:lnTo>
                        <a:pt x="377" y="32"/>
                      </a:lnTo>
                      <a:lnTo>
                        <a:pt x="379" y="31"/>
                      </a:lnTo>
                      <a:moveTo>
                        <a:pt x="391" y="20"/>
                      </a:moveTo>
                      <a:lnTo>
                        <a:pt x="395" y="17"/>
                      </a:lnTo>
                      <a:lnTo>
                        <a:pt x="398" y="15"/>
                      </a:lnTo>
                      <a:lnTo>
                        <a:pt x="402" y="12"/>
                      </a:lnTo>
                      <a:lnTo>
                        <a:pt x="403" y="10"/>
                      </a:lnTo>
                      <a:moveTo>
                        <a:pt x="417" y="0"/>
                      </a:moveTo>
                      <a:lnTo>
                        <a:pt x="420" y="6"/>
                      </a:lnTo>
                      <a:lnTo>
                        <a:pt x="423" y="6"/>
                      </a:lnTo>
                      <a:lnTo>
                        <a:pt x="427" y="6"/>
                      </a:lnTo>
                      <a:lnTo>
                        <a:pt x="430" y="6"/>
                      </a:lnTo>
                      <a:lnTo>
                        <a:pt x="430" y="6"/>
                      </a:lnTo>
                      <a:moveTo>
                        <a:pt x="446" y="5"/>
                      </a:moveTo>
                      <a:lnTo>
                        <a:pt x="448" y="4"/>
                      </a:lnTo>
                      <a:lnTo>
                        <a:pt x="451" y="4"/>
                      </a:lnTo>
                      <a:lnTo>
                        <a:pt x="455" y="3"/>
                      </a:lnTo>
                      <a:lnTo>
                        <a:pt x="458" y="3"/>
                      </a:lnTo>
                      <a:lnTo>
                        <a:pt x="462" y="3"/>
                      </a:lnTo>
                      <a:lnTo>
                        <a:pt x="462" y="3"/>
                      </a:lnTo>
                      <a:moveTo>
                        <a:pt x="478" y="2"/>
                      </a:moveTo>
                      <a:lnTo>
                        <a:pt x="479" y="2"/>
                      </a:lnTo>
                      <a:lnTo>
                        <a:pt x="483" y="2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7" name="Freeform 133">
                  <a:extLst>
                    <a:ext uri="{FF2B5EF4-FFF2-40B4-BE49-F238E27FC236}">
                      <a16:creationId xmlns:a16="http://schemas.microsoft.com/office/drawing/2014/main" id="{4695D27D-174C-43E6-B247-76080FCB80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28696" y="1773593"/>
                  <a:ext cx="3152775" cy="3314700"/>
                </a:xfrm>
                <a:custGeom>
                  <a:avLst/>
                  <a:gdLst>
                    <a:gd name="T0" fmla="*/ 5 w 488"/>
                    <a:gd name="T1" fmla="*/ 495 h 512"/>
                    <a:gd name="T2" fmla="*/ 17 w 488"/>
                    <a:gd name="T3" fmla="*/ 506 h 512"/>
                    <a:gd name="T4" fmla="*/ 28 w 488"/>
                    <a:gd name="T5" fmla="*/ 512 h 512"/>
                    <a:gd name="T6" fmla="*/ 40 w 488"/>
                    <a:gd name="T7" fmla="*/ 512 h 512"/>
                    <a:gd name="T8" fmla="*/ 52 w 488"/>
                    <a:gd name="T9" fmla="*/ 512 h 512"/>
                    <a:gd name="T10" fmla="*/ 62 w 488"/>
                    <a:gd name="T11" fmla="*/ 512 h 512"/>
                    <a:gd name="T12" fmla="*/ 76 w 488"/>
                    <a:gd name="T13" fmla="*/ 508 h 512"/>
                    <a:gd name="T14" fmla="*/ 86 w 488"/>
                    <a:gd name="T15" fmla="*/ 501 h 512"/>
                    <a:gd name="T16" fmla="*/ 96 w 488"/>
                    <a:gd name="T17" fmla="*/ 507 h 512"/>
                    <a:gd name="T18" fmla="*/ 103 w 488"/>
                    <a:gd name="T19" fmla="*/ 506 h 512"/>
                    <a:gd name="T20" fmla="*/ 110 w 488"/>
                    <a:gd name="T21" fmla="*/ 489 h 512"/>
                    <a:gd name="T22" fmla="*/ 116 w 488"/>
                    <a:gd name="T23" fmla="*/ 474 h 512"/>
                    <a:gd name="T24" fmla="*/ 126 w 488"/>
                    <a:gd name="T25" fmla="*/ 460 h 512"/>
                    <a:gd name="T26" fmla="*/ 133 w 488"/>
                    <a:gd name="T27" fmla="*/ 440 h 512"/>
                    <a:gd name="T28" fmla="*/ 140 w 488"/>
                    <a:gd name="T29" fmla="*/ 424 h 512"/>
                    <a:gd name="T30" fmla="*/ 145 w 488"/>
                    <a:gd name="T31" fmla="*/ 412 h 512"/>
                    <a:gd name="T32" fmla="*/ 154 w 488"/>
                    <a:gd name="T33" fmla="*/ 396 h 512"/>
                    <a:gd name="T34" fmla="*/ 163 w 488"/>
                    <a:gd name="T35" fmla="*/ 376 h 512"/>
                    <a:gd name="T36" fmla="*/ 171 w 488"/>
                    <a:gd name="T37" fmla="*/ 361 h 512"/>
                    <a:gd name="T38" fmla="*/ 179 w 488"/>
                    <a:gd name="T39" fmla="*/ 347 h 512"/>
                    <a:gd name="T40" fmla="*/ 184 w 488"/>
                    <a:gd name="T41" fmla="*/ 336 h 512"/>
                    <a:gd name="T42" fmla="*/ 192 w 488"/>
                    <a:gd name="T43" fmla="*/ 320 h 512"/>
                    <a:gd name="T44" fmla="*/ 196 w 488"/>
                    <a:gd name="T45" fmla="*/ 309 h 512"/>
                    <a:gd name="T46" fmla="*/ 203 w 488"/>
                    <a:gd name="T47" fmla="*/ 294 h 512"/>
                    <a:gd name="T48" fmla="*/ 211 w 488"/>
                    <a:gd name="T49" fmla="*/ 274 h 512"/>
                    <a:gd name="T50" fmla="*/ 220 w 488"/>
                    <a:gd name="T51" fmla="*/ 260 h 512"/>
                    <a:gd name="T52" fmla="*/ 228 w 488"/>
                    <a:gd name="T53" fmla="*/ 246 h 512"/>
                    <a:gd name="T54" fmla="*/ 237 w 488"/>
                    <a:gd name="T55" fmla="*/ 231 h 512"/>
                    <a:gd name="T56" fmla="*/ 243 w 488"/>
                    <a:gd name="T57" fmla="*/ 221 h 512"/>
                    <a:gd name="T58" fmla="*/ 253 w 488"/>
                    <a:gd name="T59" fmla="*/ 202 h 512"/>
                    <a:gd name="T60" fmla="*/ 262 w 488"/>
                    <a:gd name="T61" fmla="*/ 185 h 512"/>
                    <a:gd name="T62" fmla="*/ 271 w 488"/>
                    <a:gd name="T63" fmla="*/ 168 h 512"/>
                    <a:gd name="T64" fmla="*/ 278 w 488"/>
                    <a:gd name="T65" fmla="*/ 155 h 512"/>
                    <a:gd name="T66" fmla="*/ 287 w 488"/>
                    <a:gd name="T67" fmla="*/ 140 h 512"/>
                    <a:gd name="T68" fmla="*/ 298 w 488"/>
                    <a:gd name="T69" fmla="*/ 125 h 512"/>
                    <a:gd name="T70" fmla="*/ 309 w 488"/>
                    <a:gd name="T71" fmla="*/ 111 h 512"/>
                    <a:gd name="T72" fmla="*/ 319 w 488"/>
                    <a:gd name="T73" fmla="*/ 96 h 512"/>
                    <a:gd name="T74" fmla="*/ 329 w 488"/>
                    <a:gd name="T75" fmla="*/ 81 h 512"/>
                    <a:gd name="T76" fmla="*/ 337 w 488"/>
                    <a:gd name="T77" fmla="*/ 71 h 512"/>
                    <a:gd name="T78" fmla="*/ 347 w 488"/>
                    <a:gd name="T79" fmla="*/ 56 h 512"/>
                    <a:gd name="T80" fmla="*/ 361 w 488"/>
                    <a:gd name="T81" fmla="*/ 47 h 512"/>
                    <a:gd name="T82" fmla="*/ 372 w 488"/>
                    <a:gd name="T83" fmla="*/ 37 h 512"/>
                    <a:gd name="T84" fmla="*/ 385 w 488"/>
                    <a:gd name="T85" fmla="*/ 28 h 512"/>
                    <a:gd name="T86" fmla="*/ 396 w 488"/>
                    <a:gd name="T87" fmla="*/ 19 h 512"/>
                    <a:gd name="T88" fmla="*/ 407 w 488"/>
                    <a:gd name="T89" fmla="*/ 9 h 512"/>
                    <a:gd name="T90" fmla="*/ 420 w 488"/>
                    <a:gd name="T91" fmla="*/ 4 h 512"/>
                    <a:gd name="T92" fmla="*/ 429 w 488"/>
                    <a:gd name="T93" fmla="*/ 6 h 512"/>
                    <a:gd name="T94" fmla="*/ 443 w 488"/>
                    <a:gd name="T95" fmla="*/ 6 h 512"/>
                    <a:gd name="T96" fmla="*/ 453 w 488"/>
                    <a:gd name="T97" fmla="*/ 4 h 512"/>
                    <a:gd name="T98" fmla="*/ 465 w 488"/>
                    <a:gd name="T99" fmla="*/ 4 h 512"/>
                    <a:gd name="T100" fmla="*/ 478 w 488"/>
                    <a:gd name="T101" fmla="*/ 3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88" h="512">
                      <a:moveTo>
                        <a:pt x="1" y="483"/>
                      </a:moveTo>
                      <a:lnTo>
                        <a:pt x="2" y="487"/>
                      </a:lnTo>
                      <a:moveTo>
                        <a:pt x="3" y="491"/>
                      </a:moveTo>
                      <a:lnTo>
                        <a:pt x="5" y="495"/>
                      </a:lnTo>
                      <a:moveTo>
                        <a:pt x="6" y="498"/>
                      </a:moveTo>
                      <a:lnTo>
                        <a:pt x="9" y="501"/>
                      </a:lnTo>
                      <a:lnTo>
                        <a:pt x="9" y="501"/>
                      </a:lnTo>
                      <a:moveTo>
                        <a:pt x="13" y="503"/>
                      </a:moveTo>
                      <a:lnTo>
                        <a:pt x="17" y="506"/>
                      </a:lnTo>
                      <a:lnTo>
                        <a:pt x="18" y="507"/>
                      </a:lnTo>
                      <a:moveTo>
                        <a:pt x="20" y="511"/>
                      </a:moveTo>
                      <a:lnTo>
                        <a:pt x="24" y="512"/>
                      </a:lnTo>
                      <a:lnTo>
                        <a:pt x="24" y="512"/>
                      </a:lnTo>
                      <a:moveTo>
                        <a:pt x="28" y="512"/>
                      </a:moveTo>
                      <a:lnTo>
                        <a:pt x="31" y="512"/>
                      </a:lnTo>
                      <a:lnTo>
                        <a:pt x="32" y="512"/>
                      </a:lnTo>
                      <a:moveTo>
                        <a:pt x="36" y="512"/>
                      </a:moveTo>
                      <a:lnTo>
                        <a:pt x="38" y="512"/>
                      </a:lnTo>
                      <a:lnTo>
                        <a:pt x="40" y="512"/>
                      </a:lnTo>
                      <a:moveTo>
                        <a:pt x="44" y="512"/>
                      </a:moveTo>
                      <a:lnTo>
                        <a:pt x="45" y="512"/>
                      </a:lnTo>
                      <a:lnTo>
                        <a:pt x="48" y="512"/>
                      </a:lnTo>
                      <a:lnTo>
                        <a:pt x="48" y="512"/>
                      </a:lnTo>
                      <a:moveTo>
                        <a:pt x="52" y="512"/>
                      </a:moveTo>
                      <a:lnTo>
                        <a:pt x="55" y="512"/>
                      </a:lnTo>
                      <a:lnTo>
                        <a:pt x="56" y="512"/>
                      </a:lnTo>
                      <a:moveTo>
                        <a:pt x="59" y="510"/>
                      </a:moveTo>
                      <a:lnTo>
                        <a:pt x="62" y="512"/>
                      </a:lnTo>
                      <a:lnTo>
                        <a:pt x="62" y="512"/>
                      </a:lnTo>
                      <a:moveTo>
                        <a:pt x="66" y="512"/>
                      </a:moveTo>
                      <a:lnTo>
                        <a:pt x="69" y="512"/>
                      </a:lnTo>
                      <a:lnTo>
                        <a:pt x="70" y="512"/>
                      </a:lnTo>
                      <a:moveTo>
                        <a:pt x="74" y="511"/>
                      </a:moveTo>
                      <a:lnTo>
                        <a:pt x="76" y="508"/>
                      </a:lnTo>
                      <a:lnTo>
                        <a:pt x="76" y="508"/>
                      </a:lnTo>
                      <a:moveTo>
                        <a:pt x="80" y="507"/>
                      </a:moveTo>
                      <a:lnTo>
                        <a:pt x="83" y="505"/>
                      </a:lnTo>
                      <a:lnTo>
                        <a:pt x="83" y="505"/>
                      </a:lnTo>
                      <a:moveTo>
                        <a:pt x="86" y="501"/>
                      </a:moveTo>
                      <a:lnTo>
                        <a:pt x="87" y="499"/>
                      </a:lnTo>
                      <a:lnTo>
                        <a:pt x="89" y="501"/>
                      </a:lnTo>
                      <a:moveTo>
                        <a:pt x="91" y="505"/>
                      </a:moveTo>
                      <a:lnTo>
                        <a:pt x="93" y="509"/>
                      </a:lnTo>
                      <a:moveTo>
                        <a:pt x="96" y="507"/>
                      </a:moveTo>
                      <a:lnTo>
                        <a:pt x="98" y="504"/>
                      </a:lnTo>
                      <a:lnTo>
                        <a:pt x="98" y="504"/>
                      </a:lnTo>
                      <a:moveTo>
                        <a:pt x="100" y="508"/>
                      </a:moveTo>
                      <a:lnTo>
                        <a:pt x="101" y="509"/>
                      </a:lnTo>
                      <a:lnTo>
                        <a:pt x="103" y="506"/>
                      </a:lnTo>
                      <a:moveTo>
                        <a:pt x="105" y="503"/>
                      </a:moveTo>
                      <a:lnTo>
                        <a:pt x="106" y="499"/>
                      </a:lnTo>
                      <a:moveTo>
                        <a:pt x="107" y="495"/>
                      </a:moveTo>
                      <a:lnTo>
                        <a:pt x="108" y="491"/>
                      </a:lnTo>
                      <a:moveTo>
                        <a:pt x="110" y="489"/>
                      </a:moveTo>
                      <a:lnTo>
                        <a:pt x="112" y="488"/>
                      </a:lnTo>
                      <a:lnTo>
                        <a:pt x="113" y="486"/>
                      </a:lnTo>
                      <a:moveTo>
                        <a:pt x="114" y="482"/>
                      </a:moveTo>
                      <a:lnTo>
                        <a:pt x="115" y="478"/>
                      </a:lnTo>
                      <a:moveTo>
                        <a:pt x="116" y="474"/>
                      </a:moveTo>
                      <a:lnTo>
                        <a:pt x="118" y="470"/>
                      </a:lnTo>
                      <a:moveTo>
                        <a:pt x="121" y="467"/>
                      </a:moveTo>
                      <a:lnTo>
                        <a:pt x="122" y="466"/>
                      </a:lnTo>
                      <a:lnTo>
                        <a:pt x="124" y="463"/>
                      </a:lnTo>
                      <a:moveTo>
                        <a:pt x="126" y="460"/>
                      </a:moveTo>
                      <a:lnTo>
                        <a:pt x="127" y="456"/>
                      </a:lnTo>
                      <a:moveTo>
                        <a:pt x="129" y="452"/>
                      </a:moveTo>
                      <a:lnTo>
                        <a:pt x="130" y="448"/>
                      </a:lnTo>
                      <a:moveTo>
                        <a:pt x="132" y="444"/>
                      </a:moveTo>
                      <a:lnTo>
                        <a:pt x="133" y="440"/>
                      </a:lnTo>
                      <a:lnTo>
                        <a:pt x="133" y="440"/>
                      </a:lnTo>
                      <a:moveTo>
                        <a:pt x="134" y="436"/>
                      </a:moveTo>
                      <a:lnTo>
                        <a:pt x="135" y="432"/>
                      </a:lnTo>
                      <a:moveTo>
                        <a:pt x="137" y="428"/>
                      </a:moveTo>
                      <a:lnTo>
                        <a:pt x="140" y="424"/>
                      </a:lnTo>
                      <a:lnTo>
                        <a:pt x="140" y="423"/>
                      </a:lnTo>
                      <a:moveTo>
                        <a:pt x="142" y="419"/>
                      </a:moveTo>
                      <a:lnTo>
                        <a:pt x="143" y="416"/>
                      </a:lnTo>
                      <a:lnTo>
                        <a:pt x="143" y="416"/>
                      </a:lnTo>
                      <a:moveTo>
                        <a:pt x="145" y="412"/>
                      </a:moveTo>
                      <a:lnTo>
                        <a:pt x="147" y="409"/>
                      </a:lnTo>
                      <a:lnTo>
                        <a:pt x="147" y="409"/>
                      </a:lnTo>
                      <a:moveTo>
                        <a:pt x="150" y="404"/>
                      </a:moveTo>
                      <a:lnTo>
                        <a:pt x="152" y="400"/>
                      </a:lnTo>
                      <a:moveTo>
                        <a:pt x="154" y="396"/>
                      </a:moveTo>
                      <a:lnTo>
                        <a:pt x="155" y="392"/>
                      </a:lnTo>
                      <a:moveTo>
                        <a:pt x="157" y="388"/>
                      </a:moveTo>
                      <a:lnTo>
                        <a:pt x="159" y="384"/>
                      </a:lnTo>
                      <a:moveTo>
                        <a:pt x="161" y="380"/>
                      </a:moveTo>
                      <a:lnTo>
                        <a:pt x="163" y="376"/>
                      </a:lnTo>
                      <a:moveTo>
                        <a:pt x="164" y="373"/>
                      </a:moveTo>
                      <a:lnTo>
                        <a:pt x="167" y="369"/>
                      </a:lnTo>
                      <a:moveTo>
                        <a:pt x="169" y="365"/>
                      </a:moveTo>
                      <a:lnTo>
                        <a:pt x="171" y="361"/>
                      </a:lnTo>
                      <a:lnTo>
                        <a:pt x="171" y="361"/>
                      </a:lnTo>
                      <a:moveTo>
                        <a:pt x="173" y="357"/>
                      </a:moveTo>
                      <a:lnTo>
                        <a:pt x="175" y="354"/>
                      </a:lnTo>
                      <a:lnTo>
                        <a:pt x="175" y="354"/>
                      </a:lnTo>
                      <a:moveTo>
                        <a:pt x="177" y="350"/>
                      </a:moveTo>
                      <a:lnTo>
                        <a:pt x="179" y="347"/>
                      </a:lnTo>
                      <a:lnTo>
                        <a:pt x="179" y="347"/>
                      </a:lnTo>
                      <a:moveTo>
                        <a:pt x="181" y="343"/>
                      </a:moveTo>
                      <a:lnTo>
                        <a:pt x="182" y="340"/>
                      </a:lnTo>
                      <a:lnTo>
                        <a:pt x="182" y="340"/>
                      </a:lnTo>
                      <a:moveTo>
                        <a:pt x="184" y="336"/>
                      </a:moveTo>
                      <a:lnTo>
                        <a:pt x="186" y="332"/>
                      </a:lnTo>
                      <a:moveTo>
                        <a:pt x="188" y="328"/>
                      </a:moveTo>
                      <a:lnTo>
                        <a:pt x="189" y="326"/>
                      </a:lnTo>
                      <a:lnTo>
                        <a:pt x="190" y="324"/>
                      </a:lnTo>
                      <a:moveTo>
                        <a:pt x="192" y="320"/>
                      </a:moveTo>
                      <a:lnTo>
                        <a:pt x="193" y="317"/>
                      </a:lnTo>
                      <a:lnTo>
                        <a:pt x="193" y="317"/>
                      </a:lnTo>
                      <a:moveTo>
                        <a:pt x="194" y="313"/>
                      </a:moveTo>
                      <a:lnTo>
                        <a:pt x="196" y="309"/>
                      </a:lnTo>
                      <a:lnTo>
                        <a:pt x="196" y="309"/>
                      </a:lnTo>
                      <a:moveTo>
                        <a:pt x="198" y="305"/>
                      </a:moveTo>
                      <a:lnTo>
                        <a:pt x="200" y="302"/>
                      </a:lnTo>
                      <a:lnTo>
                        <a:pt x="200" y="302"/>
                      </a:lnTo>
                      <a:moveTo>
                        <a:pt x="201" y="298"/>
                      </a:moveTo>
                      <a:lnTo>
                        <a:pt x="203" y="294"/>
                      </a:lnTo>
                      <a:moveTo>
                        <a:pt x="204" y="290"/>
                      </a:moveTo>
                      <a:lnTo>
                        <a:pt x="206" y="286"/>
                      </a:lnTo>
                      <a:moveTo>
                        <a:pt x="208" y="282"/>
                      </a:moveTo>
                      <a:lnTo>
                        <a:pt x="210" y="278"/>
                      </a:lnTo>
                      <a:moveTo>
                        <a:pt x="211" y="274"/>
                      </a:moveTo>
                      <a:lnTo>
                        <a:pt x="213" y="270"/>
                      </a:lnTo>
                      <a:moveTo>
                        <a:pt x="215" y="266"/>
                      </a:moveTo>
                      <a:lnTo>
                        <a:pt x="217" y="263"/>
                      </a:lnTo>
                      <a:lnTo>
                        <a:pt x="217" y="263"/>
                      </a:lnTo>
                      <a:moveTo>
                        <a:pt x="220" y="260"/>
                      </a:moveTo>
                      <a:lnTo>
                        <a:pt x="221" y="259"/>
                      </a:lnTo>
                      <a:lnTo>
                        <a:pt x="222" y="256"/>
                      </a:lnTo>
                      <a:moveTo>
                        <a:pt x="224" y="253"/>
                      </a:moveTo>
                      <a:lnTo>
                        <a:pt x="226" y="249"/>
                      </a:lnTo>
                      <a:moveTo>
                        <a:pt x="228" y="246"/>
                      </a:moveTo>
                      <a:lnTo>
                        <a:pt x="230" y="242"/>
                      </a:lnTo>
                      <a:moveTo>
                        <a:pt x="233" y="238"/>
                      </a:moveTo>
                      <a:lnTo>
                        <a:pt x="235" y="235"/>
                      </a:lnTo>
                      <a:lnTo>
                        <a:pt x="235" y="235"/>
                      </a:lnTo>
                      <a:moveTo>
                        <a:pt x="237" y="231"/>
                      </a:moveTo>
                      <a:lnTo>
                        <a:pt x="238" y="228"/>
                      </a:lnTo>
                      <a:lnTo>
                        <a:pt x="238" y="228"/>
                      </a:lnTo>
                      <a:moveTo>
                        <a:pt x="241" y="225"/>
                      </a:moveTo>
                      <a:lnTo>
                        <a:pt x="242" y="224"/>
                      </a:lnTo>
                      <a:lnTo>
                        <a:pt x="243" y="221"/>
                      </a:lnTo>
                      <a:moveTo>
                        <a:pt x="245" y="217"/>
                      </a:moveTo>
                      <a:lnTo>
                        <a:pt x="247" y="213"/>
                      </a:lnTo>
                      <a:moveTo>
                        <a:pt x="249" y="210"/>
                      </a:moveTo>
                      <a:lnTo>
                        <a:pt x="251" y="206"/>
                      </a:lnTo>
                      <a:moveTo>
                        <a:pt x="253" y="202"/>
                      </a:moveTo>
                      <a:lnTo>
                        <a:pt x="255" y="198"/>
                      </a:lnTo>
                      <a:moveTo>
                        <a:pt x="257" y="194"/>
                      </a:moveTo>
                      <a:lnTo>
                        <a:pt x="260" y="190"/>
                      </a:lnTo>
                      <a:lnTo>
                        <a:pt x="260" y="189"/>
                      </a:lnTo>
                      <a:moveTo>
                        <a:pt x="262" y="185"/>
                      </a:moveTo>
                      <a:lnTo>
                        <a:pt x="263" y="183"/>
                      </a:lnTo>
                      <a:lnTo>
                        <a:pt x="264" y="181"/>
                      </a:lnTo>
                      <a:moveTo>
                        <a:pt x="267" y="176"/>
                      </a:moveTo>
                      <a:lnTo>
                        <a:pt x="269" y="172"/>
                      </a:lnTo>
                      <a:moveTo>
                        <a:pt x="271" y="168"/>
                      </a:moveTo>
                      <a:lnTo>
                        <a:pt x="274" y="164"/>
                      </a:lnTo>
                      <a:lnTo>
                        <a:pt x="274" y="163"/>
                      </a:lnTo>
                      <a:moveTo>
                        <a:pt x="276" y="159"/>
                      </a:moveTo>
                      <a:lnTo>
                        <a:pt x="277" y="157"/>
                      </a:lnTo>
                      <a:lnTo>
                        <a:pt x="278" y="155"/>
                      </a:lnTo>
                      <a:moveTo>
                        <a:pt x="280" y="151"/>
                      </a:moveTo>
                      <a:lnTo>
                        <a:pt x="281" y="150"/>
                      </a:lnTo>
                      <a:lnTo>
                        <a:pt x="282" y="147"/>
                      </a:lnTo>
                      <a:moveTo>
                        <a:pt x="284" y="144"/>
                      </a:moveTo>
                      <a:lnTo>
                        <a:pt x="287" y="140"/>
                      </a:lnTo>
                      <a:moveTo>
                        <a:pt x="290" y="136"/>
                      </a:moveTo>
                      <a:lnTo>
                        <a:pt x="291" y="134"/>
                      </a:lnTo>
                      <a:lnTo>
                        <a:pt x="293" y="132"/>
                      </a:lnTo>
                      <a:moveTo>
                        <a:pt x="295" y="129"/>
                      </a:moveTo>
                      <a:lnTo>
                        <a:pt x="298" y="125"/>
                      </a:lnTo>
                      <a:lnTo>
                        <a:pt x="299" y="124"/>
                      </a:lnTo>
                      <a:moveTo>
                        <a:pt x="302" y="121"/>
                      </a:moveTo>
                      <a:lnTo>
                        <a:pt x="304" y="117"/>
                      </a:lnTo>
                      <a:moveTo>
                        <a:pt x="307" y="114"/>
                      </a:moveTo>
                      <a:lnTo>
                        <a:pt x="309" y="111"/>
                      </a:lnTo>
                      <a:lnTo>
                        <a:pt x="309" y="111"/>
                      </a:lnTo>
                      <a:moveTo>
                        <a:pt x="313" y="106"/>
                      </a:moveTo>
                      <a:lnTo>
                        <a:pt x="315" y="102"/>
                      </a:lnTo>
                      <a:moveTo>
                        <a:pt x="318" y="98"/>
                      </a:moveTo>
                      <a:lnTo>
                        <a:pt x="319" y="96"/>
                      </a:lnTo>
                      <a:lnTo>
                        <a:pt x="320" y="94"/>
                      </a:lnTo>
                      <a:moveTo>
                        <a:pt x="324" y="89"/>
                      </a:moveTo>
                      <a:lnTo>
                        <a:pt x="326" y="85"/>
                      </a:lnTo>
                      <a:lnTo>
                        <a:pt x="326" y="85"/>
                      </a:lnTo>
                      <a:moveTo>
                        <a:pt x="329" y="81"/>
                      </a:moveTo>
                      <a:lnTo>
                        <a:pt x="330" y="80"/>
                      </a:lnTo>
                      <a:lnTo>
                        <a:pt x="332" y="77"/>
                      </a:lnTo>
                      <a:moveTo>
                        <a:pt x="335" y="74"/>
                      </a:moveTo>
                      <a:lnTo>
                        <a:pt x="337" y="71"/>
                      </a:lnTo>
                      <a:lnTo>
                        <a:pt x="337" y="71"/>
                      </a:lnTo>
                      <a:moveTo>
                        <a:pt x="340" y="67"/>
                      </a:moveTo>
                      <a:lnTo>
                        <a:pt x="341" y="65"/>
                      </a:lnTo>
                      <a:lnTo>
                        <a:pt x="342" y="63"/>
                      </a:lnTo>
                      <a:moveTo>
                        <a:pt x="344" y="60"/>
                      </a:moveTo>
                      <a:lnTo>
                        <a:pt x="347" y="56"/>
                      </a:lnTo>
                      <a:moveTo>
                        <a:pt x="351" y="55"/>
                      </a:moveTo>
                      <a:lnTo>
                        <a:pt x="354" y="52"/>
                      </a:lnTo>
                      <a:moveTo>
                        <a:pt x="357" y="49"/>
                      </a:moveTo>
                      <a:lnTo>
                        <a:pt x="358" y="48"/>
                      </a:lnTo>
                      <a:lnTo>
                        <a:pt x="361" y="47"/>
                      </a:lnTo>
                      <a:moveTo>
                        <a:pt x="364" y="43"/>
                      </a:moveTo>
                      <a:lnTo>
                        <a:pt x="365" y="42"/>
                      </a:lnTo>
                      <a:lnTo>
                        <a:pt x="368" y="41"/>
                      </a:lnTo>
                      <a:moveTo>
                        <a:pt x="371" y="38"/>
                      </a:moveTo>
                      <a:lnTo>
                        <a:pt x="372" y="37"/>
                      </a:lnTo>
                      <a:lnTo>
                        <a:pt x="375" y="36"/>
                      </a:lnTo>
                      <a:moveTo>
                        <a:pt x="378" y="33"/>
                      </a:moveTo>
                      <a:lnTo>
                        <a:pt x="379" y="32"/>
                      </a:lnTo>
                      <a:lnTo>
                        <a:pt x="382" y="31"/>
                      </a:lnTo>
                      <a:moveTo>
                        <a:pt x="385" y="28"/>
                      </a:moveTo>
                      <a:lnTo>
                        <a:pt x="386" y="27"/>
                      </a:lnTo>
                      <a:lnTo>
                        <a:pt x="389" y="25"/>
                      </a:lnTo>
                      <a:moveTo>
                        <a:pt x="392" y="22"/>
                      </a:moveTo>
                      <a:lnTo>
                        <a:pt x="393" y="21"/>
                      </a:lnTo>
                      <a:lnTo>
                        <a:pt x="396" y="19"/>
                      </a:lnTo>
                      <a:moveTo>
                        <a:pt x="399" y="16"/>
                      </a:moveTo>
                      <a:lnTo>
                        <a:pt x="400" y="15"/>
                      </a:lnTo>
                      <a:lnTo>
                        <a:pt x="403" y="14"/>
                      </a:lnTo>
                      <a:moveTo>
                        <a:pt x="406" y="10"/>
                      </a:moveTo>
                      <a:lnTo>
                        <a:pt x="407" y="9"/>
                      </a:lnTo>
                      <a:lnTo>
                        <a:pt x="410" y="7"/>
                      </a:lnTo>
                      <a:moveTo>
                        <a:pt x="415" y="3"/>
                      </a:moveTo>
                      <a:lnTo>
                        <a:pt x="418" y="0"/>
                      </a:lnTo>
                      <a:lnTo>
                        <a:pt x="418" y="0"/>
                      </a:lnTo>
                      <a:moveTo>
                        <a:pt x="420" y="4"/>
                      </a:moveTo>
                      <a:lnTo>
                        <a:pt x="422" y="7"/>
                      </a:lnTo>
                      <a:lnTo>
                        <a:pt x="422" y="7"/>
                      </a:lnTo>
                      <a:moveTo>
                        <a:pt x="426" y="7"/>
                      </a:moveTo>
                      <a:lnTo>
                        <a:pt x="429" y="6"/>
                      </a:lnTo>
                      <a:lnTo>
                        <a:pt x="429" y="6"/>
                      </a:lnTo>
                      <a:moveTo>
                        <a:pt x="433" y="6"/>
                      </a:moveTo>
                      <a:lnTo>
                        <a:pt x="436" y="7"/>
                      </a:lnTo>
                      <a:lnTo>
                        <a:pt x="436" y="7"/>
                      </a:lnTo>
                      <a:moveTo>
                        <a:pt x="439" y="6"/>
                      </a:moveTo>
                      <a:lnTo>
                        <a:pt x="443" y="6"/>
                      </a:lnTo>
                      <a:lnTo>
                        <a:pt x="443" y="6"/>
                      </a:lnTo>
                      <a:moveTo>
                        <a:pt x="446" y="5"/>
                      </a:moveTo>
                      <a:lnTo>
                        <a:pt x="450" y="5"/>
                      </a:lnTo>
                      <a:lnTo>
                        <a:pt x="450" y="5"/>
                      </a:lnTo>
                      <a:moveTo>
                        <a:pt x="453" y="4"/>
                      </a:moveTo>
                      <a:lnTo>
                        <a:pt x="457" y="4"/>
                      </a:lnTo>
                      <a:lnTo>
                        <a:pt x="457" y="4"/>
                      </a:lnTo>
                      <a:moveTo>
                        <a:pt x="461" y="4"/>
                      </a:moveTo>
                      <a:lnTo>
                        <a:pt x="464" y="4"/>
                      </a:lnTo>
                      <a:lnTo>
                        <a:pt x="465" y="4"/>
                      </a:lnTo>
                      <a:moveTo>
                        <a:pt x="469" y="3"/>
                      </a:moveTo>
                      <a:lnTo>
                        <a:pt x="471" y="3"/>
                      </a:lnTo>
                      <a:lnTo>
                        <a:pt x="473" y="2"/>
                      </a:lnTo>
                      <a:moveTo>
                        <a:pt x="477" y="3"/>
                      </a:moveTo>
                      <a:lnTo>
                        <a:pt x="478" y="3"/>
                      </a:lnTo>
                      <a:lnTo>
                        <a:pt x="481" y="2"/>
                      </a:lnTo>
                      <a:lnTo>
                        <a:pt x="481" y="2"/>
                      </a:lnTo>
                      <a:moveTo>
                        <a:pt x="485" y="2"/>
                      </a:move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8" name="Freeform 134">
                  <a:extLst>
                    <a:ext uri="{FF2B5EF4-FFF2-40B4-BE49-F238E27FC236}">
                      <a16:creationId xmlns:a16="http://schemas.microsoft.com/office/drawing/2014/main" id="{FDFC4631-FCB3-443D-B348-145E2A67DB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35046" y="1411643"/>
                  <a:ext cx="3146425" cy="3443288"/>
                </a:xfrm>
                <a:custGeom>
                  <a:avLst/>
                  <a:gdLst>
                    <a:gd name="T0" fmla="*/ 8 w 487"/>
                    <a:gd name="T1" fmla="*/ 527 h 532"/>
                    <a:gd name="T2" fmla="*/ 16 w 487"/>
                    <a:gd name="T3" fmla="*/ 528 h 532"/>
                    <a:gd name="T4" fmla="*/ 26 w 487"/>
                    <a:gd name="T5" fmla="*/ 532 h 532"/>
                    <a:gd name="T6" fmla="*/ 37 w 487"/>
                    <a:gd name="T7" fmla="*/ 528 h 532"/>
                    <a:gd name="T8" fmla="*/ 44 w 487"/>
                    <a:gd name="T9" fmla="*/ 527 h 532"/>
                    <a:gd name="T10" fmla="*/ 54 w 487"/>
                    <a:gd name="T11" fmla="*/ 527 h 532"/>
                    <a:gd name="T12" fmla="*/ 61 w 487"/>
                    <a:gd name="T13" fmla="*/ 519 h 532"/>
                    <a:gd name="T14" fmla="*/ 68 w 487"/>
                    <a:gd name="T15" fmla="*/ 517 h 532"/>
                    <a:gd name="T16" fmla="*/ 79 w 487"/>
                    <a:gd name="T17" fmla="*/ 512 h 532"/>
                    <a:gd name="T18" fmla="*/ 89 w 487"/>
                    <a:gd name="T19" fmla="*/ 503 h 532"/>
                    <a:gd name="T20" fmla="*/ 96 w 487"/>
                    <a:gd name="T21" fmla="*/ 492 h 532"/>
                    <a:gd name="T22" fmla="*/ 100 w 487"/>
                    <a:gd name="T23" fmla="*/ 483 h 532"/>
                    <a:gd name="T24" fmla="*/ 106 w 487"/>
                    <a:gd name="T25" fmla="*/ 472 h 532"/>
                    <a:gd name="T26" fmla="*/ 115 w 487"/>
                    <a:gd name="T27" fmla="*/ 463 h 532"/>
                    <a:gd name="T28" fmla="*/ 121 w 487"/>
                    <a:gd name="T29" fmla="*/ 454 h 532"/>
                    <a:gd name="T30" fmla="*/ 128 w 487"/>
                    <a:gd name="T31" fmla="*/ 443 h 532"/>
                    <a:gd name="T32" fmla="*/ 134 w 487"/>
                    <a:gd name="T33" fmla="*/ 431 h 532"/>
                    <a:gd name="T34" fmla="*/ 142 w 487"/>
                    <a:gd name="T35" fmla="*/ 415 h 532"/>
                    <a:gd name="T36" fmla="*/ 147 w 487"/>
                    <a:gd name="T37" fmla="*/ 407 h 532"/>
                    <a:gd name="T38" fmla="*/ 156 w 487"/>
                    <a:gd name="T39" fmla="*/ 391 h 532"/>
                    <a:gd name="T40" fmla="*/ 163 w 487"/>
                    <a:gd name="T41" fmla="*/ 375 h 532"/>
                    <a:gd name="T42" fmla="*/ 168 w 487"/>
                    <a:gd name="T43" fmla="*/ 367 h 532"/>
                    <a:gd name="T44" fmla="*/ 173 w 487"/>
                    <a:gd name="T45" fmla="*/ 355 h 532"/>
                    <a:gd name="T46" fmla="*/ 178 w 487"/>
                    <a:gd name="T47" fmla="*/ 345 h 532"/>
                    <a:gd name="T48" fmla="*/ 182 w 487"/>
                    <a:gd name="T49" fmla="*/ 335 h 532"/>
                    <a:gd name="T50" fmla="*/ 187 w 487"/>
                    <a:gd name="T51" fmla="*/ 323 h 532"/>
                    <a:gd name="T52" fmla="*/ 192 w 487"/>
                    <a:gd name="T53" fmla="*/ 314 h 532"/>
                    <a:gd name="T54" fmla="*/ 199 w 487"/>
                    <a:gd name="T55" fmla="*/ 299 h 532"/>
                    <a:gd name="T56" fmla="*/ 206 w 487"/>
                    <a:gd name="T57" fmla="*/ 284 h 532"/>
                    <a:gd name="T58" fmla="*/ 213 w 487"/>
                    <a:gd name="T59" fmla="*/ 270 h 532"/>
                    <a:gd name="T60" fmla="*/ 220 w 487"/>
                    <a:gd name="T61" fmla="*/ 257 h 532"/>
                    <a:gd name="T62" fmla="*/ 227 w 487"/>
                    <a:gd name="T63" fmla="*/ 246 h 532"/>
                    <a:gd name="T64" fmla="*/ 235 w 487"/>
                    <a:gd name="T65" fmla="*/ 231 h 532"/>
                    <a:gd name="T66" fmla="*/ 241 w 487"/>
                    <a:gd name="T67" fmla="*/ 222 h 532"/>
                    <a:gd name="T68" fmla="*/ 249 w 487"/>
                    <a:gd name="T69" fmla="*/ 208 h 532"/>
                    <a:gd name="T70" fmla="*/ 255 w 487"/>
                    <a:gd name="T71" fmla="*/ 197 h 532"/>
                    <a:gd name="T72" fmla="*/ 260 w 487"/>
                    <a:gd name="T73" fmla="*/ 189 h 532"/>
                    <a:gd name="T74" fmla="*/ 266 w 487"/>
                    <a:gd name="T75" fmla="*/ 177 h 532"/>
                    <a:gd name="T76" fmla="*/ 274 w 487"/>
                    <a:gd name="T77" fmla="*/ 161 h 532"/>
                    <a:gd name="T78" fmla="*/ 280 w 487"/>
                    <a:gd name="T79" fmla="*/ 150 h 532"/>
                    <a:gd name="T80" fmla="*/ 285 w 487"/>
                    <a:gd name="T81" fmla="*/ 142 h 532"/>
                    <a:gd name="T82" fmla="*/ 294 w 487"/>
                    <a:gd name="T83" fmla="*/ 130 h 532"/>
                    <a:gd name="T84" fmla="*/ 303 w 487"/>
                    <a:gd name="T85" fmla="*/ 119 h 532"/>
                    <a:gd name="T86" fmla="*/ 310 w 487"/>
                    <a:gd name="T87" fmla="*/ 108 h 532"/>
                    <a:gd name="T88" fmla="*/ 317 w 487"/>
                    <a:gd name="T89" fmla="*/ 97 h 532"/>
                    <a:gd name="T90" fmla="*/ 324 w 487"/>
                    <a:gd name="T91" fmla="*/ 86 h 532"/>
                    <a:gd name="T92" fmla="*/ 332 w 487"/>
                    <a:gd name="T93" fmla="*/ 76 h 532"/>
                    <a:gd name="T94" fmla="*/ 340 w 487"/>
                    <a:gd name="T95" fmla="*/ 66 h 532"/>
                    <a:gd name="T96" fmla="*/ 347 w 487"/>
                    <a:gd name="T97" fmla="*/ 55 h 532"/>
                    <a:gd name="T98" fmla="*/ 357 w 487"/>
                    <a:gd name="T99" fmla="*/ 49 h 532"/>
                    <a:gd name="T100" fmla="*/ 365 w 487"/>
                    <a:gd name="T101" fmla="*/ 42 h 532"/>
                    <a:gd name="T102" fmla="*/ 376 w 487"/>
                    <a:gd name="T103" fmla="*/ 34 h 532"/>
                    <a:gd name="T104" fmla="*/ 385 w 487"/>
                    <a:gd name="T105" fmla="*/ 27 h 532"/>
                    <a:gd name="T106" fmla="*/ 392 w 487"/>
                    <a:gd name="T107" fmla="*/ 21 h 532"/>
                    <a:gd name="T108" fmla="*/ 404 w 487"/>
                    <a:gd name="T109" fmla="*/ 12 h 532"/>
                    <a:gd name="T110" fmla="*/ 413 w 487"/>
                    <a:gd name="T111" fmla="*/ 4 h 532"/>
                    <a:gd name="T112" fmla="*/ 419 w 487"/>
                    <a:gd name="T113" fmla="*/ 3 h 532"/>
                    <a:gd name="T114" fmla="*/ 429 w 487"/>
                    <a:gd name="T115" fmla="*/ 7 h 532"/>
                    <a:gd name="T116" fmla="*/ 438 w 487"/>
                    <a:gd name="T117" fmla="*/ 7 h 532"/>
                    <a:gd name="T118" fmla="*/ 449 w 487"/>
                    <a:gd name="T119" fmla="*/ 5 h 532"/>
                    <a:gd name="T120" fmla="*/ 461 w 487"/>
                    <a:gd name="T121" fmla="*/ 4 h 532"/>
                    <a:gd name="T122" fmla="*/ 470 w 487"/>
                    <a:gd name="T123" fmla="*/ 3 h 532"/>
                    <a:gd name="T124" fmla="*/ 480 w 487"/>
                    <a:gd name="T125" fmla="*/ 3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87" h="532">
                      <a:moveTo>
                        <a:pt x="4" y="526"/>
                      </a:moveTo>
                      <a:lnTo>
                        <a:pt x="5" y="526"/>
                      </a:lnTo>
                      <a:lnTo>
                        <a:pt x="8" y="527"/>
                      </a:lnTo>
                      <a:lnTo>
                        <a:pt x="8" y="527"/>
                      </a:lnTo>
                      <a:moveTo>
                        <a:pt x="12" y="527"/>
                      </a:moveTo>
                      <a:lnTo>
                        <a:pt x="16" y="528"/>
                      </a:lnTo>
                      <a:lnTo>
                        <a:pt x="16" y="528"/>
                      </a:lnTo>
                      <a:moveTo>
                        <a:pt x="19" y="530"/>
                      </a:moveTo>
                      <a:lnTo>
                        <a:pt x="23" y="531"/>
                      </a:lnTo>
                      <a:lnTo>
                        <a:pt x="23" y="531"/>
                      </a:lnTo>
                      <a:moveTo>
                        <a:pt x="26" y="532"/>
                      </a:moveTo>
                      <a:lnTo>
                        <a:pt x="30" y="531"/>
                      </a:lnTo>
                      <a:lnTo>
                        <a:pt x="30" y="531"/>
                      </a:lnTo>
                      <a:moveTo>
                        <a:pt x="34" y="530"/>
                      </a:moveTo>
                      <a:lnTo>
                        <a:pt x="37" y="528"/>
                      </a:lnTo>
                      <a:lnTo>
                        <a:pt x="37" y="528"/>
                      </a:lnTo>
                      <a:moveTo>
                        <a:pt x="40" y="527"/>
                      </a:moveTo>
                      <a:lnTo>
                        <a:pt x="44" y="527"/>
                      </a:lnTo>
                      <a:lnTo>
                        <a:pt x="44" y="527"/>
                      </a:lnTo>
                      <a:moveTo>
                        <a:pt x="48" y="527"/>
                      </a:moveTo>
                      <a:lnTo>
                        <a:pt x="51" y="528"/>
                      </a:lnTo>
                      <a:lnTo>
                        <a:pt x="51" y="528"/>
                      </a:lnTo>
                      <a:moveTo>
                        <a:pt x="54" y="527"/>
                      </a:moveTo>
                      <a:lnTo>
                        <a:pt x="58" y="526"/>
                      </a:lnTo>
                      <a:lnTo>
                        <a:pt x="58" y="526"/>
                      </a:lnTo>
                      <a:moveTo>
                        <a:pt x="60" y="522"/>
                      </a:moveTo>
                      <a:lnTo>
                        <a:pt x="61" y="519"/>
                      </a:lnTo>
                      <a:lnTo>
                        <a:pt x="61" y="519"/>
                      </a:lnTo>
                      <a:moveTo>
                        <a:pt x="65" y="519"/>
                      </a:moveTo>
                      <a:lnTo>
                        <a:pt x="68" y="517"/>
                      </a:lnTo>
                      <a:lnTo>
                        <a:pt x="68" y="517"/>
                      </a:lnTo>
                      <a:moveTo>
                        <a:pt x="72" y="516"/>
                      </a:moveTo>
                      <a:lnTo>
                        <a:pt x="75" y="514"/>
                      </a:lnTo>
                      <a:lnTo>
                        <a:pt x="75" y="514"/>
                      </a:lnTo>
                      <a:moveTo>
                        <a:pt x="79" y="512"/>
                      </a:moveTo>
                      <a:lnTo>
                        <a:pt x="82" y="509"/>
                      </a:lnTo>
                      <a:lnTo>
                        <a:pt x="82" y="509"/>
                      </a:lnTo>
                      <a:moveTo>
                        <a:pt x="86" y="507"/>
                      </a:moveTo>
                      <a:lnTo>
                        <a:pt x="89" y="503"/>
                      </a:lnTo>
                      <a:lnTo>
                        <a:pt x="89" y="502"/>
                      </a:lnTo>
                      <a:moveTo>
                        <a:pt x="91" y="498"/>
                      </a:moveTo>
                      <a:lnTo>
                        <a:pt x="93" y="494"/>
                      </a:lnTo>
                      <a:moveTo>
                        <a:pt x="96" y="492"/>
                      </a:moveTo>
                      <a:lnTo>
                        <a:pt x="97" y="491"/>
                      </a:lnTo>
                      <a:lnTo>
                        <a:pt x="98" y="488"/>
                      </a:lnTo>
                      <a:moveTo>
                        <a:pt x="100" y="484"/>
                      </a:moveTo>
                      <a:lnTo>
                        <a:pt x="100" y="483"/>
                      </a:lnTo>
                      <a:lnTo>
                        <a:pt x="101" y="480"/>
                      </a:lnTo>
                      <a:moveTo>
                        <a:pt x="103" y="476"/>
                      </a:moveTo>
                      <a:lnTo>
                        <a:pt x="104" y="475"/>
                      </a:lnTo>
                      <a:lnTo>
                        <a:pt x="106" y="472"/>
                      </a:lnTo>
                      <a:moveTo>
                        <a:pt x="109" y="468"/>
                      </a:moveTo>
                      <a:lnTo>
                        <a:pt x="111" y="466"/>
                      </a:lnTo>
                      <a:lnTo>
                        <a:pt x="112" y="465"/>
                      </a:lnTo>
                      <a:moveTo>
                        <a:pt x="115" y="463"/>
                      </a:moveTo>
                      <a:lnTo>
                        <a:pt x="118" y="461"/>
                      </a:lnTo>
                      <a:lnTo>
                        <a:pt x="118" y="461"/>
                      </a:lnTo>
                      <a:moveTo>
                        <a:pt x="120" y="457"/>
                      </a:moveTo>
                      <a:lnTo>
                        <a:pt x="121" y="454"/>
                      </a:lnTo>
                      <a:lnTo>
                        <a:pt x="121" y="454"/>
                      </a:lnTo>
                      <a:moveTo>
                        <a:pt x="125" y="450"/>
                      </a:moveTo>
                      <a:lnTo>
                        <a:pt x="127" y="446"/>
                      </a:lnTo>
                      <a:moveTo>
                        <a:pt x="128" y="443"/>
                      </a:moveTo>
                      <a:lnTo>
                        <a:pt x="130" y="439"/>
                      </a:lnTo>
                      <a:moveTo>
                        <a:pt x="132" y="435"/>
                      </a:moveTo>
                      <a:lnTo>
                        <a:pt x="132" y="434"/>
                      </a:lnTo>
                      <a:lnTo>
                        <a:pt x="134" y="431"/>
                      </a:lnTo>
                      <a:moveTo>
                        <a:pt x="136" y="427"/>
                      </a:moveTo>
                      <a:lnTo>
                        <a:pt x="138" y="423"/>
                      </a:lnTo>
                      <a:moveTo>
                        <a:pt x="140" y="419"/>
                      </a:moveTo>
                      <a:lnTo>
                        <a:pt x="142" y="415"/>
                      </a:lnTo>
                      <a:lnTo>
                        <a:pt x="142" y="415"/>
                      </a:lnTo>
                      <a:moveTo>
                        <a:pt x="145" y="411"/>
                      </a:moveTo>
                      <a:lnTo>
                        <a:pt x="146" y="410"/>
                      </a:lnTo>
                      <a:lnTo>
                        <a:pt x="147" y="407"/>
                      </a:lnTo>
                      <a:moveTo>
                        <a:pt x="149" y="403"/>
                      </a:moveTo>
                      <a:lnTo>
                        <a:pt x="152" y="399"/>
                      </a:lnTo>
                      <a:moveTo>
                        <a:pt x="154" y="395"/>
                      </a:moveTo>
                      <a:lnTo>
                        <a:pt x="156" y="391"/>
                      </a:lnTo>
                      <a:moveTo>
                        <a:pt x="157" y="387"/>
                      </a:moveTo>
                      <a:lnTo>
                        <a:pt x="159" y="383"/>
                      </a:lnTo>
                      <a:moveTo>
                        <a:pt x="161" y="379"/>
                      </a:moveTo>
                      <a:lnTo>
                        <a:pt x="163" y="375"/>
                      </a:lnTo>
                      <a:lnTo>
                        <a:pt x="163" y="375"/>
                      </a:lnTo>
                      <a:moveTo>
                        <a:pt x="166" y="371"/>
                      </a:moveTo>
                      <a:lnTo>
                        <a:pt x="167" y="369"/>
                      </a:lnTo>
                      <a:lnTo>
                        <a:pt x="168" y="367"/>
                      </a:lnTo>
                      <a:moveTo>
                        <a:pt x="169" y="363"/>
                      </a:moveTo>
                      <a:lnTo>
                        <a:pt x="170" y="361"/>
                      </a:lnTo>
                      <a:lnTo>
                        <a:pt x="171" y="359"/>
                      </a:lnTo>
                      <a:moveTo>
                        <a:pt x="173" y="355"/>
                      </a:moveTo>
                      <a:lnTo>
                        <a:pt x="174" y="354"/>
                      </a:lnTo>
                      <a:lnTo>
                        <a:pt x="175" y="351"/>
                      </a:lnTo>
                      <a:moveTo>
                        <a:pt x="177" y="347"/>
                      </a:moveTo>
                      <a:lnTo>
                        <a:pt x="178" y="345"/>
                      </a:lnTo>
                      <a:lnTo>
                        <a:pt x="179" y="343"/>
                      </a:lnTo>
                      <a:moveTo>
                        <a:pt x="181" y="339"/>
                      </a:moveTo>
                      <a:lnTo>
                        <a:pt x="181" y="338"/>
                      </a:lnTo>
                      <a:lnTo>
                        <a:pt x="182" y="335"/>
                      </a:lnTo>
                      <a:moveTo>
                        <a:pt x="184" y="331"/>
                      </a:moveTo>
                      <a:lnTo>
                        <a:pt x="185" y="329"/>
                      </a:lnTo>
                      <a:lnTo>
                        <a:pt x="186" y="327"/>
                      </a:lnTo>
                      <a:moveTo>
                        <a:pt x="187" y="323"/>
                      </a:moveTo>
                      <a:lnTo>
                        <a:pt x="188" y="321"/>
                      </a:lnTo>
                      <a:lnTo>
                        <a:pt x="189" y="319"/>
                      </a:lnTo>
                      <a:moveTo>
                        <a:pt x="191" y="315"/>
                      </a:moveTo>
                      <a:lnTo>
                        <a:pt x="192" y="314"/>
                      </a:lnTo>
                      <a:lnTo>
                        <a:pt x="193" y="311"/>
                      </a:lnTo>
                      <a:moveTo>
                        <a:pt x="195" y="307"/>
                      </a:moveTo>
                      <a:lnTo>
                        <a:pt x="197" y="303"/>
                      </a:lnTo>
                      <a:moveTo>
                        <a:pt x="199" y="299"/>
                      </a:moveTo>
                      <a:lnTo>
                        <a:pt x="201" y="295"/>
                      </a:lnTo>
                      <a:moveTo>
                        <a:pt x="202" y="292"/>
                      </a:moveTo>
                      <a:lnTo>
                        <a:pt x="204" y="288"/>
                      </a:lnTo>
                      <a:moveTo>
                        <a:pt x="206" y="284"/>
                      </a:moveTo>
                      <a:lnTo>
                        <a:pt x="208" y="280"/>
                      </a:lnTo>
                      <a:moveTo>
                        <a:pt x="209" y="277"/>
                      </a:moveTo>
                      <a:lnTo>
                        <a:pt x="211" y="273"/>
                      </a:lnTo>
                      <a:moveTo>
                        <a:pt x="213" y="270"/>
                      </a:moveTo>
                      <a:lnTo>
                        <a:pt x="215" y="266"/>
                      </a:lnTo>
                      <a:moveTo>
                        <a:pt x="217" y="262"/>
                      </a:moveTo>
                      <a:lnTo>
                        <a:pt x="220" y="258"/>
                      </a:lnTo>
                      <a:lnTo>
                        <a:pt x="220" y="257"/>
                      </a:lnTo>
                      <a:moveTo>
                        <a:pt x="222" y="253"/>
                      </a:moveTo>
                      <a:lnTo>
                        <a:pt x="223" y="252"/>
                      </a:lnTo>
                      <a:lnTo>
                        <a:pt x="225" y="249"/>
                      </a:lnTo>
                      <a:moveTo>
                        <a:pt x="227" y="246"/>
                      </a:moveTo>
                      <a:lnTo>
                        <a:pt x="229" y="242"/>
                      </a:lnTo>
                      <a:moveTo>
                        <a:pt x="230" y="239"/>
                      </a:moveTo>
                      <a:lnTo>
                        <a:pt x="233" y="235"/>
                      </a:lnTo>
                      <a:moveTo>
                        <a:pt x="235" y="231"/>
                      </a:moveTo>
                      <a:lnTo>
                        <a:pt x="237" y="228"/>
                      </a:lnTo>
                      <a:lnTo>
                        <a:pt x="237" y="228"/>
                      </a:lnTo>
                      <a:moveTo>
                        <a:pt x="240" y="224"/>
                      </a:moveTo>
                      <a:lnTo>
                        <a:pt x="241" y="222"/>
                      </a:lnTo>
                      <a:lnTo>
                        <a:pt x="242" y="220"/>
                      </a:lnTo>
                      <a:moveTo>
                        <a:pt x="244" y="216"/>
                      </a:moveTo>
                      <a:lnTo>
                        <a:pt x="247" y="212"/>
                      </a:lnTo>
                      <a:moveTo>
                        <a:pt x="249" y="208"/>
                      </a:moveTo>
                      <a:lnTo>
                        <a:pt x="251" y="204"/>
                      </a:lnTo>
                      <a:lnTo>
                        <a:pt x="251" y="204"/>
                      </a:lnTo>
                      <a:moveTo>
                        <a:pt x="253" y="200"/>
                      </a:moveTo>
                      <a:lnTo>
                        <a:pt x="255" y="197"/>
                      </a:lnTo>
                      <a:lnTo>
                        <a:pt x="255" y="197"/>
                      </a:lnTo>
                      <a:moveTo>
                        <a:pt x="258" y="193"/>
                      </a:moveTo>
                      <a:lnTo>
                        <a:pt x="259" y="191"/>
                      </a:lnTo>
                      <a:lnTo>
                        <a:pt x="260" y="189"/>
                      </a:lnTo>
                      <a:moveTo>
                        <a:pt x="262" y="185"/>
                      </a:moveTo>
                      <a:lnTo>
                        <a:pt x="262" y="184"/>
                      </a:lnTo>
                      <a:lnTo>
                        <a:pt x="264" y="181"/>
                      </a:lnTo>
                      <a:moveTo>
                        <a:pt x="266" y="177"/>
                      </a:moveTo>
                      <a:lnTo>
                        <a:pt x="268" y="173"/>
                      </a:lnTo>
                      <a:moveTo>
                        <a:pt x="270" y="169"/>
                      </a:moveTo>
                      <a:lnTo>
                        <a:pt x="272" y="165"/>
                      </a:lnTo>
                      <a:moveTo>
                        <a:pt x="274" y="161"/>
                      </a:moveTo>
                      <a:lnTo>
                        <a:pt x="276" y="157"/>
                      </a:lnTo>
                      <a:lnTo>
                        <a:pt x="276" y="157"/>
                      </a:lnTo>
                      <a:moveTo>
                        <a:pt x="278" y="153"/>
                      </a:moveTo>
                      <a:lnTo>
                        <a:pt x="280" y="150"/>
                      </a:lnTo>
                      <a:lnTo>
                        <a:pt x="280" y="150"/>
                      </a:lnTo>
                      <a:moveTo>
                        <a:pt x="282" y="146"/>
                      </a:moveTo>
                      <a:lnTo>
                        <a:pt x="283" y="144"/>
                      </a:lnTo>
                      <a:lnTo>
                        <a:pt x="285" y="142"/>
                      </a:lnTo>
                      <a:moveTo>
                        <a:pt x="287" y="139"/>
                      </a:moveTo>
                      <a:lnTo>
                        <a:pt x="289" y="135"/>
                      </a:lnTo>
                      <a:moveTo>
                        <a:pt x="292" y="132"/>
                      </a:moveTo>
                      <a:lnTo>
                        <a:pt x="294" y="130"/>
                      </a:lnTo>
                      <a:lnTo>
                        <a:pt x="295" y="129"/>
                      </a:lnTo>
                      <a:moveTo>
                        <a:pt x="297" y="126"/>
                      </a:moveTo>
                      <a:lnTo>
                        <a:pt x="300" y="123"/>
                      </a:lnTo>
                      <a:moveTo>
                        <a:pt x="303" y="119"/>
                      </a:moveTo>
                      <a:lnTo>
                        <a:pt x="304" y="117"/>
                      </a:lnTo>
                      <a:lnTo>
                        <a:pt x="306" y="115"/>
                      </a:lnTo>
                      <a:moveTo>
                        <a:pt x="308" y="112"/>
                      </a:moveTo>
                      <a:lnTo>
                        <a:pt x="310" y="108"/>
                      </a:lnTo>
                      <a:moveTo>
                        <a:pt x="313" y="104"/>
                      </a:moveTo>
                      <a:lnTo>
                        <a:pt x="315" y="101"/>
                      </a:lnTo>
                      <a:lnTo>
                        <a:pt x="315" y="101"/>
                      </a:lnTo>
                      <a:moveTo>
                        <a:pt x="317" y="97"/>
                      </a:moveTo>
                      <a:lnTo>
                        <a:pt x="318" y="96"/>
                      </a:lnTo>
                      <a:lnTo>
                        <a:pt x="320" y="93"/>
                      </a:lnTo>
                      <a:moveTo>
                        <a:pt x="322" y="90"/>
                      </a:moveTo>
                      <a:lnTo>
                        <a:pt x="324" y="86"/>
                      </a:lnTo>
                      <a:moveTo>
                        <a:pt x="327" y="83"/>
                      </a:moveTo>
                      <a:lnTo>
                        <a:pt x="329" y="81"/>
                      </a:lnTo>
                      <a:lnTo>
                        <a:pt x="330" y="80"/>
                      </a:lnTo>
                      <a:moveTo>
                        <a:pt x="332" y="76"/>
                      </a:moveTo>
                      <a:lnTo>
                        <a:pt x="335" y="72"/>
                      </a:lnTo>
                      <a:moveTo>
                        <a:pt x="338" y="69"/>
                      </a:moveTo>
                      <a:lnTo>
                        <a:pt x="340" y="66"/>
                      </a:lnTo>
                      <a:lnTo>
                        <a:pt x="340" y="66"/>
                      </a:lnTo>
                      <a:moveTo>
                        <a:pt x="342" y="62"/>
                      </a:moveTo>
                      <a:lnTo>
                        <a:pt x="343" y="60"/>
                      </a:lnTo>
                      <a:lnTo>
                        <a:pt x="345" y="58"/>
                      </a:lnTo>
                      <a:moveTo>
                        <a:pt x="347" y="55"/>
                      </a:moveTo>
                      <a:lnTo>
                        <a:pt x="350" y="55"/>
                      </a:lnTo>
                      <a:lnTo>
                        <a:pt x="351" y="54"/>
                      </a:lnTo>
                      <a:moveTo>
                        <a:pt x="354" y="51"/>
                      </a:moveTo>
                      <a:lnTo>
                        <a:pt x="357" y="49"/>
                      </a:lnTo>
                      <a:lnTo>
                        <a:pt x="357" y="49"/>
                      </a:lnTo>
                      <a:moveTo>
                        <a:pt x="362" y="45"/>
                      </a:moveTo>
                      <a:lnTo>
                        <a:pt x="364" y="43"/>
                      </a:lnTo>
                      <a:lnTo>
                        <a:pt x="365" y="42"/>
                      </a:lnTo>
                      <a:moveTo>
                        <a:pt x="368" y="40"/>
                      </a:moveTo>
                      <a:lnTo>
                        <a:pt x="371" y="38"/>
                      </a:lnTo>
                      <a:lnTo>
                        <a:pt x="371" y="38"/>
                      </a:lnTo>
                      <a:moveTo>
                        <a:pt x="376" y="34"/>
                      </a:moveTo>
                      <a:lnTo>
                        <a:pt x="378" y="33"/>
                      </a:lnTo>
                      <a:lnTo>
                        <a:pt x="380" y="32"/>
                      </a:lnTo>
                      <a:moveTo>
                        <a:pt x="383" y="29"/>
                      </a:moveTo>
                      <a:lnTo>
                        <a:pt x="385" y="27"/>
                      </a:lnTo>
                      <a:lnTo>
                        <a:pt x="386" y="26"/>
                      </a:lnTo>
                      <a:moveTo>
                        <a:pt x="389" y="24"/>
                      </a:moveTo>
                      <a:lnTo>
                        <a:pt x="392" y="21"/>
                      </a:lnTo>
                      <a:lnTo>
                        <a:pt x="392" y="21"/>
                      </a:lnTo>
                      <a:moveTo>
                        <a:pt x="397" y="17"/>
                      </a:moveTo>
                      <a:lnTo>
                        <a:pt x="399" y="16"/>
                      </a:lnTo>
                      <a:lnTo>
                        <a:pt x="401" y="15"/>
                      </a:lnTo>
                      <a:moveTo>
                        <a:pt x="404" y="12"/>
                      </a:moveTo>
                      <a:lnTo>
                        <a:pt x="406" y="9"/>
                      </a:lnTo>
                      <a:lnTo>
                        <a:pt x="406" y="9"/>
                      </a:lnTo>
                      <a:moveTo>
                        <a:pt x="410" y="7"/>
                      </a:moveTo>
                      <a:lnTo>
                        <a:pt x="413" y="4"/>
                      </a:lnTo>
                      <a:lnTo>
                        <a:pt x="413" y="4"/>
                      </a:lnTo>
                      <a:moveTo>
                        <a:pt x="416" y="1"/>
                      </a:moveTo>
                      <a:lnTo>
                        <a:pt x="417" y="0"/>
                      </a:lnTo>
                      <a:lnTo>
                        <a:pt x="419" y="3"/>
                      </a:lnTo>
                      <a:moveTo>
                        <a:pt x="421" y="7"/>
                      </a:moveTo>
                      <a:lnTo>
                        <a:pt x="424" y="7"/>
                      </a:lnTo>
                      <a:lnTo>
                        <a:pt x="425" y="7"/>
                      </a:lnTo>
                      <a:moveTo>
                        <a:pt x="429" y="7"/>
                      </a:moveTo>
                      <a:lnTo>
                        <a:pt x="431" y="7"/>
                      </a:lnTo>
                      <a:lnTo>
                        <a:pt x="433" y="7"/>
                      </a:lnTo>
                      <a:moveTo>
                        <a:pt x="437" y="7"/>
                      </a:moveTo>
                      <a:lnTo>
                        <a:pt x="438" y="7"/>
                      </a:lnTo>
                      <a:lnTo>
                        <a:pt x="441" y="6"/>
                      </a:lnTo>
                      <a:moveTo>
                        <a:pt x="445" y="6"/>
                      </a:moveTo>
                      <a:lnTo>
                        <a:pt x="449" y="5"/>
                      </a:lnTo>
                      <a:lnTo>
                        <a:pt x="449" y="5"/>
                      </a:lnTo>
                      <a:moveTo>
                        <a:pt x="453" y="5"/>
                      </a:moveTo>
                      <a:lnTo>
                        <a:pt x="456" y="5"/>
                      </a:lnTo>
                      <a:lnTo>
                        <a:pt x="457" y="5"/>
                      </a:lnTo>
                      <a:moveTo>
                        <a:pt x="461" y="4"/>
                      </a:moveTo>
                      <a:lnTo>
                        <a:pt x="463" y="4"/>
                      </a:lnTo>
                      <a:lnTo>
                        <a:pt x="465" y="3"/>
                      </a:lnTo>
                      <a:moveTo>
                        <a:pt x="469" y="3"/>
                      </a:moveTo>
                      <a:lnTo>
                        <a:pt x="470" y="3"/>
                      </a:lnTo>
                      <a:lnTo>
                        <a:pt x="473" y="3"/>
                      </a:lnTo>
                      <a:lnTo>
                        <a:pt x="473" y="3"/>
                      </a:lnTo>
                      <a:moveTo>
                        <a:pt x="477" y="3"/>
                      </a:moveTo>
                      <a:lnTo>
                        <a:pt x="480" y="3"/>
                      </a:lnTo>
                      <a:lnTo>
                        <a:pt x="481" y="3"/>
                      </a:lnTo>
                      <a:moveTo>
                        <a:pt x="485" y="3"/>
                      </a:move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72BB74C5-88A9-4D58-9A3A-C77F2C8EA0BD}"/>
                  </a:ext>
                </a:extLst>
              </p:cNvPr>
              <p:cNvSpPr txBox="1"/>
              <p:nvPr/>
            </p:nvSpPr>
            <p:spPr>
              <a:xfrm>
                <a:off x="8127136" y="4975239"/>
                <a:ext cx="1565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de-DE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DF8DC9B1-A0AA-4BDD-9250-A81252072F4D}"/>
                  </a:ext>
                </a:extLst>
              </p:cNvPr>
              <p:cNvSpPr txBox="1"/>
              <p:nvPr/>
            </p:nvSpPr>
            <p:spPr>
              <a:xfrm>
                <a:off x="7132090" y="4665531"/>
                <a:ext cx="338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273B88D1-F105-402F-BF1B-DA23E076D606}"/>
                  </a:ext>
                </a:extLst>
              </p:cNvPr>
              <p:cNvSpPr txBox="1"/>
              <p:nvPr/>
            </p:nvSpPr>
            <p:spPr>
              <a:xfrm>
                <a:off x="7450267" y="4670333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8B08FDE6-830E-4C05-8FB1-CAF73F2EDE89}"/>
                  </a:ext>
                </a:extLst>
              </p:cNvPr>
              <p:cNvSpPr txBox="1"/>
              <p:nvPr/>
            </p:nvSpPr>
            <p:spPr>
              <a:xfrm>
                <a:off x="7841660" y="4677259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92A3BC88-6D07-4610-8441-95827511E5B3}"/>
                  </a:ext>
                </a:extLst>
              </p:cNvPr>
              <p:cNvSpPr txBox="1"/>
              <p:nvPr/>
            </p:nvSpPr>
            <p:spPr>
              <a:xfrm>
                <a:off x="8243444" y="4673794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968A9CA4-C880-49DE-B669-AEA767E863E1}"/>
                  </a:ext>
                </a:extLst>
              </p:cNvPr>
              <p:cNvSpPr txBox="1"/>
              <p:nvPr/>
            </p:nvSpPr>
            <p:spPr>
              <a:xfrm>
                <a:off x="8614055" y="4670329"/>
                <a:ext cx="463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80</a:t>
                </a:r>
              </a:p>
            </p:txBody>
          </p:sp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C72D0DB7-D056-488F-BD60-3BECB260549A}"/>
                  </a:ext>
                </a:extLst>
              </p:cNvPr>
              <p:cNvSpPr txBox="1"/>
              <p:nvPr/>
            </p:nvSpPr>
            <p:spPr>
              <a:xfrm>
                <a:off x="8941472" y="4677255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BE200689-3E1C-42F9-9ABE-488A6174C2FD}"/>
                  </a:ext>
                </a:extLst>
              </p:cNvPr>
              <p:cNvSpPr txBox="1"/>
              <p:nvPr/>
            </p:nvSpPr>
            <p:spPr>
              <a:xfrm>
                <a:off x="9312083" y="4673790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00C4EF2E-1B01-4E50-A96D-1147ECFE2DE4}"/>
                  </a:ext>
                </a:extLst>
              </p:cNvPr>
              <p:cNvSpPr txBox="1"/>
              <p:nvPr/>
            </p:nvSpPr>
            <p:spPr>
              <a:xfrm>
                <a:off x="9693075" y="4680284"/>
                <a:ext cx="548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140</a:t>
                </a:r>
              </a:p>
            </p:txBody>
          </p:sp>
        </p:grp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60F4225-66A3-440D-87FE-E49B4F2B8472}"/>
                </a:ext>
              </a:extLst>
            </p:cNvPr>
            <p:cNvSpPr/>
            <p:nvPr/>
          </p:nvSpPr>
          <p:spPr>
            <a:xfrm>
              <a:off x="5183491" y="2042445"/>
              <a:ext cx="184228" cy="256629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E2EC2273-8DE1-49A2-9674-3F0F9F0F292B}"/>
                </a:ext>
              </a:extLst>
            </p:cNvPr>
            <p:cNvSpPr/>
            <p:nvPr/>
          </p:nvSpPr>
          <p:spPr>
            <a:xfrm>
              <a:off x="8213243" y="1366365"/>
              <a:ext cx="184284" cy="323349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621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Juliano Sarmento Cabral</dc:creator>
  <cp:lastModifiedBy>Juliano Sarmento Cabral</cp:lastModifiedBy>
  <cp:revision>8</cp:revision>
  <dcterms:created xsi:type="dcterms:W3CDTF">2020-02-02T10:53:24Z</dcterms:created>
  <dcterms:modified xsi:type="dcterms:W3CDTF">2020-02-03T09:31:41Z</dcterms:modified>
</cp:coreProperties>
</file>