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59"/>
  </p:normalViewPr>
  <p:slideViewPr>
    <p:cSldViewPr snapToGrid="0" snapToObjects="1">
      <p:cViewPr>
        <p:scale>
          <a:sx n="92" d="100"/>
          <a:sy n="92"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6:31:27.570"/>
    </inkml:context>
    <inkml:brush xml:id="br0">
      <inkml:brushProperty name="width" value="0.02646" units="cm"/>
      <inkml:brushProperty name="height" value="0.02646" units="cm"/>
    </inkml:brush>
  </inkml:definitions>
  <inkml:trace contextRef="#ctx0" brushRef="#br0">287 173 24575,'-10'0'0,"-19"9"0,18-7 0,-16 10 0,24-11 0,-3 5 0,4-6 0,1 2 0,-2-2 0,2 2 0,-1-2 0,1 3 0,-2-3 0,2 2 0,-1-2 0,-1 2 0,1-1 0,0 1 0,1 0 0,-2-2 0,2 2 0,-1-2 0,-1 3 0,1-2 0,0 0 0,-1 1 0,1-2 0,0 3 0,1-2 0,-2 0 0,2 1 0,-1-2 0,1 3 0,-2-3 0,3 2 0,-2-2 0,2 2 0,-2-2 0,2 3 0,-2-2 0,1 0 0,1 1 0,-2-1 0,2 2 0,-2-1 0,2 0 0,-3 0 0,3 0 0,-2-1 0,1 1 0,0 1 0,-2-1 0,2 0 0,0 1 0,-1-1 0,2 0 0,-2 1 0,1-2 0,1 1 0,-1-1 0,0 2 0,1-1 0,-1 0 0,0 0 0,1 0 0,-2-1 0,1 1 0,1 1 0,-1-1 0,1 0 0,-1 1 0,1-1 0,-1 0 0,0 0 0,1 0 0,-2-1 0,2 1 0,-1 1 0,1-1 0,-1 0 0,1 1 0,0-1 0,0 0 0,0 1 0,0-1 0,0 0 0,0 1 0,0-1 0,0 0 0,-1 1 0,1-1 0,-2 0 0,2 1 0,-2-1 0,1 0 0,1 1 0,-1-1 0,0-1 0,1 2 0,-1-2 0,0 1 0,1 0 0,-3 0 0,3 0 0,-1-1 0,0 1 0,0 1 0,0-1 0,-2-1 0,3 2 0,-2-2 0,1 0 0,0 1 0,-2-2 0,2 3 0,-1-3 0,1 2 0,-2-2 0,2 2 0,-1-2 0,1 3 0,-2-3 0,2 1 0,-1 0 0,-1-1 0,1 2 0,0-2 0,-1 3 0,1-3 0,1 2 0,-1-2 0,0 2 0,0-1 0,0 1 0,1 0 0,-2-1 0,2 0 0,-1 2 0,1-2 0,-2 0 0,3 1 0,-2-1 0,1 1 0,0 0 0,-2-1 0,3 1 0,-2 0 0,2 0 0,-1-1 0,0 1 0,1 1 0,-2-1 0,2 0 0,-1 0 0,1 0 0,-1-1 0,1 1 0,0 1 0,0-1 0,0 0 0,0 1 0,0-1 0,0 0 0,0 1 0,0-1 0,0 0 0,0 1 0,0-1 0,0 0 0,0 1 0,0-1 0,0 0 0,0 1 0,0-1 0,0 0 0,0 1 0,0-1 0,0 0 0,0 1 0,0-1 0,0 0 0,0 1 0,0-1 0,0 0 0,0 1 0,0-1 0,0 0 0,0 1 0,-1-1 0,1 0 0,-1 1 0,1-1 0,0 0 0,0 1 0,-1-1 0,1 0 0,-2 1 0,2-1 0,0 0 0,0 1 0,0-1 0,0 0 0,-1 0 0,1 0 0,-1-1 0,1 1 0,0 1 0,0-1 0,-1 0 0,1 1 0,-1-1 0,1 0 0,0 1 0,0-1 0,0 0 0,0 1 0,0-1 0,0 0 0,0 1 0,0-1 0,0 0 0,-1 1 0,1-1 0,-2 0 0,2 1 0,0-1 0,0 0 0,0 1 0,0-1 0,0 0 0,0 1 0,0-1 0,0 0 0,0 1 0,0-1 0,0 0 0,0 1 0,0-1 0,0 0 0,0 1 0,0-1 0,0 0 0,0 1 0,0-1 0,0 0 0,0 1 0,0-1 0,0 0 0,0 1 0,0-1 0,0 0 0,0 1 0,0-1 0,0 0 0,0 1 0,0-1 0,0 0 0,0 1 0,0-1 0,0 0 0,0 1 0,2-1 0,-2 0 0,1 1 0,-1-1 0,1 0 0,-1 1 0,1-1 0,-1 0 0,1 1 0,-1-1 0,1 0 0,-1 1 0,0-1 0,2 0 0,-2 1 0,1-1 0,-1 0 0,0 1 0,1-1 0,-1 0 0,1 1 0,0-2 0,-1 1 0,1-1 0,1 2 0,-2-1 0,1 0 0,0 0 0,-1 0 0,1-1 0,0 0 0,-1 2 0,3-3 0,-3 2 0,2-1 0,-2 1 0,2 0 0,-2 0 0,3-1 0,-3 1 0,2 0 0,-1 0 0,1-1 0,1 0 0,-2 2 0,1-3 0,-1 1 0,2-1 0,-1 0 0,0 0 0,1 0 0,-1 0 0,0 0 0,1 0 0,-1 0 0,0 0 0,1 0 0,-1 0 0,0 0 0,1 0 0,-1 0 0,0 0 0,1 0 0,-1 0 0,0 0 0,1 0 0,-1 0 0,0 0 0,1 0 0,-1 0 0,-1-1 0,2 1 0,-2-2 0,1 1 0,0 1 0,1-2 0,-1 2 0,0-2 0,1 2 0,-1-3 0,0 3 0,0-2 0,0 2 0,-1-1 0,1 0 0,1-1 0,-1 1 0,-1-1 0,2 2 0,-2-2 0,1 0 0,0 0 0,1 1 0,-2-1 0,1 2 0,-2-3 0,3 3 0,-3-2 0,2 2 0,-2-2 0,2 2 0,-1-3 0,2 3 0,-2-2 0,1 1 0,-1 0 0,1-2 0,0 3 0,-1-1 0,1 1 0,1 0 0,-1-1 0,0 1 0,1-1 0,-1 1 0,0 0 0,1 0 0,-1 0 0,0 0 0,1 0 0,-1 0 0,0 0 0,1 0 0,-1 0 0,0 0 0,1 0 0,-1 0 0,0 0 0,1 0 0,-1 0 0,0 0 0,1 0 0,-1 0 0,0 0 0,1 0 0,-1 0 0,0 0 0,1 0 0,-1 0 0,0 0 0,1 0 0,-2 1 0,1-1 0,-2 2 0,3-2 0,-2 3 0,1-2 0,0 0 0,1 1 0,-1-2 0,0 3 0,1-3 0,-1 2 0,0-2 0,0 2 0,0-2 0,-2 3 0,2-3 0,-1 1 0,1 0 0,0-1 0,-1 2 0,1-2 0,1 3 0,-1-3 0,0 2 0,1-2 0,-1 2 0,0-2 0,1 3 0,-1-2 0,0 0 0,1 0 0,-2 0 0,1-1 0,-1 3 0,2-2 0,-1 0 0,0 1 0,1-2 0,-2 3 0,1-3 0,-1 2 0,2-2 0,-1 2 0,0-2 0,1 1 0,-1 1 0,0-2 0,1 2 0,-1-2 0,0 1 0,1 0 0,-1-1 0,0 3 0,1-2 0,0 0 0,0 1 0,3-1 0,-2 1 0,1 0 0,0-2 0,-2 2 0,1-1 0,1 1 0,-1-2 0,0 2 0,0-2 0,-1 3 0,2-2 0,-2 0 0,0 0 0,1 1 0,-2-2 0,2 2 0,-2-2 0,0 1 0,1 0 0,0 0 0,0 1 0,1-2 0,-1 1 0,0-1 0,0 1 0,1-1 0,-2 1 0,2 0 0,0 0 0,-2 0 0,2-1 0,-1 1 0,0-1 0,2 1 0,-3-1 0,3 1 0,-2 0 0,1 0 0,-1-1 0,2 0 0,-1 1 0,1-1 0,-1 1 0,0-1 0,0 0 0,1 0 0,-1 0 0,1 0 0,-1 1 0,0 0 0,0 0 0,0-1 0,0 0 0,1 0 0,-3 0 0,3 0 0,-2 0 0,2 0 0,-3 0 0,3 0 0,0 0 0,-1 0 0,1 0 0,-3 0 0,1 0 0,0 0 0,1 0 0,-2 0 0,0 0 0,1 0 0,-1 0 0,0 0 0,1 0 0,-1 0 0,0 0 0,1 0 0,-1 0 0,0 0 0,2 0 0,-1 0 0,1 0 0,-1 0 0,0 0 0,-1 0 0,2 0 0,-1 0 0,0 0 0,-1 0 0,2 0 0,-1 0 0,0 0 0,0 0 0,0 0 0,0 0 0,0 0 0,0 0 0,-1 0 0,0 0 0,2 0 0,-1 0 0,1 0 0,0 0 0,-2-1 0,0 0 0,1 0 0,-1 0 0,0 1 0,1-2 0,-1 2 0,0-1 0,1 1 0,-2-1 0,1 0 0,-1-1 0,2 2 0,-1-2 0,0 2 0,1-1 0,-1 0 0,-1-1 0,1 1 0,0-1 0,-1 1 0,1-1 0,-1 0 0,2 1 0,-1 0 0,-1-1 0,1 0 0,0 1 0,0-1 0,0 1 0,1-2 0,-2 1 0,1 0 0,-1-1 0,2 1 0,-1 0 0,0-1 0,1 1 0,-1 0 0,-1-1 0,1 2 0,0-1 0,-1 1 0,1-1 0,-1 0 0,1 1 0,0 0 0,-1-1 0,1 0 0,1 0 0,-1 1 0,-1-1 0,1 1 0,0-1 0,-1 1 0,1 0 0,-1-1 0,2 0 0,-1 1 0,0-1 0,1 1 0,-1-2 0,0 2 0,1-1 0,-2 1 0,1-2 0,-1 2 0,2-1 0,-1 1 0,0-2 0,1 2 0,-1-1 0,0 1 0,1-2 0,-1 1 0,0 1 0,1-1 0,-1 0 0,0 1 0,1-1 0,-1 1 0,0-2 0,1 2 0,-1 0 0,0 0 0,1 1 0,-1-2 0,0 1 0,1-1 0,-1 2 0,0-1 0,0 0 0,0 1 0,-1-1 0,1 1 0,1 0 0,-2-1 0,1 0 0,-1 0 0,1 0 0,0 1 0,-1-1 0,0 0 0,1 1 0,0-1 0,0 1 0,0 0 0,1 0 0,-2-1 0,1 0 0,-1 0 0,2 0 0,-1 1 0,-1-2 0,1 2 0,-1-2 0,1 1 0,-1-1 0,0 1 0,1-1 0,0-1 0,0 2 0,0-1 0,1 1 0,-1-2 0,-1 1 0,1 1 0,0-1 0,-1 0 0,1 1 0,-2-1 0,2 1 0,0-2 0,-1 1 0,1 0 0,-1-1 0,1 1 0,0 0 0,-1-1 0,0 1 0,1 0 0,0-1 0,-1 1 0,1 0 0,-2-1 0,2 1 0,-1 0 0,1 0 0,-2 0 0,1 1 0,0 0 0,-1-1 0,1 0 0,0 0 0,0 0 0,0-1 0,-1 1 0,0 0 0,0-1 0,0 1 0,0 0 0,0-1 0,0 1 0,0-1 0,0 0 0,0-2 0,0 1 0,0 0 0,0 0 0,0 0 0,0-1 0,0 0 0,0 1 0,0 0 0,0 1 0,0 0 0,0 0 0,1 1 0,-1 0 0,1 1 0,0 0 0,0 0 0,2 1 0,-1 0 0,0 0 0,1-1 0,-1 0 0,-1-1 0,1 2 0,0-2 0,0 1 0,0-1 0,1 0 0,-1 1 0,0 0 0,1-1 0,-1 1 0,-1-1 0,1 1 0,0 0 0,0-1 0,0 1 0,0-1 0,0 2 0,-1-2 0,0 1 0,1-1 0,-1 0 0,1 2 0,-2-2 0,2 2 0,-2-2 0,2 1 0,-1-1 0,1 2 0,-1-2 0,1 1 0,0-2 0,0 1 0,-1 1 0,0-1 0,1 0 0,0 0 0,0 1 0,0-1 0,1 1 0,-2-1 0,1 1 0,-1-1 0,2-1 0,-2 1 0,1 1 0,-1-1 0,1 0 0,0 1 0,-2-1 0,2 1 0,-2-2 0,2 2 0,-1-1 0,1 2 0,-1-2 0,1 0 0,0 0 0,0 0 0,-1-1 0,0 1 0,1 0 0,-1-1 0,1 1 0,-2 0 0,2-1 0,-2 1 0,1 0 0,0-1 0,0 1 0,0 0 0,-1-1 0,0 1 0,0 0 0,1-1 0,-1 1 0,1 0 0,-1-1 0,0 1 0,1 0 0,-1-1 0,1 1 0,-1 0 0,0-1 0,0 1 0,0 0 0,0-1 0,0 1 0,0 0 0,0-1 0,0 1 0,0 0 0,0-1 0,0 1 0,0 0 0,0-2 0,0 1 0,0 0 0,0-1 0,0 2 0,0-2 0,0 2 0,0 0 0,0-1 0,0 1 0,0 0 0,0-1 0,0 1 0,0 0 0,0-1 0,0 1 0,0 0 0,0-1 0,0 0 0,0 0 0,0 0 0,0 0 0,0 1 0,0 0 0,0-1 0,0 0 0,0 0 0,0 0 0,0 0 0,0 1 0,-1 0 0,1-1 0,-1 1 0,1 0 0,-1-1 0,1 1 0,-1 0 0,1-1 0,0 1 0,-1 0 0,0-1 0,0 1 0,1 0 0,0-1 0,-1 2 0,1-1 0,-1 1 0,1-2 0,-1 2 0,1-1 0,-1 1 0,1-2 0,-1 2 0,0-1 0,0 1 0,0-1 0,1 0 0,-2 1 0,2-1 0,-2 0 0,1 0 0,0 1 0,1-1 0,-1 0 0,1 0 0,-1 1 0,0 0 0,1-1 0,-2 1 0,0 0 0,1 0 0,-1 1 0,1-1 0,-2 1 0,1 0 0,0 0 0,-1 0 0,1 0 0,0-1 0,-1 1 0,1-1 0,0 1 0,-1 0 0,1 0 0,0 0 0,-1 0 0,1 0 0,0 0 0,-1 0 0,1-1 0,0 0 0,-1-1 0,1 2 0,0-1 0,-1 0 0,1 1 0,1-2 0,-1 1 0,0-1 0,0 1 0,0 0 0,-2-1 0,2 0 0,-2 0 0,2 1 0,0-1 0,-1 1 0,2-1 0,-1 2 0,1-2 0,-2 2 0,1-2 0,0 1 0,0-1 0,0 2 0,1-2 0,-1 2 0,-1-2 0,1 0 0,0 1 0,-1-1 0,1 1 0,0-2 0,-1 2 0,2-1 0,-1 1 0,-1-1 0,1 0 0,-2 2 0,2-2 0,0 2 0,-1-2 0,1 0 0,0 1 0,-1-1 0,1 2 0,0-2 0,-1 1 0,1 0 0,0 0 0,-1 1 0,1-2 0,0 2 0,-1-1 0,1 0 0,0 0 0,-1 0 0,1 0 0,0 1 0,-1-1 0,1 0 0,1 0 0,-1-1 0,0 0 0,0 2 0,0-1 0,-1 0 0,1 0 0,0-1 0,-1 1 0,1 0 0,0 1 0,-1-2 0,1 2 0,0-1 0,-1 0 0,1 0 0,1-1 0,-1 2 0,0-1 0,0 0 0,0 1 0,-1-1 0,2 0 0,-1 0 0,1-1 0,-2 2 0,1-2 0,0 2 0,-1-2 0,1 1 0,0-1 0,-1 2 0,1-2 0,0 1 0,-1-1 0,1 0 0,0 1 0,-1 0 0,2-1 0,-1 1 0,1-1 0,-2 2 0,1-2 0,0 1 0,-1-2 0,1 2 0,0-1 0,-1 2 0,1-2 0,0 1 0,0-1 0,0 1 0,1 0 0,-1-1 0,-1 1 0,1-1 0,0 1 0,-1 0 0,1 0 0,0 0 0,-1 0 0,2-1 0,-1 2 0,1-2 0,-2 1 0,1-1 0,0 0 0,-1 2 0,1-1 0,0 0 0,-1 1 0,1-1 0,0 0 0,-1 0 0,1-1 0,0 2 0,-1-1 0,1 0 0,0 1 0,-1-1 0,1 0 0,0 0 0,-1 0 0,1 0 0,0 1 0,-1-1 0,1 0 0,0 1 0,-2-1 0,1 1 0,0-1 0,1 0 0,-1 0 0,1 1 0,0 0 0,-1-1 0,1 1 0,0-1 0,0 0 0,0 1 0,1-1 0,-1 1 0,-1 0 0,1 0 0,1-1 0,-2 0 0,2 0 0,-1 0 0,0 1 0,-1-1 0,1 0 0,0 1 0,-1-2 0,1 1 0,0 0 0,-1 0 0,1 1 0,0-1 0,-1 0 0,1 1 0,0-1 0,0 0 0,0 0 0,1 0 0,0 0 0,-2 1 0,2-2 0,-1 2 0,0-1 0,-1 1 0,1 0 0,1-1 0,-2 0 0,2 0 0,-1 1 0,0 0 0,-1 0 0,1 0 0,0 0 0,-1 0 0,1 0 0,0 0 0,-1 0 0,1 0 0,-2 0 0,2 0 0,-2 0 0,2 0 0,-1 0 0,1 0 0,0 0 0,-1 0 0,1 0 0,0 0 0,-1 0 0,1 0 0,0 0 0,-1 0 0,1 0 0,0 0 0,-1 0 0,1 0 0,0 0 0,-1 0 0,1 0 0,0 0 0,-1 0 0,1 0 0,0 0 0,-1 0 0,1 0 0,0 0 0,1 1 0,-2 0 0,2 1 0,-1-1 0,-1 0 0,1 1 0,0 0 0,-1 0 0,2 0 0,0 1 0,1-1 0,0 0 0,0 1 0,-1-1 0,1 0 0,-1 1 0,0-1 0,-1-1 0,0 1 0,1 0 0,-1-1 0,0 1 0,0-2 0,0 2 0,1 0 0,-2 0 0,2-1 0,-1 1 0,-1 0 0,1-1 0,0 1 0,-1-2 0,1 2 0,-1 0 0,0 0 0,-1 0 0,2 0 0,0-2 0,0 2 0,0-2 0,1 1 0,-1-1 0,0 1 0,0 0 0,0 0 0,-1 0 0,0-1 0,0 1 0,1 0 0,0-1 0,-1 1 0,1 0 0,0 0 0,-1 0 0,1 0 0,0-1 0,-1 2 0,1-1 0,0 1 0,-1-1 0,1 0 0,0-1 0,-1 2 0,1-2 0,0 1 0,-1 0 0,2 1 0,-1-1 0,2 1 0,-2-2 0,0 1 0,1 0 0,-1 0 0,1 0 0,-2 0 0,1 0 0,0 0 0,-1 0 0,2 0 0,-1 0 0,1 1 0,-2-2 0,2 2 0,-1-2 0,1 1 0,-1 0 0,0 0 0,1 0 0,-1-1 0,0 1 0,0-1 0,1 1 0,0 0 0,-1-1 0,0 2 0,0 0 0,0 0 0,-1-1 0,1 1 0,0 0 0,-1 0 0,1-1 0,1 1 0,-1-1 0,1 1 0,-1-2 0,2 2 0,-2-2 0,1 1 0,-2-1 0,2 1 0,-1 0 0,2 1 0,-2-2 0,1 2 0,-1-2 0,2 2 0,-2-1 0,1 0 0,-2-1 0,1 0 0,0 0 0,-1 0 0,1 0 0,0 0 0,-1 0 0,2 1 0,-1-1 0,1 2 0,-2-2 0,1 2 0,0-1 0,-1 0 0,0-1 0,0 0 0,0 0 0,1 1 0,0-1 0,1 1 0,0 0 0,-1 0 0,0 1 0,1 0 0,-1-1 0,1 0 0,-1 1 0,1 0 0,0-1 0,1 1 0,-2-2 0,1 1 0,-1-1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6:31:29.235"/>
    </inkml:context>
    <inkml:brush xml:id="br0">
      <inkml:brushProperty name="width" value="0.02646" units="cm"/>
      <inkml:brushProperty name="height" value="0.02646" units="cm"/>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6:37:08.216"/>
    </inkml:context>
    <inkml:brush xml:id="br0">
      <inkml:brushProperty name="width" value="0.02646" units="cm"/>
      <inkml:brushProperty name="height" value="0.02646" units="cm"/>
    </inkml:brush>
  </inkml:definitions>
  <inkml:trace contextRef="#ctx0" brushRef="#br0">144 534 24575,'-2'-3'0,"0"1"0,1 0 0,0 1 0,0-1 0,0 0 0,0 1 0,0-1 0,0 0 0,0 1 0,0-1 0,0 0 0,1 1 0,-1 0 0,0 1 0,1-2 0,-1 1 0,0 0 0,1-1 0,-1 0 0,1 1 0,-1 0 0,0 0 0,1-1 0,-2 1 0,2 0 0,-1 0 0,0-1 0,1 1 0,-1-1 0,1 0 0,-1 1 0,0 0 0,1-1 0,-1 1 0,1 0 0,-1 0 0,1 0 0,0-1 0,0 1 0,-1 0 0,1-1 0,-1 1 0,1 0 0,0-1 0,-1 0 0,1 0 0,-1 0 0,1 0 0,0 0 0,-1 0 0,1 1 0,-1-2 0,1 1 0,-1 0 0,0 0 0,1 0 0,-1 1 0,1-1 0,0 0 0,-1 1 0,1-1 0,0 0 0,-1 1 0,1-1 0,-1 0 0,1 1 0,0-1 0,-1 0 0,1 1 0,-1-1 0,1 0 0,0 1 0,0-1 0,0 1 0,-1 0 0,1 0 0,0-1 0,0 0 0,0 1 0,-1-1 0,1 0 0,-1 1 0,1-1 0,0 0 0,0 1 0,0-1 0,-1 0 0,1 1 0,-1-1 0,1 0 0,-1 1 0,1-1 0,-1 1 0,1 0 0,-1 0 0,1-1 0,-1 1 0,1-1 0,-1 0 0,1 1 0,-1-1 0,0 0 0,1 1 0,-2-1 0,2 0 0,-1 0 0,0 0 0,0-1 0,1 2 0,-2-1 0,2-1 0,-2 2 0,2-3 0,-1 2 0,-1 0 0,2-1 0,-2 1 0,2 0 0,-1 0 0,1 1 0,-2-1 0,2 0 0,-2 1 0,2-1 0,-1-1 0,0 1 0,0 0 0,1 0 0,-2 1 0,1-1 0,0 0 0,0 1 0,1-1 0,-2 0 0,1 1 0,0-2 0,0 1 0,0 0 0,-1-1 0,1 2 0,0-2 0,1 1 0,-2 1 0,2-1 0,-1 0 0,1 2 0,-1-2 0,0 1 0,1-1 0,-2 1 0,2-1 0,-1 1 0,0 0 0,0-1 0,0 1 0,0 0 0,1 0 0,-1 0 0,1-1 0,-2 1 0,1 0 0,0 0 0,0 0 0,0-1 0,-1 2 0,0-2 0,1 1 0,-1-1 0,0 2 0,1 0 0,-1 0 0,1-1 0,0 1 0,1 0 0,-1 1 0,1 0 0,0 1 0,1 0 0,-1-1 0,1 1 0,-1 0 0,2-1 0,-1 1 0,0 0 0,-1-1 0,1 1 0,-1 0 0,1-1 0,0 0 0,-1 1 0,1-2 0,-1 2 0,0 0 0,1-1 0,-1 1 0,0 0 0,0-1 0,0 1 0,0 0 0,0-1 0,0 1 0,1-1 0,-1 0 0,1 0 0,-1 1 0,1 0 0,-1-1 0,1 1 0,0 0 0,-1-1 0,0 1 0,1-1 0,-1 0 0,1 0 0,-1 1 0,0 0 0,0-1 0,0 1 0,0 0 0,0-1 0,0 1 0,0 0 0,0-1 0,0 1 0,0 0 0,0-1 0,0 1 0,0 0 0,0-1 0,0 1 0,0 0 0,0-1 0,0 1 0,0 0 0,0-1 0,0 1 0,0 0 0,0-1 0,0 1 0,0 0 0,0-1 0,0 1 0,0 0 0,0-1 0,0 1 0,0 0 0,0-1 0,0 1 0,0-1 0,0 1 0,0 0 0,0-1 0,0 1 0,0 0 0,0-1 0,0 1 0,0 0 0,-1-1 0,1 1 0,-1 0 0,1-1 0,0 1 0,-1 0 0,0-1 0,1 1 0,-2 0 0,2-1 0,-1 1 0,1 0 0,0-1 0,-1 1 0,1 0 0,-1-1 0,1 1 0,-1 0 0,0-1 0,1 1 0,-1 0 0,1-1 0,-1 1 0,0 0 0,0-1 0,0 1 0,0 0 0,0-1 0,0 1 0,-1 0 0,2-1 0,-1 1 0,-1 0 0,2-1 0,-2 1 0,2 0 0,0-1 0,-1 1 0,1 0 0,-1-1 0,1 1 0,-1 0 0,1-1 0,-1 1 0,0-1 0,1 0 0,0 0 0,-1 1 0,1-1 0,-1 1 0,1 0 0,-1-1 0,1 1 0,-1 0 0,1-1 0,0 1 0,0 0 0,0-1 0,0 1 0,0 0 0,0-1 0,0 1 0,0 0 0,0-1 0,0 1 0,0 0 0,0-1 0,0 1 0,0 0 0,0-1 0,1 1 0,-1 0 0,2-1 0,-2 1 0,1 0 0,-1-1 0,1 1 0,-1 0 0,1-1 0,-1 1 0,2 0 0,-2-1 0,1 1 0,-1 0 0,0-1 0,2 1 0,-2 0 0,2-1 0,-2 1 0,1 0 0,-1-2 0,0 2 0,1-1 0,0 0 0,-1 0 0,2 0 0,-2 1 0,1-1 0,-1 0 0,1 0 0,0 0 0,-1 1 0,2-1 0,-2 0 0,1 1 0,-1 0 0,2-1 0,-2 1 0,2-1 0,-2 1 0,1 0 0,0-1 0,0 1 0,1-1 0,-2 1 0,1-2 0,-1 2 0,2 0 0,-1-1 0,0 0 0,0 0 0,-1 1 0,2-1 0,-2 0 0,1 0 0,0 1 0,0-1 0,1 0 0,-2 1 0,1-1 0,0 0 0,0 1 0,1 0 0,-1-1 0,0 1 0,0 0 0,0-1 0,0 0 0,0 0 0,0 0 0,0 0 0,1 0 0,-1 1 0,0 0 0,0-1 0,1 1 0,-1-1 0,0 0 0,1 0 0,0 1 0,-1 0 0,1-1 0,0 1 0,-1 0 0,0-1 0,1 1 0,-1 0 0,0-1 0,1 1 0,0 0 0,-1-1 0,1 1 0,0 0 0,-2-1 0,2 1 0,-1 0 0,1-1 0,-1 1 0,1 0 0,0-1 0,-2 1 0,3 0 0,-2-1 0,0 2 0,1-3 0,-1 2 0,1-1 0,-2 1 0,2-2 0,-1 1 0,0 1 0,1-1 0,-1 0 0,1 1 0,-2-1 0,2 0 0,-1 0 0,1 0 0,-2 1 0,1-1 0,0 0 0,1 1 0,-1 0 0,0-1 0,1 0 0,-1 1 0,0-1 0,0 0 0,0 1 0,0 0 0,0-1 0,0 0 0,0-1 0,-1 2 0,2-2 0,-2 1 0,1 0 0,-1 0 0,1 1 0,0-2 0,-1 1 0,1 0 0,0 1 0,-1 0 0,1-1 0,0 1 0,-1 0 0,1-1 0,-1 1 0,2 0 0,-2-1 0,1 0 0,0 1 0,0-2 0,-1 1 0,2 0 0,-2 1 0,1 0 0,-1-1 0,1 1 0,0 0 0,-1 0 0,1 0 0,0 0 0,-1 0 0,1 0 0,0-1 0,-1 1 0,1 0 0,-1-1 0,2 1 0,-2 0 0,1-1 0,-1 1 0,1 0 0,0-1 0,-1 0 0,2-1 0,-2 2 0,1-1 0,0 0 0,0 0 0,-1 1 0,1-1 0,0 0 0,0-1 0,0 1 0,1 0 0,0 1 0,-1-1 0,1 0 0,0 1 0,-1-1 0,1 0 0,0 0 0,-1-1 0,1 2 0,0-2 0,-1 1 0,1 0 0,0 0 0,-1 0 0,1 0 0,-1 0 0,1 0 0,0-1 0,-1 1 0,0-1 0,0 1 0,1-1 0,-1 1 0,0-1 0,0 1 0,1-1 0,-1 1 0,1-1 0,0 0 0,-1 0 0,1 0 0,0 0 0,-1 0 0,1 0 0,0 0 0,-1 0 0,1 1 0,0-1 0,-1 1 0,1-1 0,0 0 0,-1 0 0,1 0 0,0 1 0,-1-1 0,1 1 0,0-1 0,-1 0 0,1 0 0,0 0 0,-1 0 0,1 1 0,0-1 0,-1 0 0,1 0 0,0 0 0,-1 0 0,1 0 0,0 1 0,-1-1 0,2 1 0,-1-1 0,0 0 0,0 0 0,-1 1 0,1-1 0,0 1 0,-1-1 0,1 0 0,0 0 0,-1 0 0,2 0 0,-1 0 0,2 0 0,-2 0 0,2 0 0,-2 0 0,1 0 0,-1 0 0,0 0 0,0 0 0,1 0 0,-1 0 0,0 0 0,1 0 0,-1 0 0,0 0 0,1 0 0,-1 1 0,0-1 0,0 0 0,0 0 0,-1 0 0,2 0 0,-1 0 0,0 0 0,0 0 0,0 0 0,0 0 0,1 0 0,-1 0 0,0 0 0,2 0 0,-3 0 0,3 0 0,-2 0 0,0 0 0,0 0 0,0 0 0,0 0 0,1 0 0,-1 0 0,0 0 0,1 0 0,-1 0 0,0 1 0,1-1 0,-1 1 0,0-1 0,1 0 0,-1 0 0,0 0 0,1 0 0,-1 0 0,0 0 0,1 0 0,-1 0 0,1 0 0,-1 0 0,0 0 0,1 0 0,-1 0 0,2 0 0,-1 0 0,2 0 0,-2 0 0,0 0 0,0 0 0,-1 0 0,2 0 0,-1 0 0,0 0 0,1 0 0,-2 0 0,2 0 0,-1 0 0,0 0 0,1 0 0,-1 0 0,1 0 0,0 0 0,-1 0 0,1 0 0,0 0 0,0 0 0,1 0 0,-2 0 0,1 0 0,0 0 0,-2 0 0,2 0 0,-1 0 0,0 0 0,1 0 0,1 0 0,-1 0 0,1 0 0,-2 0 0,0 0 0,0 0 0,1 0 0,-1 0 0,0 0 0,0 0 0,0 0 0,0 0 0,0 0 0,-1 0 0,2 0 0,-3 0 0,3-1 0,-2 1 0,3-1 0,-3 1 0,3 0 0,-2 0 0,-1 0 0,2 0 0,-2 0 0,1 0 0,0 0 0,0-1 0,-1 1 0,1 0 0,-2 0 0,3 0 0,-2 0 0,0 0 0,1 0 0,-1-1 0,0 1 0,0-1 0,-1 1 0,1 0 0,0 0 0,0 0 0,0 0 0,1 0 0,-2 0 0,1 0 0,0 0 0,-1 0 0,1 0 0,0 0 0,-1-1 0,1 1 0,0-1 0,-1 1 0,1 0 0,0 0 0,-1 0 0,1 0 0,0 0 0,-1 0 0,1 0 0,0 0 0,-1 0 0,1-1 0,0 1 0,-1 0 0,1 0 0,0 0 0,-1 0 0,1 0 0,0 0 0,-1 0 0,1 0 0,0 0 0,-1-1 0,1 1 0,0-1 0,-1 1 0,1 0 0,0 0 0,-1 0 0,1 0 0,0 0 0,-1 0 0,1 0 0,-1 0 0,1 0 0,0 0 0,-1 0 0,1 0 0,0 0 0,-1 0 0,1 0 0,0 0 0,-1 0 0,1 0 0,0 0 0,-1 0 0,1 0 0,0 0 0,-1 0 0,1 0 0,0 0 0,-1-1 0,0 1 0,0-1 0,1 0 0,-1 0 0,-1 0 0,0-1 0,0 1 0,0-1 0,0 0 0,0 1 0,0-1 0,0 0 0,0 1 0,0-1 0,0 0 0,0 1 0,0-1 0,0 0 0,0 1 0,0-1 0,0 0 0,0 1 0,0-1 0,0 0 0,0 1 0,0-1 0,0 0 0,0 1 0,0-1 0,0 0 0,1 2 0,-1-2 0,2 1 0,-1 0 0,0 0 0,1 1 0,0-2 0,-1 1 0,1-1 0,0 2 0,-1-2 0,1 1 0,0 0 0,-1 0 0,1 1 0,0-1 0,-1 1 0,1 0 0,0 0 0,-1-1 0,1 1 0,0-1 0,-1 1 0,0-1 0,1 1 0,-1 0 0,0 0 0,1-1 0,0 1 0,-1-1 0,1 1 0,0 0 0,-1 0 0,1 0 0,0 0 0,-1 0 0,1 0 0,-1 0 0,1 0 0,0 0 0,0 0 0,0 0 0,1 0 0,-2 0 0,1 0 0,0 0 0,-1 0 0,1 0 0,0 0 0,-1 0 0,1 0 0,0 0 0,-1 0 0,1 0 0,0 0 0,-1 0 0,1 0 0,0 0 0,-1 0 0,1 0 0,0 0 0,-1 0 0,1 0 0,0 0 0,-1 0 0,1 1 0,0-1 0,-1 1 0,1-1 0,0 2 0,-1-2 0,1 2 0,0-2 0,-1 1 0,1-1 0,0 2 0,-1-2 0,1 2 0,0-2 0,-1 1 0,1-1 0,0 2 0,-1-1 0,1 0 0,-1 0 0,0-1 0,0 2 0,1-1 0,-1 0 0,0 0 0,1-1 0,-1 2 0,0-1 0,1 0 0,-1 0 0,1 0 0,-2 0 0,2 0 0,-1 0 0,0 0 0,0 1 0,1-1 0,0 0 0,-1 0 0,0-1 0,0 2 0,1-1 0,-1 0 0,0 0 0,1-1 0,-1 2 0,0-1 0,1 0 0,-1 0 0,0-1 0,0 2 0,1-2 0,-1 1 0,0 0 0,0 1 0,0 0 0,0-1 0,-1 1 0,0 0 0,1-1 0,-1 0 0,1-1 0,0 2 0,0-1 0,-1 0 0,2 0 0,-1 1 0,0-1 0,0 0 0,1 0 0,-1 1 0,0-1 0,1 0 0,0 1 0,-1 0 0,1-1 0,0 0 0,-1 1 0,1-2 0,0 1 0,-1-1 0,1 2 0,0-2 0,-1 1 0,0 0 0,1-1 0,-1 1 0,-1-1 0,2 0 0,-1 1 0,0 0 0,0-1 0,0 1 0,1 0 0,-1 0 0,1-1 0,0 2 0,-1-2 0,1 1 0,-1 0 0,1-1 0,-2 0 0,2 1 0,0-1 0,-1 2 0,1-2 0,0 1 0,-1 0 0,0-1 0,0 0 0,1 1 0,-1-1 0,1 2 0,0-2 0,-1 2 0,1-2 0,0 1 0,-1-1 0,1 2 0,0-2 0,-1 1 0,1 0 0,0-1 0,-1 0 0,1 1 0,0-1 0,-1 1 0,1-1 0,0 1 0,-1-1 0,1 1 0,0-1 0,-1 0 0,1 1 0,0-1 0,-1 0 0,1 1 0,0-1 0,-1 1 0,1-1 0,0 0 0,-1 0 0,1 0 0,0 0 0,-1 1 0,1-1 0,0 1 0,-1-1 0,1 0 0,0 0 0,-1 0 0,1 0 0,-1 0 0,1 0 0,1 0 0,-2 0 0,2 0 0,-2 0 0,1 0 0,0 0 0,-1 0 0,1 0 0,0 0 0,-1 0 0,1 0 0,0 0 0,-1 0 0,1 0 0,0 0 0,-1 0 0,1 0 0,0 0 0,-1 0 0,1 0 0,0 0 0,-1 0 0,1 0 0,0-1 0,-1 1 0,1-1 0,0 0 0,-1 1 0,1-1 0,0 0 0,-1 0 0,1 0 0,0 0 0,0 0 0,0 0 0,1-1 0,-1 1 0,1-1 0,-2 2 0,1-2 0,1 0 0,-1 0 0,0 1 0,0-1 0,-1 0 0,1 1 0,0-1 0,0 0 0,0 1 0,1-1 0,-2 0 0,1 1 0,0-1 0,-1 0 0,1 1 0,0-1 0,-1 0 0,1 1 0,0-1 0,0 0 0,0 1 0,1-1 0,-2 0 0,1 1 0,0-1 0,0 0 0,1 0 0,-2 2 0,1-2 0,0 1 0,-1-1 0,1 1 0,0-1 0,0 0 0,0 1 0,1 0 0,-2-1 0,1 1 0,0-1 0,0 0 0,1-1 0,-1 2 0,1-2 0,0 1 0,0 0 0,0-1 0,0 1 0,0 0 0,1-2 0,-1 2 0,2-1 0,-2 1 0,0 0 0,0 0 0,0 0 0,1-1 0,0 1 0,0 0 0,0 0 0,2 1 0,-3-1 0,3 0 0,-2 0 0,1 0 0,-1 0 0,1 0 0,-1 1 0,-1 1 0,2-1 0,-2 0 0,2 0 0,-3 0 0,2 1 0,-2-1 0,0 1 0,1-1 0,-1 1 0,0 0 0,1 0 0,-2-1 0,2 0 0,0 1 0,-2-1 0,2 1 0,-1-1 0,-1 1 0,1-1 0,0 1 0,-1 0 0,1 0 0,0 0 0,-1 0 0,1-2 0,0 1 0,-1 0 0,1 0 0,0 1 0,-1-2 0,1 2 0,0-1 0,-1 0 0,1 1 0,-1-1 0,0 1 0,1 0 0,-1-1 0,0 0 0,0 1 0,0-1 0,1 1 0,-1-1 0,1 1 0,0 0 0,-1 0 0,0-1 0,1 1 0,-1-1 0,0 0 0,0 1 0,0-1 0,1 1 0,-1-1 0,0 1 0,0 0 0,1 0 0,-1-1 0,0 1 0,0-1 0,0 0 0,0 1 0,0-2 0,1 2 0,0 0 0,-1-1 0,1 1 0,0-1 0,-1 0 0,-1 0 0,0 0 0,0-3 0,0-1 0,1 1 0,1 1 0,0 3 0,1 0 0,-1 0 0,1 0 0,0 0 0,0 0 0,0 1 0,0 0 0,0 1 0,0-2 0,-1 2 0,1-1 0,0 0 0,0-1 0,0 1 0,-1 0 0,2 0 0,-2 1 0,1-2 0,0 1 0,-1 0 0,1 0 0,-2-1 0,1 1 0,0 0 0,-1-1 0,1 1 0,0-1 0,-1 1 0,1-1 0,0 0 0,-1 1 0,1-1 0,0 1 0,-1 0 0,0-1 0,0 1 0,1 0 0,0 0 0,0-1 0,-1 1 0,0-1 0,1 1 0,0-1 0,-1 1 0,1-1 0,0 1 0,-1-1 0,1 0 0,0 1 0,-1-1 0,1 1 0,0-1 0,-1 0 0,1 0 0,0 0 0,-1 0 0,1 0 0,0 0 0,-1 0 0,1 0 0,0 0 0,-1 0 0,1 0 0,0 0 0,-1 0 0,1 0 0,0 0 0,-1 0 0,1 0 0,0 0 0,-1 0 0,1 0 0,-1 0 0,1 0 0,0 0 0,-1 0 0,1 0 0,0 0 0,-1 0 0,1 0 0,0 0 0,-1 0 0,1 0 0,0 0 0,-1 0 0,1 0 0,0 0 0,-1 0 0,1 0 0,0-1 0,-1 1 0,1-1 0,0 0 0,-1-1 0,1 1 0,-1 0 0,0 0 0,0 0 0,0 0 0,-1-1 0,2 1 0,-2-1 0,1 0 0,0 1 0,0-1 0,-1 0 0,2 1 0,-1-1 0,0 1 0,0-1 0,1 1 0,-1-1 0,0 1 0,1-1 0,0 1 0,-1-1 0,1 1 0,0-1 0,-1 0 0,1 1 0,0-1 0,-1 0 0,1 1 0,0-1 0,-1 1 0,0-1 0,1 2 0,-2-1 0,1 0 0,0 0 0,0-1 0,1 2 0,-1-2 0,0 0 0,0 1 0,1 0 0,-2-1 0,1 2 0,-1-1 0,2 0 0,-1-1 0,0 0 0,0 1 0,0 0 0,0 0 0,1 0 0,-2 0 0,1 0 0,0 0 0,0-1 0,1 2 0,-2-1 0,2 0 0,-1-1 0,1 1 0,-2 0 0,2 0 0,0-1 0,-1 0 0,1 1 0,0-1 0,-1 0 0,0 1 0,1-1 0,-1 1 0,0-1 0,1 1 0,0-3 0,0 2 0,-1 0 0,1 0 0,0 0 0,-1 0 0,1-1 0,-1 2 0,0-1 0,0 0 0,1 1 0,0-2 0,-1 1 0,1 0 0,-1 0 0,1 0 0,-1 0 0,0 0 0,0-1 0,0 2 0,1-1 0,-1 0 0,0 1 0,0-1 0,0 0 0,0 1 0,0-2 0,1 1 0,-1 0 0,1-1 0,-2 2 0,1-2 0,-1 1 0,1 1 0,0-1 0,-1 0 0,1 1 0,0-1 0,-1 0 0,1 1 0,-1-1 0,1 0 0,0 0 0,-1 0 0,2-1 0,-2 1 0,2-2 0,-2 2 0,1 0 0,-1-1 0,1 2 0,-1-2 0,1 0 0,-1 1 0,2-1 0,-2 0 0,1 0 0,0 0 0,-1 0 0,1 0 0,0 0 0,0 0 0,-1 1 0,2-1 0,-2 2 0,1-1 0,0 0 0,-1 1 0,0-1 0,0 0 0,0 1 0,1-1 0,-1 1 0,1-1 0,0 0 0,-1 1 0,1-1 0,0 0 0,-1 1 0,0-1 0,1 0 0,-1 1 0,1-1 0,-1 0 0,1 1 0,-1-1 0,1 0 0,-1 1 0,1 0 0,0 0 0,-1-1 0,2 1 0,-2-1 0,1 0 0,-1 1 0,0-1 0,1 0 0,0 1 0,-1-1 0,2 0 0,-2 1 0,1-1 0,0 0 0,0 1 0,-1-1 0,2 0 0,-2 1 0,1 0 0,0-1 0,0 1 0,-1 0 0,2 0 0,-2-1 0,1 1 0,0 0 0,0 0 0,0-1 0,1 2 0,-1-1 0,0 0 0,0 0 0,1 1 0,-1-2 0,0 2 0,0-1 0,1 0 0,-1-1 0,1 0 0,0 2 0,-1-2 0,1 1 0,0-1 0,-1 1 0,1-1 0,0 0 0,-1 0 0,1-1 0,-1 2 0,0-1 0,0 0 0,1 1 0,0 0 0,-1-1 0,1 1 0,0 0 0,-1 0 0,0-1 0,0 1 0,0 0 0,0 0 0,0 0 0,0-1 0,0 1 0,0-1 0,0 0 0,0 1 0,1-1 0,-1 0 0,0 1 0,-1 0 0,1-1 0,0 1 0,1 0 0,-2 0 0,1 0 0,0-1 0,0 1 0,0 0 0,0-1 0,0 1 0,0 0 0,1-1 0,-1 0 0,0 1 0,0-1 0,1 0 0,-1 1 0,0-1 0,0 0 0,0 1 0,1-1 0,-2 0 0,1 2 0,-1-2 0,2 1 0,-2-1 0,2 1 0,-1-1 0,-1 0 0,2 1 0,-2-1 0,2 1 0,-2-1 0,1 0 0,-1 1 0,2-1 0,-1 0 0,0 1 0,0-1 0,-1 0 0,2 1 0,-2-1 0,2 0 0,-2 1 0,0-1 0,1 0 0,-1 1 0,2 0 0,-2-1 0,1 1 0,0 0 0,-1-1 0,0 0 0,0 1 0,1-1 0,-1 0 0,1 1 0,-1-1 0,0 0 0,1 1 0,-1-1 0,1 0 0,-1 1 0,0-1 0,0 0 0,0 1 0,0-1 0,0 0 0,0 1 0,0-1 0,0 0 0,0 1 0,0-1 0,0 0 0,0 1 0,0-1 0,0 0 0,0 1 0,0-1 0,0 0 0,0 1 0,0-1 0,0 0 0,0 1 0,0-1 0,0 0 0,-1 1 0,1-1 0,-1 1 0,1-2 0,-1 1 0,1 0 0,-1-1 0,1 1 0,0-1 0,-2 0 0,2-1 0,-2 2 0,2-3 0,-1 3 0,0-3 0,0 2 0,1-2 0,-1 2 0,0-1 0,1 0 0,-2 1 0,2-1 0,-2 1 0,2-1 0,-1 1 0,1 0 0,-1 0 0,0 0 0,1 0 0,-1 1 0,0-1 0,1 1 0,-1-1 0,1 2 0,-1 0 0,1-1 0,0 1 0,0 0 0,0-1 0,0 0 0,-1 1 0,1 0 0,-1 0 0,0 0 0,1 0 0,-1 0 0,1-1 0,-1 0 0,1 1 0,0-1 0,0 0 0,0 1 0,0-1 0,-1 0 0,1 1 0,-1-1 0,1 0 0,0 1 0,-1-1 0,1 0 0,-1 1 0,1-1 0,0 1 0,0-1 0,0 0 0,0 1 0,0-1 0,-1 1 0,1 0 0,-2 1 0,0 0 0,1-1 0,0 1 0,1-1 0,-2 1 0,2-2 0,-1 1 0,0 0 0,1-1 0,0 0 0,0 1 0,-1-1 0,0 1 0,-1 0 0,1 1 0,-1 0 0,0 0 0,1 0 0,-1 0 0,0 0 0,1 1 0,0-1 0,1 2 0,-2-2 0,1 1 0,0 0 0,0 0 0,1 1 0,-2-2 0,1 1 0,0-1 0,0 0 0,1 2 0,-2-2 0,1 2 0,0-1 0,-1-1 0,0 2 0,1-1 0,0 0 0,0 0 0,0 0 0,0 0 0,0 1 0,-1-1 0,0 0 0,1 1 0,-1-1 0,0 1 0,1-1 0,-1 1 0,0-2 0,1 2 0,-1-1 0,1 1 0,0-2 0,0 1 0,0 0 0,-1 0 0,1 1 0,0-2 0,-1 1 0,0-1 0,2 2 0,-2-2 0,0 2 0,0-2 0,0 1 0,0-1 0,1 2 0,-1-1 0,0 0 0,0 0 0,0 0 0,-1 0 0,1-1 0,0 2 0,-1-2 0,1 1 0,0 0 0,-1 0 0,1 1 0,-2-2 0,2 2 0,-1-1 0,-1 0 0,2 0 0,-3 0 0,2 1 0,-1-1 0,2 0 0,0 0 0,-1 0 0,2 0 0,-2 0 0,1 0 0,0 1 0,-1-2 0,1 1 0,0 0 0,0 0 0,0-1 0,0 2 0,-1-1 0,1 0 0,0 0 0,0-1 0,1 2 0,-2-1 0,1 0 0,0 0 0,1 0 0,0 0 0,-1-1 0,1 2 0,-1-1 0,0 0 0,1 0 0,-1-1 0,0 2 0,1-1 0,-1-1 0,0 2 0,1-1 0,-1 0 0,1 0 0,0 0 0,0 0 0,-1 1 0,0-1 0,1-1 0,0 2 0,-1-2 0,2 2 0,-2-1 0,0 0 0,-1-1 0,0 0 0,0 1 0,-1 0 0,1 1 0,-1 0 0,1-1 0,0 0 0,0 0 0,1 0 0,-2 1 0,2-1 0,0 1 0,-1-1 0,1 0 0,0 1 0,0-1 0,1 1 0,-1-2 0,0 2 0,1-1 0,-1 0 0,1 0 0,-1-1 0,2 2 0,-2-2 0,1 2 0,0-2 0,0 0 0,-1 1 0,0-1 0,1 1 0,-1 0 0,0-1 0,1 1 0,-1 0 0,0-1 0,1 1 0,-1 1 0,0-2 0,1 2 0,-1-2 0,0 1 0,1 0 0,-1 0 0,0 1 0,1-2 0,-2 1 0,1 0 0,0 1 0,-1-1 0,1 0 0,-1 0 0,1 0 0,0 1 0,0-1 0,-1 0 0,2 1 0,-2 0 0,1-1 0,1 1 0,-2-1 0,1 1 0,0-2 0,0 2 0,1 0 0,-1-1 0,0 1 0,0 0 0,0-1 0,-1 0 0,2 1 0,-1-2 0,0 1 0,1 0 0,-1 1 0,0 0 0,1-1 0,0 1 0,-1-1 0,2 0 0,-1 0 0,-1 0 0,1 1 0,0-2 0,-1 1 0,0 0 0,1 0 0,-1 0 0,0 0 0,1 0 0,-1 0 0,0 0 0,1 1 0,-1-1 0,0 0 0,1 0 0,-1 1 0,0-1 0,1 0 0,-1 1 0,-1 0 0,2-1 0,-2 0 0,1 0 0,0 1 0,0-1 0,-1 1 0,2-1 0,-2 1 0,1-1 0,0 0 0,-1 1 0,1-1 0,0 1 0,-1-2 0,2 2 0,-3-1 0,2 1 0,0-1 0,-1 0 0,1 0 0,0 1 0,0-1 0,0 0 0,-1 0 0,0 1 0,1-1 0,0 0 0,1 0 0,-1-1 0,0 2 0,0-2 0,0 1 0,-1 0 0,1 0 0,0 1 0,-1-2 0,2 1 0,-2 0 0,1 0 0,0-1 0,-1 2 0,1-1 0,0 0 0,1 0 0,-1-1 0,2 2 0,-2-2 0,1 1 0,0 0 0,0 0 0,0-1 0,0 2 0,-1-2 0,1 1 0,-1 0 0,0 0 0,1 1 0,0-1 0,-1 0 0,1 0 0,0 0 0,0 1 0,0-1 0,0 1 0,0-1 0,0 0 0,0 0 0,1 1 0,-2 0 0,2-1 0,-1 1 0,0 0 0,0-1 0,1 1 0,-2 0 0,2-1 0,-1 0 0,0 1 0,0-1 0,0 0 0,0 1 0,0 0 0,0-1 0,0 1 0,0 0 0,-1-1 0,1 1 0,0 0 0,-1-1 0,1 1 0,0 0 0,0-1 0,0 1 0,-1 0 0,2-1 0,-2 0 0,2 1 0,-2-2 0,1 2 0,1 0 0,-2-1 0,2 0 0,-2 0 0,1 1 0,1-1 0,-2 0 0,2 1 0,-1-1 0,0 0 0,0 0 0,1 0 0,-2 1 0,1-1 0,-1 0 0,2 0 0,-2 1 0,1-1 0,0 1 0,-1 0 0,0-1 0,0 1 0,1 0 0,-2-1 0,2 1 0,0 0 0,-2 0 0,1-2 0,0 2 0,0-1 0,1 0 0,-2 0 0,2 0 0,-1 0 0,0 1 0,1-2 0,-1 1 0,0 0 0,1 0 0,-1 0 0,0 0 0,1 0 0,-1 0 0,0 0 0,0-1 0,0 2 0,0-2 0,0 1 0,-1-1 0,1 0 0,0 1 0,-1 0 0,1-1 0,-1 1 0,0 0 0,0 0 0,0 0 0,1 0 0,-1-1 0,1 0 0,-1 1 0,0-1 0,0 1 0,0-1 0,0 1 0,0-1 0,0 0 0,-1 1 0,3-1 0,-2 1 0,1-1 0,-1 1 0,0-1 0,1 1 0,-1-1 0,1 0 0,0 0 0,-1 0 0,1 1 0,-1-1 0,1 1 0,-1-1 0,1 0 0,-1 0 0,2 0 0,-2 0 0,1 0 0,0 1 0,0-1 0,1 0 0,-1 0 0,0 0 0,1 0 0,-1 0 0,0 0 0,1 0 0,-1 0 0,0 0 0,1 0 0,-1 0 0,0 0 0,1 0 0,-1 0 0,0 0 0,1 0 0,-1 0 0,0 0 0,1 0 0,-1 0 0,0 0 0,1 0 0,-1 0 0,0 0 0,1 0 0,-1 0 0,0 0 0,1 0 0,-1 0 0,0 0 0,1 0 0,-1 0 0,0 0 0,1 0 0,-1 0 0,0 0 0,1 0 0,-1 0 0,0 0 0,1 0 0,0 0 0,0-1 0,0 0 0,1-1 0,-1 2 0,0-1 0,0 0 0,1 0 0,-2 1 0,2-2 0,-1 1 0,1 0 0,-1-1 0,1 0 0,-1 1 0,1 0 0,-1 0 0,1-1 0,-1 1 0,1 0 0,-1 0 0,1-1 0,0 1 0,0 0 0,-1 0 0,1-1 0,-1 1 0,1-1 0,-1 0 0,1 1 0,0-1 0,0 0 0,0 1 0,0-1 0,0 0 0,0 1 0,0-1 0,0 0 0,0 1 0,0-1 0,-1 1 0,1 0 0,-1 0 0,1-1 0,0 1 0,0-1 0,0 0 0,0 1 0,0-1 0,0 1 0,0-1 0,-2 2 0,2-2 0,-2 1 0,2-1 0,-1 2 0,1-2 0,-2 1 0,2-1 0,-2 2 0,1-2 0,1 0 0,-2 1 0,2-1 0,-2 1 0,2 0 0,0 0 0,-1-1 0,1 0 0,-2 1 0,2 0 0,-2 0 0,2-1 0,-1 1 0,1-1 0,-2 1 0,2 0 0,-2 0 0,2-1 0,-1 1 0,1 0 0,-2 0 0,2 0 0,-2 1 0,2-2 0,-1 2 0,0-1 0,-1 1 0,1 0 0,-1 0 0,0 0 0,1 0 0,-1 0 0,0 0 0,1 0 0,-1 0 0,0 0 0,1 0 0,-1 0 0,0 0 0,1 0 0,-1 0 0,0 0 0,1 0 0,-1 0 0,0 0 0,1 0 0,-1 0 0,0 0 0,1 0 0,-1 0 0,0 1 0,1-1 0,-1 1 0,0-1 0,1 1 0,-1-1 0,0 1 0,1-1 0,-1 0 0,0 1 0,1-1 0,-1 0 0,0 1 0,1-1 0,-1 1 0,0-1 0,1 1 0,-1-1 0,0 1 0,1 0 0,-1-1 0,1 1 0,-2-1 0,1 1 0,0 0 0,0-1 0,0 1 0,1-1 0,-2 1 0,1 0 0,0-1 0,0 2 0,0-2 0,0 1 0,0-1 0,-1 0 0,2 1 0,-2 0 0,1-1 0,1 2 0,-1-2 0,1 1 0,0-1 0,0 0 0,-2 1 0,1-1 0,-2 0 0,0 0 0,-2 0 0,2 0 0,0 0 0,0 0 0,1 0 0,-1 0 0,0 1 0,2-1 0,-2 1 0,2 0 0,-1-1 0,1 1 0,0-1 0,0 1 0,0-1 0,1 1 0,-2-1 0,1 0 0,0 0 0,0 1 0,0-1 0,1 1 0,-1-1 0,-1 1 0,2 0 0,-2-1 0,1 1 0,1-1 0,-1 0 0,0 2 0,1-2 0,-1 1 0,1 0 0,0-1 0,0 1 0,-1 0 0,0 0 0,1 1 0,-1-2 0,1 1 0,-1 0 0,0 0 0,1 1 0,0-2 0,0 2 0,-1 0 0,1-1 0,0 0 0,1 1 0,-2-2 0,2 2 0,-2-2 0,2 2 0,-1-1 0,1 0 0,-2 0 0,1 1 0,0-1 0,0 0 0,-1 0 0,2 0 0,-1-1 0,0 1 0,-1 0 0,0 0 0,1 0 0,0 0 0,0 1 0,-1-2 0,1 1 0,0 0 0,0 0 0,-1-1 0,1 2 0,-1-2 0,1 1 0,0 0 0,0 0 0,-1-1 0,0 1 0,1-1 0,0 1 0,-1-1 0,1 1 0,0-1 0,-1 0 0,0 0 0,1 0 0,0 0 0,-1 1 0,1-1 0,0 0 0,-1 0 0,0 0 0,1 0 0,-1 0 0,0 0 0,1 0 0,-1 0 0,0 0 0,1 1 0,-1-1 0,0 1 0,1-1 0,-1 0 0,1 1 0,0-1 0,0 1 0,-1-1 0,1 0 0,-1 0 0,0 0 0,1 1 0,-1-1 0,0 0 0,1 1 0,0-1 0,0 1 0,-1-1 0,1 0 0,0 1 0,-1-1 0,1 1 0,0-1 0,0 1 0,0 0 0,-1-1 0,1 1 0,0 0 0,-1-1 0,1 1 0,0-1 0,0 1 0,1 0 0,-1 0 0,1 1 0,0-1 0,0 1 0,0 0 0,0-1 0,0 1 0,0 0 0,0-1 0,0 1 0,0 0 0,0-1 0,0 1 0,1-1 0,-1 0 0,1 0 0,-1 1 0,0 0 0,0-1 0,0 1 0,0-1 0,0 1 0,0 0 0,0-1 0,0 1 0,0 0 0,0-1 0,0 1 0,-1-1 0,1 1 0,-2-2 0,1 0 0,0 1 0,0-1 0,0 1 0,-1-1 0,1 0 0,-1 0 0,0 0 0,1 0 0,0 1 0,-1-1 0,1 1 0,0-1 0,-1 0 0,0 1 0,1-1 0,-1 0 0,0 1 0,1-1 0,-1 1 0,0-1 0,1 0 0,0 1 0,-1-1 0,1 1 0,0-1 0,-1 0 0,0 0 0,1 0 0,-1 0 0,0 0 0,1 0 0,-1 0 0,0 0 0,1 0 0,-1 0 0,0 0 0,1 0 0,-1 0 0,1-1 0,-1 1 0,0-1 0,1 1 0,-1-1 0,0 1 0,1-1 0,0 1 0,-1-1 0,1 1 0,0 0 0,0-1 0,-1 1 0,1-2 0,0 2 0,0-1 0,-1 1 0,2-2 0,-1 1 0,1 0 0,-1 0 0,-1 0 0,1-1 0,0 0 0,0 2 0,0-3 0,-1 3 0,1-3 0,0 3 0,0-2 0,0 1 0,0-1 0,0 2 0,0-2 0,-1 1 0,1 0 0,0 0 0,0 0 0,0-1 0,-1 2 0,1-1 0,0 0 0,0 0 0,-1 1 0,1-2 0,0 2 0,0-1 0,-1 0 0,1 1 0,0-1 0,0 1 0,0-2 0,-1 2 0,1-1 0,0 0 0,0 0 0,-1 1 0,1-2 0,-1 2 0,0-1 0,1 0 0,-1 0 0,1-1 0,0 2 0,1-1 0,-2 0 0,1-1 0,0 0 0,0 1 0,1 0 0,-2 1 0,1-2 0,0 1 0,0 0 0,1-1 0,-2 0 0,1 1 0,-1 0 0,2-1 0,-2 0 0,1 0 0,0 0 0,0 0 0,-1 1 0,1-1 0,0 0 0,0 1 0,-1 0 0,2-1 0,-2 2 0,2-1 0,-1 0 0,1-1 0,-2 1 0,2 0 0,-2 0 0,2-1 0,-1 1 0,1 0 0,-2 1 0,2-2 0,-1 2 0,0-2 0,1 2 0,-1-1 0,1-1 0,-2 1 0,2 0 0,-1-1 0,0 0 0,0 1 0,1 0 0,-2 1 0,2-2 0,-1 1 0,0 0 0,0-1 0,-1 0 0,1 1 0,0-1 0,-1 0 0,0 1 0,1-1 0,-1 0 0,1 1 0,0 0 0,0-1 0,-1 1 0,0 0 0,1-1 0,-1 1 0,1 0 0,0 0 0,0 1 0,-1-1 0,0 1 0,1-2 0,-1 2 0,0-1 0,1 1 0,0 0 0,-1-1 0,1 1 0,0 0 0,-1 0 0,0 0 0,1 0 0,-1 0 0,0 0 0,1 0 0,-1 0 0,0 0 0,0 0 0,0 0 0,0 0 0,0 0 0,-1 0 0,1 0 0,0 0 0,0 0 0,1 0 0,-1 0 0,0 0 0,1 0 0,-1 0 0,0 0 0,1 0 0,-1 0 0,0 0 0,1 0 0,-1 0 0,0 0 0,1 0 0,-1 0 0,0 0 0,1 0 0,-1 0 0,0 0 0,1 0 0,-1 0 0,0 0 0,1 0 0,-1 0 0,0 0 0,1 0 0,-1 0 0,0 0 0,1 0 0,-1-1 0,-19 2 0,16-1 0,-16 1 0,20 0 0,-1-1 0,1 1 0,0 0 0,-1-1 0,1 1 0,0-1 0,0 1 0,2 0 0,-1 0 0,2 1 0,-2 0 0,0 0 0,-1 1 0,1-2 0,-1 1 0,1 0 0,0-1 0,-1 1 0,1 0 0,-1-1 0,0 1 0,1 0 0,0-1 0,-1 1 0,1 0 0,-1-1 0,0 0 0,1 1 0,-1-1 0,1 0 0,-1 1 0,1 0 0,-1-1 0,0 1 0,0-1 0,0 1 0,1 0 0,-1-1 0,0 1 0,1 0 0,-2-1 0,2 1 0,-1-1 0,0 1 0,1-2 0,-1 2 0,0 0 0,0-1 0,0 0 0,0 1 0,0-1 0,-1 0 0,1 1 0,0 0 0,0-1 0,0 1 0,0 0 0,0-1 0,0 1 0,-1 0 0,0-1 0,1 1 0,-1-1 0,0 0 0,2 0 0,-2 1 0,1-1 0,-1 0 0,1 0 0,-1 1 0,0 0 0,1-1 0,0 0 0,-1 0 0,1 0 0,1 0 0,-2 0 0,1 0 0,0 1 0,0-2 0,0 1 0,0 0 0,-1 0 0,2 1 0,-1-2 0,0 1 0,0 0 0,-1 0 0,2 1 0,-1-1 0,0 0 0,0 1 0,-1-1 0,2 0 0,-1 0 0,0 1 0,-1 0 0,1-1 0,0 0 0,0 1 0,-1-1 0,1 0 0,-1 1 0,0-1 0,1 1 0,-1 0 0,1-1 0,0 0 0,0 1 0,0-2 0,1 2 0,-2-2 0,1 2 0,0 0 0,0-1 0,-1 0 0,1 1 0,0-1 0,0 0 0,1 0 0,-2 0 0,1 1 0,0-1 0,0 1 0,0 0 0,0-1 0,0 0 0,0 1 0,0-2 0,1 1 0,-2 0 0,1 0 0,0 1 0,0-2 0,1 1 0,-2 0 0,2 0 0,-1-1 0,0 2 0,0-2 0,1 1 0,-2 0 0,1 0 0,0 0 0,-1 0 0,1 0 0,0 0 0,0 0 0,-1-1 0,0 2 0,1-2 0,0 1 0,-1 0 0,1-1 0,1 1 0,-2-1 0,1 1 0,0 0 0,0-1 0,0 1 0,-1-1 0,1 0 0,0 1 0,1 0 0,-2-1 0,1 1 0,0 0 0,-1-1 0,0 1 0,1-1 0,-1 1 0,0-1 0,1 1 0,-1-1 0,0 1 0,1-1 0,-1 1 0,0-1 0,1 1 0,-1-1 0,0 0 0,1 0 0,0 0 0,-1 1 0,1-1 0,0 0 0,-1 0 0,0 0 0,1 0 0,-1 0 0,0 0 0,1 0 0,0-1 0,1 0 0,-1 0 0,1-1 0,0 1 0,0-1 0,0 0 0,0 1 0,0-1 0,0 0 0,0 1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6:50:38.930"/>
    </inkml:context>
    <inkml:brush xml:id="br0">
      <inkml:brushProperty name="width" value="0.02646" units="cm"/>
      <inkml:brushProperty name="height" value="0.02646" units="cm"/>
    </inkml:brush>
  </inkml:definitions>
  <inkml:trace contextRef="#ctx0" brushRef="#br0">287 173 24575,'-10'0'0,"-19"9"0,18-7 0,-16 10 0,24-11 0,-3 5 0,4-6 0,1 2 0,-2-2 0,2 2 0,-1-2 0,1 3 0,-2-3 0,2 2 0,-1-2 0,-1 2 0,1-1 0,0 1 0,1 0 0,-2-2 0,2 2 0,-1-2 0,-1 3 0,1-2 0,0 0 0,-1 1 0,1-2 0,0 3 0,1-2 0,-2 0 0,2 1 0,-1-2 0,1 3 0,-2-3 0,3 2 0,-2-2 0,2 2 0,-2-2 0,2 3 0,-2-2 0,1 0 0,1 1 0,-2-1 0,2 2 0,-2-1 0,2 0 0,-3 0 0,3 0 0,-2-1 0,1 1 0,0 1 0,-2-1 0,2 0 0,0 1 0,-1-1 0,2 0 0,-2 1 0,1-2 0,1 1 0,-1-1 0,0 2 0,1-1 0,-1 0 0,0 0 0,1 0 0,-2-1 0,1 1 0,1 1 0,-1-1 0,1 0 0,-1 1 0,1-1 0,-1 0 0,0 0 0,1 0 0,-2-1 0,2 1 0,-1 1 0,1-1 0,-1 0 0,1 1 0,0-1 0,0 0 0,0 1 0,0-1 0,0 0 0,0 1 0,0-1 0,0 0 0,-1 1 0,1-1 0,-2 0 0,2 1 0,-2-1 0,1 0 0,1 1 0,-1-1 0,0-1 0,1 2 0,-1-2 0,0 1 0,1 0 0,-3 0 0,3 0 0,-1-1 0,0 1 0,0 1 0,0-1 0,-2-1 0,3 2 0,-2-2 0,1 0 0,0 1 0,-2-2 0,2 3 0,-1-3 0,1 2 0,-2-2 0,2 2 0,-1-2 0,1 3 0,-2-3 0,2 1 0,-1 0 0,-1-1 0,1 2 0,0-2 0,-1 3 0,1-3 0,1 2 0,-1-2 0,0 2 0,0-1 0,0 1 0,1 0 0,-2-1 0,2 0 0,-1 2 0,1-2 0,-2 0 0,3 1 0,-2-1 0,1 1 0,0 0 0,-2-1 0,3 1 0,-2 0 0,2 0 0,-1-1 0,0 1 0,1 1 0,-2-1 0,2 0 0,-1 0 0,1 0 0,-1-1 0,1 1 0,0 1 0,0-1 0,0 0 0,0 1 0,0-1 0,0 0 0,0 1 0,0-1 0,0 0 0,0 1 0,0-1 0,0 0 0,0 1 0,0-1 0,0 0 0,0 1 0,0-1 0,0 0 0,0 1 0,0-1 0,0 0 0,0 1 0,0-1 0,0 0 0,0 1 0,0-1 0,0 0 0,0 1 0,0-1 0,0 0 0,0 1 0,-1-1 0,1 0 0,-1 1 0,1-1 0,0 0 0,0 1 0,-1-1 0,1 0 0,-2 1 0,2-1 0,0 0 0,0 1 0,0-1 0,0 0 0,-1 0 0,1 0 0,-1-1 0,1 1 0,0 1 0,0-1 0,-1 0 0,1 1 0,-1-1 0,1 0 0,0 1 0,0-1 0,0 0 0,0 1 0,0-1 0,0 0 0,0 1 0,0-1 0,0 0 0,-1 1 0,1-1 0,-2 0 0,2 1 0,0-1 0,0 0 0,0 1 0,0-1 0,0 0 0,0 1 0,0-1 0,0 0 0,0 1 0,0-1 0,0 0 0,0 1 0,0-1 0,0 0 0,0 1 0,0-1 0,0 0 0,0 1 0,0-1 0,0 0 0,0 1 0,0-1 0,0 0 0,0 1 0,0-1 0,0 0 0,0 1 0,0-1 0,0 0 0,0 1 0,0-1 0,0 0 0,0 1 0,0-1 0,0 0 0,0 1 0,2-1 0,-2 0 0,1 1 0,-1-1 0,1 0 0,-1 1 0,1-1 0,-1 0 0,1 1 0,-1-1 0,1 0 0,-1 1 0,0-1 0,2 0 0,-2 1 0,1-1 0,-1 0 0,0 1 0,1-1 0,-1 0 0,1 1 0,0-2 0,-1 1 0,1-1 0,1 2 0,-2-1 0,1 0 0,0 0 0,-1 0 0,1-1 0,0 0 0,-1 2 0,3-3 0,-3 2 0,2-1 0,-2 1 0,2 0 0,-2 0 0,3-1 0,-3 1 0,2 0 0,-1 0 0,1-1 0,1 0 0,-2 2 0,1-3 0,-1 1 0,2-1 0,-1 0 0,0 0 0,1 0 0,-1 0 0,0 0 0,1 0 0,-1 0 0,0 0 0,1 0 0,-1 0 0,0 0 0,1 0 0,-1 0 0,0 0 0,1 0 0,-1 0 0,0 0 0,1 0 0,-1 0 0,0 0 0,1 0 0,-1 0 0,-1-1 0,2 1 0,-2-2 0,1 1 0,0 1 0,1-2 0,-1 2 0,0-2 0,1 2 0,-1-3 0,0 3 0,0-2 0,0 2 0,-1-1 0,1 0 0,1-1 0,-1 1 0,-1-1 0,2 2 0,-2-2 0,1 0 0,0 0 0,1 1 0,-2-1 0,1 2 0,-2-3 0,3 3 0,-3-2 0,2 2 0,-2-2 0,2 2 0,-1-3 0,2 3 0,-2-2 0,1 1 0,-1 0 0,1-2 0,0 3 0,-1-1 0,1 1 0,1 0 0,-1-1 0,0 1 0,1-1 0,-1 1 0,0 0 0,1 0 0,-1 0 0,0 0 0,1 0 0,-1 0 0,0 0 0,1 0 0,-1 0 0,0 0 0,1 0 0,-1 0 0,0 0 0,1 0 0,-1 0 0,0 0 0,1 0 0,-1 0 0,0 0 0,1 0 0,-1 0 0,0 0 0,1 0 0,-1 0 0,0 0 0,1 0 0,-2 1 0,1-1 0,-2 2 0,3-2 0,-2 3 0,1-2 0,0 0 0,1 1 0,-1-2 0,0 3 0,1-3 0,-1 2 0,0-2 0,0 2 0,0-2 0,-2 3 0,2-3 0,-1 1 0,1 0 0,0-1 0,-1 2 0,1-2 0,1 3 0,-1-3 0,0 2 0,1-2 0,-1 2 0,0-2 0,1 3 0,-1-2 0,0 0 0,1 0 0,-2 0 0,1-1 0,-1 3 0,2-2 0,-1 0 0,0 1 0,1-2 0,-2 3 0,1-3 0,-1 2 0,2-2 0,-1 2 0,0-2 0,1 1 0,-1 1 0,0-2 0,1 2 0,-1-2 0,0 1 0,1 0 0,-1-1 0,0 3 0,1-2 0,0 0 0,0 1 0,3-1 0,-2 1 0,1 0 0,0-2 0,-2 2 0,1-1 0,1 1 0,-1-2 0,0 2 0,0-2 0,-1 3 0,2-2 0,-2 0 0,0 0 0,1 1 0,-2-2 0,2 2 0,-2-2 0,0 1 0,1 0 0,0 0 0,0 1 0,1-2 0,-1 1 0,0-1 0,0 1 0,1-1 0,-2 1 0,2 0 0,0 0 0,-2 0 0,2-1 0,-1 1 0,0-1 0,2 1 0,-3-1 0,3 1 0,-2 0 0,1 0 0,-1-1 0,2 0 0,-1 1 0,1-1 0,-1 1 0,0-1 0,0 0 0,1 0 0,-1 0 0,1 0 0,-1 1 0,0 0 0,0 0 0,0-1 0,0 0 0,1 0 0,-3 0 0,3 0 0,-2 0 0,2 0 0,-3 0 0,3 0 0,0 0 0,-1 0 0,1 0 0,-3 0 0,1 0 0,0 0 0,1 0 0,-2 0 0,0 0 0,1 0 0,-1 0 0,0 0 0,1 0 0,-1 0 0,0 0 0,1 0 0,-1 0 0,0 0 0,2 0 0,-1 0 0,1 0 0,-1 0 0,0 0 0,-1 0 0,2 0 0,-1 0 0,0 0 0,-1 0 0,2 0 0,-1 0 0,0 0 0,0 0 0,0 0 0,0 0 0,0 0 0,0 0 0,-1 0 0,0 0 0,2 0 0,-1 0 0,1 0 0,0 0 0,-2-1 0,0 0 0,1 0 0,-1 0 0,0 1 0,1-2 0,-1 2 0,0-1 0,1 1 0,-2-1 0,1 0 0,-1-1 0,2 2 0,-1-2 0,0 2 0,1-1 0,-1 0 0,-1-1 0,1 1 0,0-1 0,-1 1 0,1-1 0,-1 0 0,2 1 0,-1 0 0,-1-1 0,1 0 0,0 1 0,0-1 0,0 1 0,1-2 0,-2 1 0,1 0 0,-1-1 0,2 1 0,-1 0 0,0-1 0,1 1 0,-1 0 0,-1-1 0,1 2 0,0-1 0,-1 1 0,1-1 0,-1 0 0,1 1 0,0 0 0,-1-1 0,1 0 0,1 0 0,-1 1 0,-1-1 0,1 1 0,0-1 0,-1 1 0,1 0 0,-1-1 0,2 0 0,-1 1 0,0-1 0,1 1 0,-1-2 0,0 2 0,1-1 0,-2 1 0,1-2 0,-1 2 0,2-1 0,-1 1 0,0-2 0,1 2 0,-1-1 0,0 1 0,1-2 0,-1 1 0,0 1 0,1-1 0,-1 0 0,0 1 0,1-1 0,-1 1 0,0-2 0,1 2 0,-1 0 0,0 0 0,1 1 0,-1-2 0,0 1 0,1-1 0,-1 2 0,0-1 0,0 0 0,0 1 0,-1-1 0,1 1 0,1 0 0,-2-1 0,1 0 0,-1 0 0,1 0 0,0 1 0,-1-1 0,0 0 0,1 1 0,0-1 0,0 1 0,0 0 0,1 0 0,-2-1 0,1 0 0,-1 0 0,2 0 0,-1 1 0,-1-2 0,1 2 0,-1-2 0,1 1 0,-1-1 0,0 1 0,1-1 0,0-1 0,0 2 0,0-1 0,1 1 0,-1-2 0,-1 1 0,1 1 0,0-1 0,-1 0 0,1 1 0,-2-1 0,2 1 0,0-2 0,-1 1 0,1 0 0,-1-1 0,1 1 0,0 0 0,-1-1 0,0 1 0,1 0 0,0-1 0,-1 1 0,1 0 0,-2-1 0,2 1 0,-1 0 0,1 0 0,-2 0 0,1 1 0,0 0 0,-1-1 0,1 0 0,0 0 0,0 0 0,0-1 0,-1 1 0,0 0 0,0-1 0,0 1 0,0 0 0,0-1 0,0 1 0,0-1 0,0 0 0,0-2 0,0 1 0,0 0 0,0 0 0,0 0 0,0-1 0,0 0 0,0 1 0,0 0 0,0 1 0,0 0 0,0 0 0,1 1 0,-1 0 0,1 1 0,0 0 0,0 0 0,2 1 0,-1 0 0,0 0 0,1-1 0,-1 0 0,-1-1 0,1 2 0,0-2 0,0 1 0,0-1 0,1 0 0,-1 1 0,0 0 0,1-1 0,-1 1 0,-1-1 0,1 1 0,0 0 0,0-1 0,0 1 0,0-1 0,0 2 0,-1-2 0,0 1 0,1-1 0,-1 0 0,1 2 0,-2-2 0,2 2 0,-2-2 0,2 1 0,-1-1 0,1 2 0,-1-2 0,1 1 0,0-2 0,0 1 0,-1 1 0,0-1 0,1 0 0,0 0 0,0 1 0,0-1 0,1 1 0,-2-1 0,1 1 0,-1-1 0,2-1 0,-2 1 0,1 1 0,-1-1 0,1 0 0,0 1 0,-2-1 0,2 1 0,-2-2 0,2 2 0,-1-1 0,1 2 0,-1-2 0,1 0 0,0 0 0,0 0 0,-1-1 0,0 1 0,1 0 0,-1-1 0,1 1 0,-2 0 0,2-1 0,-2 1 0,1 0 0,0-1 0,0 1 0,0 0 0,-1-1 0,0 1 0,0 0 0,1-1 0,-1 1 0,1 0 0,-1-1 0,0 1 0,1 0 0,-1-1 0,1 1 0,-1 0 0,0-1 0,0 1 0,0 0 0,0-1 0,0 1 0,0 0 0,0-1 0,0 1 0,0 0 0,0-1 0,0 1 0,0 0 0,0-2 0,0 1 0,0 0 0,0-1 0,0 2 0,0-2 0,0 2 0,0 0 0,0-1 0,0 1 0,0 0 0,0-1 0,0 1 0,0 0 0,0-1 0,0 1 0,0 0 0,0-1 0,0 0 0,0 0 0,0 0 0,0 0 0,0 1 0,0 0 0,0-1 0,0 0 0,0 0 0,0 0 0,0 0 0,0 1 0,-1 0 0,1-1 0,-1 1 0,1 0 0,-1-1 0,1 1 0,-1 0 0,1-1 0,0 1 0,-1 0 0,0-1 0,0 1 0,1 0 0,0-1 0,-1 2 0,1-1 0,-1 1 0,1-2 0,-1 2 0,1-1 0,-1 1 0,1-2 0,-1 2 0,0-1 0,0 1 0,0-1 0,1 0 0,-2 1 0,2-1 0,-2 0 0,1 0 0,0 1 0,1-1 0,-1 0 0,1 0 0,-1 1 0,0 0 0,1-1 0,-2 1 0,0 0 0,1 0 0,-1 1 0,1-1 0,-2 1 0,1 0 0,0 0 0,-1 0 0,1 0 0,0-1 0,-1 1 0,1-1 0,0 1 0,-1 0 0,1 0 0,0 0 0,-1 0 0,1 0 0,0 0 0,-1 0 0,1-1 0,0 0 0,-1-1 0,1 2 0,0-1 0,-1 0 0,1 1 0,1-2 0,-1 1 0,0-1 0,0 1 0,0 0 0,-2-1 0,2 0 0,-2 0 0,2 1 0,0-1 0,-1 1 0,2-1 0,-1 2 0,1-2 0,-2 2 0,1-2 0,0 1 0,0-1 0,0 2 0,1-2 0,-1 2 0,-1-2 0,1 0 0,0 1 0,-1-1 0,1 1 0,0-2 0,-1 2 0,2-1 0,-1 1 0,-1-1 0,1 0 0,-2 2 0,2-2 0,0 2 0,-1-2 0,1 0 0,0 1 0,-1-1 0,1 2 0,0-2 0,-1 1 0,1 0 0,0 0 0,-1 1 0,1-2 0,0 2 0,-1-1 0,1 0 0,0 0 0,-1 0 0,1 0 0,0 1 0,-1-1 0,1 0 0,1 0 0,-1-1 0,0 0 0,0 2 0,0-1 0,-1 0 0,1 0 0,0-1 0,-1 1 0,1 0 0,0 1 0,-1-2 0,1 2 0,0-1 0,-1 0 0,1 0 0,1-1 0,-1 2 0,0-1 0,0 0 0,0 1 0,-1-1 0,2 0 0,-1 0 0,1-1 0,-2 2 0,1-2 0,0 2 0,-1-2 0,1 1 0,0-1 0,-1 2 0,1-2 0,0 1 0,-1-1 0,1 0 0,0 1 0,-1 0 0,2-1 0,-1 1 0,1-1 0,-2 2 0,1-2 0,0 1 0,-1-2 0,1 2 0,0-1 0,-1 2 0,1-2 0,0 1 0,0-1 0,0 1 0,1 0 0,-1-1 0,-1 1 0,1-1 0,0 1 0,-1 0 0,1 0 0,0 0 0,-1 0 0,2-1 0,-1 2 0,1-2 0,-2 1 0,1-1 0,0 0 0,-1 2 0,1-1 0,0 0 0,-1 1 0,1-1 0,0 0 0,-1 0 0,1-1 0,0 2 0,-1-1 0,1 0 0,0 1 0,-1-1 0,1 0 0,0 0 0,-1 0 0,1 0 0,0 1 0,-1-1 0,1 0 0,0 1 0,-2-1 0,1 1 0,0-1 0,1 0 0,-1 0 0,1 1 0,0 0 0,-1-1 0,1 1 0,0-1 0,0 0 0,0 1 0,1-1 0,-1 1 0,-1 0 0,1 0 0,1-1 0,-2 0 0,2 0 0,-1 0 0,0 1 0,-1-1 0,1 0 0,0 1 0,-1-2 0,1 1 0,0 0 0,-1 0 0,1 1 0,0-1 0,-1 0 0,1 1 0,0-1 0,0 0 0,0 0 0,1 0 0,0 0 0,-2 1 0,2-2 0,-1 2 0,0-1 0,-1 1 0,1 0 0,1-1 0,-2 0 0,2 0 0,-1 1 0,0 0 0,-1 0 0,1 0 0,0 0 0,-1 0 0,1 0 0,0 0 0,-1 0 0,1 0 0,-2 0 0,2 0 0,-2 0 0,2 0 0,-1 0 0,1 0 0,0 0 0,-1 0 0,1 0 0,0 0 0,-1 0 0,1 0 0,0 0 0,-1 0 0,1 0 0,0 0 0,-1 0 0,1 0 0,0 0 0,-1 0 0,1 0 0,0 0 0,-1 0 0,1 0 0,0 0 0,-1 0 0,1 0 0,0 0 0,1 1 0,-2 0 0,2 1 0,-1-1 0,-1 0 0,1 1 0,0 0 0,-1 0 0,2 0 0,0 1 0,1-1 0,0 0 0,0 1 0,-1-1 0,1 0 0,-1 1 0,0-1 0,-1-1 0,0 1 0,1 0 0,-1-1 0,0 1 0,0-2 0,0 2 0,1 0 0,-2 0 0,2-1 0,-1 1 0,-1 0 0,1-1 0,0 1 0,-1-2 0,1 2 0,-1 0 0,0 0 0,-1 0 0,2 0 0,0-2 0,0 2 0,0-2 0,1 1 0,-1-1 0,0 1 0,0 0 0,0 0 0,-1 0 0,0-1 0,0 1 0,1 0 0,0-1 0,-1 1 0,1 0 0,0 0 0,-1 0 0,1 0 0,0-1 0,-1 2 0,1-1 0,0 1 0,-1-1 0,1 0 0,0-1 0,-1 2 0,1-2 0,0 1 0,-1 0 0,2 1 0,-1-1 0,2 1 0,-2-2 0,0 1 0,1 0 0,-1 0 0,1 0 0,-2 0 0,1 0 0,0 0 0,-1 0 0,2 0 0,-1 0 0,1 1 0,-2-2 0,2 2 0,-1-2 0,1 1 0,-1 0 0,0 0 0,1 0 0,-1-1 0,0 1 0,0-1 0,1 1 0,0 0 0,-1-1 0,0 2 0,0 0 0,0 0 0,-1-1 0,1 1 0,0 0 0,-1 0 0,1-1 0,1 1 0,-1-1 0,1 1 0,-1-2 0,2 2 0,-2-2 0,1 1 0,-2-1 0,2 1 0,-1 0 0,2 1 0,-2-2 0,1 2 0,-1-2 0,2 2 0,-2-1 0,1 0 0,-2-1 0,1 0 0,0 0 0,-1 0 0,1 0 0,0 0 0,-1 0 0,2 1 0,-1-1 0,1 2 0,-2-2 0,1 2 0,0-1 0,-1 0 0,0-1 0,0 0 0,0 0 0,1 1 0,0-1 0,1 1 0,0 0 0,-1 0 0,0 1 0,1 0 0,-1-1 0,1 0 0,-1 1 0,1 0 0,0-1 0,1 1 0,-2-2 0,1 1 0,-1-1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6:50:38.931"/>
    </inkml:context>
    <inkml:brush xml:id="br0">
      <inkml:brushProperty name="width" value="0.02646" units="cm"/>
      <inkml:brushProperty name="height" value="0.02646" units="cm"/>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01T16:51:15.497"/>
    </inkml:context>
    <inkml:brush xml:id="br0">
      <inkml:brushProperty name="width" value="0.02646" units="cm"/>
      <inkml:brushProperty name="height" value="0.02646" units="cm"/>
    </inkml:brush>
  </inkml:definitions>
  <inkml:trace contextRef="#ctx0" brushRef="#br0">144 534 24575,'-2'-3'0,"0"1"0,1 0 0,0 1 0,0-1 0,0 0 0,0 1 0,0-1 0,0 0 0,0 1 0,0-1 0,0 0 0,1 1 0,-1 0 0,0 1 0,1-2 0,-1 1 0,0 0 0,1-1 0,-1 0 0,1 1 0,-1 0 0,0 0 0,1-1 0,-2 1 0,2 0 0,-1 0 0,0-1 0,1 1 0,-1-1 0,1 0 0,-1 1 0,0 0 0,1-1 0,-1 1 0,1 0 0,-1 0 0,1 0 0,0-1 0,0 1 0,-1 0 0,1-1 0,-1 1 0,1 0 0,0-1 0,-1 0 0,1 0 0,-1 0 0,1 0 0,0 0 0,-1 0 0,1 1 0,-1-2 0,1 1 0,-1 0 0,0 0 0,1 0 0,-1 1 0,1-1 0,0 0 0,-1 1 0,1-1 0,0 0 0,-1 1 0,1-1 0,-1 0 0,1 1 0,0-1 0,-1 0 0,1 1 0,-1-1 0,1 0 0,0 1 0,0-1 0,0 1 0,-1 0 0,1 0 0,0-1 0,0 0 0,0 1 0,-1-1 0,1 0 0,-1 1 0,1-1 0,0 0 0,0 1 0,0-1 0,-1 0 0,1 1 0,-1-1 0,1 0 0,-1 1 0,1-1 0,-1 1 0,1 0 0,-1 0 0,1-1 0,-1 1 0,1-1 0,-1 0 0,1 1 0,-1-1 0,0 0 0,1 1 0,-2-1 0,2 0 0,-1 0 0,0 0 0,0-1 0,1 2 0,-2-1 0,2-1 0,-2 2 0,2-3 0,-1 2 0,-1 0 0,2-1 0,-2 1 0,2 0 0,-1 0 0,1 1 0,-2-1 0,2 0 0,-2 1 0,2-1 0,-1-1 0,0 1 0,0 0 0,1 0 0,-2 1 0,1-1 0,0 0 0,0 1 0,1-1 0,-2 0 0,1 1 0,0-2 0,0 1 0,0 0 0,-1-1 0,1 2 0,0-2 0,1 1 0,-2 1 0,2-1 0,-1 0 0,1 2 0,-1-2 0,0 1 0,1-1 0,-2 1 0,2-1 0,-1 1 0,0 0 0,0-1 0,0 1 0,0 0 0,1 0 0,-1 0 0,1-1 0,-2 1 0,1 0 0,0 0 0,0 0 0,0-1 0,-1 2 0,0-2 0,1 1 0,-1-1 0,0 2 0,1 0 0,-1 0 0,1-1 0,0 1 0,1 0 0,-1 1 0,1 0 0,0 1 0,1 0 0,-1-1 0,1 1 0,-1 0 0,2-1 0,-1 1 0,0 0 0,-1-1 0,1 1 0,-1 0 0,1-1 0,0 0 0,-1 1 0,1-2 0,-1 2 0,0 0 0,1-1 0,-1 1 0,0 0 0,0-1 0,0 1 0,0 0 0,0-1 0,0 1 0,1-1 0,-1 0 0,1 0 0,-1 1 0,1 0 0,-1-1 0,1 1 0,0 0 0,-1-1 0,0 1 0,1-1 0,-1 0 0,1 0 0,-1 1 0,0 0 0,0-1 0,0 1 0,0 0 0,0-1 0,0 1 0,0 0 0,0-1 0,0 1 0,0 0 0,0-1 0,0 1 0,0 0 0,0-1 0,0 1 0,0 0 0,0-1 0,0 1 0,0 0 0,0-1 0,0 1 0,0 0 0,0-1 0,0 1 0,0 0 0,0-1 0,0 1 0,0 0 0,0-1 0,0 1 0,0 0 0,0-1 0,0 1 0,0-1 0,0 1 0,0 0 0,0-1 0,0 1 0,0 0 0,0-1 0,0 1 0,0 0 0,-1-1 0,1 1 0,-1 0 0,1-1 0,0 1 0,-1 0 0,0-1 0,1 1 0,-2 0 0,2-1 0,-1 1 0,1 0 0,0-1 0,-1 1 0,1 0 0,-1-1 0,1 1 0,-1 0 0,0-1 0,1 1 0,-1 0 0,1-1 0,-1 1 0,0 0 0,0-1 0,0 1 0,0 0 0,0-1 0,0 1 0,-1 0 0,2-1 0,-1 1 0,-1 0 0,2-1 0,-2 1 0,2 0 0,0-1 0,-1 1 0,1 0 0,-1-1 0,1 1 0,-1 0 0,1-1 0,-1 1 0,0-1 0,1 0 0,0 0 0,-1 1 0,1-1 0,-1 1 0,1 0 0,-1-1 0,1 1 0,-1 0 0,1-1 0,0 1 0,0 0 0,0-1 0,0 1 0,0 0 0,0-1 0,0 1 0,0 0 0,0-1 0,0 1 0,0 0 0,0-1 0,0 1 0,0 0 0,0-1 0,1 1 0,-1 0 0,2-1 0,-2 1 0,1 0 0,-1-1 0,1 1 0,-1 0 0,1-1 0,-1 1 0,2 0 0,-2-1 0,1 1 0,-1 0 0,0-1 0,2 1 0,-2 0 0,2-1 0,-2 1 0,1 0 0,-1-2 0,0 2 0,1-1 0,0 0 0,-1 0 0,2 0 0,-2 1 0,1-1 0,-1 0 0,1 0 0,0 0 0,-1 1 0,2-1 0,-2 0 0,1 1 0,-1 0 0,2-1 0,-2 1 0,2-1 0,-2 1 0,1 0 0,0-1 0,0 1 0,1-1 0,-2 1 0,1-2 0,-1 2 0,2 0 0,-1-1 0,0 0 0,0 0 0,-1 1 0,2-1 0,-2 0 0,1 0 0,0 1 0,0-1 0,1 0 0,-2 1 0,1-1 0,0 0 0,0 1 0,1 0 0,-1-1 0,0 1 0,0 0 0,0-1 0,0 0 0,0 0 0,0 0 0,0 0 0,1 0 0,-1 1 0,0 0 0,0-1 0,1 1 0,-1-1 0,0 0 0,1 0 0,0 1 0,-1 0 0,1-1 0,0 1 0,-1 0 0,0-1 0,1 1 0,-1 0 0,0-1 0,1 1 0,0 0 0,-1-1 0,1 1 0,0 0 0,-2-1 0,2 1 0,-1 0 0,1-1 0,-1 1 0,1 0 0,0-1 0,-2 1 0,3 0 0,-2-1 0,0 2 0,1-3 0,-1 2 0,1-1 0,-2 1 0,2-2 0,-1 1 0,0 1 0,1-1 0,-1 0 0,1 1 0,-2-1 0,2 0 0,-1 0 0,1 0 0,-2 1 0,1-1 0,0 0 0,1 1 0,-1 0 0,0-1 0,1 0 0,-1 1 0,0-1 0,0 0 0,0 1 0,0 0 0,0-1 0,0 0 0,0-1 0,-1 2 0,2-2 0,-2 1 0,1 0 0,-1 0 0,1 1 0,0-2 0,-1 1 0,1 0 0,0 1 0,-1 0 0,1-1 0,0 1 0,-1 0 0,1-1 0,-1 1 0,2 0 0,-2-1 0,1 0 0,0 1 0,0-2 0,-1 1 0,2 0 0,-2 1 0,1 0 0,-1-1 0,1 1 0,0 0 0,-1 0 0,1 0 0,0 0 0,-1 0 0,1 0 0,0-1 0,-1 1 0,1 0 0,-1-1 0,2 1 0,-2 0 0,1-1 0,-1 1 0,1 0 0,0-1 0,-1 0 0,2-1 0,-2 2 0,1-1 0,0 0 0,0 0 0,-1 1 0,1-1 0,0 0 0,0-1 0,0 1 0,1 0 0,0 1 0,-1-1 0,1 0 0,0 1 0,-1-1 0,1 0 0,0 0 0,-1-1 0,1 2 0,0-2 0,-1 1 0,1 0 0,0 0 0,-1 0 0,1 0 0,-1 0 0,1 0 0,0-1 0,-1 1 0,0-1 0,0 1 0,1-1 0,-1 1 0,0-1 0,0 1 0,1-1 0,-1 1 0,1-1 0,0 0 0,-1 0 0,1 0 0,0 0 0,-1 0 0,1 0 0,0 0 0,-1 0 0,1 1 0,0-1 0,-1 1 0,1-1 0,0 0 0,-1 0 0,1 0 0,0 1 0,-1-1 0,1 1 0,0-1 0,-1 0 0,1 0 0,0 0 0,-1 0 0,1 1 0,0-1 0,-1 0 0,1 0 0,0 0 0,-1 0 0,1 0 0,0 1 0,-1-1 0,2 1 0,-1-1 0,0 0 0,0 0 0,-1 1 0,1-1 0,0 1 0,-1-1 0,1 0 0,0 0 0,-1 0 0,2 0 0,-1 0 0,2 0 0,-2 0 0,2 0 0,-2 0 0,1 0 0,-1 0 0,0 0 0,0 0 0,1 0 0,-1 0 0,0 0 0,1 0 0,-1 0 0,0 0 0,1 0 0,-1 1 0,0-1 0,0 0 0,0 0 0,-1 0 0,2 0 0,-1 0 0,0 0 0,0 0 0,0 0 0,0 0 0,1 0 0,-1 0 0,0 0 0,2 0 0,-3 0 0,3 0 0,-2 0 0,0 0 0,0 0 0,0 0 0,0 0 0,1 0 0,-1 0 0,0 0 0,1 0 0,-1 0 0,0 1 0,1-1 0,-1 1 0,0-1 0,1 0 0,-1 0 0,0 0 0,1 0 0,-1 0 0,0 0 0,1 0 0,-1 0 0,1 0 0,-1 0 0,0 0 0,1 0 0,-1 0 0,2 0 0,-1 0 0,2 0 0,-2 0 0,0 0 0,0 0 0,-1 0 0,2 0 0,-1 0 0,0 0 0,1 0 0,-2 0 0,2 0 0,-1 0 0,0 0 0,1 0 0,-1 0 0,1 0 0,0 0 0,-1 0 0,1 0 0,0 0 0,0 0 0,1 0 0,-2 0 0,1 0 0,0 0 0,-2 0 0,2 0 0,-1 0 0,0 0 0,1 0 0,1 0 0,-1 0 0,1 0 0,-2 0 0,0 0 0,0 0 0,1 0 0,-1 0 0,0 0 0,0 0 0,0 0 0,0 0 0,0 0 0,-1 0 0,2 0 0,-3 0 0,3-1 0,-2 1 0,3-1 0,-3 1 0,3 0 0,-2 0 0,-1 0 0,2 0 0,-2 0 0,1 0 0,0 0 0,0-1 0,-1 1 0,1 0 0,-2 0 0,3 0 0,-2 0 0,0 0 0,1 0 0,-1-1 0,0 1 0,0-1 0,-1 1 0,1 0 0,0 0 0,0 0 0,0 0 0,1 0 0,-2 0 0,1 0 0,0 0 0,-1 0 0,1 0 0,0 0 0,-1-1 0,1 1 0,0-1 0,-1 1 0,1 0 0,0 0 0,-1 0 0,1 0 0,0 0 0,-1 0 0,1 0 0,0 0 0,-1 0 0,1-1 0,0 1 0,-1 0 0,1 0 0,0 0 0,-1 0 0,1 0 0,0 0 0,-1 0 0,1 0 0,0 0 0,-1-1 0,1 1 0,0-1 0,-1 1 0,1 0 0,0 0 0,-1 0 0,1 0 0,0 0 0,-1 0 0,1 0 0,-1 0 0,1 0 0,0 0 0,-1 0 0,1 0 0,0 0 0,-1 0 0,1 0 0,0 0 0,-1 0 0,1 0 0,0 0 0,-1 0 0,1 0 0,0 0 0,-1 0 0,1 0 0,0 0 0,-1-1 0,0 1 0,0-1 0,1 0 0,-1 0 0,-1 0 0,0-1 0,0 1 0,0-1 0,0 0 0,0 1 0,0-1 0,0 0 0,0 1 0,0-1 0,0 0 0,0 1 0,0-1 0,0 0 0,0 1 0,0-1 0,0 0 0,0 1 0,0-1 0,0 0 0,0 1 0,0-1 0,0 0 0,0 1 0,0-1 0,0 0 0,1 2 0,-1-2 0,2 1 0,-1 0 0,0 0 0,1 1 0,0-2 0,-1 1 0,1-1 0,0 2 0,-1-2 0,1 1 0,0 0 0,-1 0 0,1 1 0,0-1 0,-1 1 0,1 0 0,0 0 0,-1-1 0,1 1 0,0-1 0,-1 1 0,0-1 0,1 1 0,-1 0 0,0 0 0,1-1 0,0 1 0,-1-1 0,1 1 0,0 0 0,-1 0 0,1 0 0,0 0 0,-1 0 0,1 0 0,-1 0 0,1 0 0,0 0 0,0 0 0,0 0 0,1 0 0,-2 0 0,1 0 0,0 0 0,-1 0 0,1 0 0,0 0 0,-1 0 0,1 0 0,0 0 0,-1 0 0,1 0 0,0 0 0,-1 0 0,1 0 0,0 0 0,-1 0 0,1 0 0,0 0 0,-1 0 0,1 0 0,0 0 0,-1 0 0,1 1 0,0-1 0,-1 1 0,1-1 0,0 2 0,-1-2 0,1 2 0,0-2 0,-1 1 0,1-1 0,0 2 0,-1-2 0,1 2 0,0-2 0,-1 1 0,1-1 0,0 2 0,-1-1 0,1 0 0,-1 0 0,0-1 0,0 2 0,1-1 0,-1 0 0,0 0 0,1-1 0,-1 2 0,0-1 0,1 0 0,-1 0 0,1 0 0,-2 0 0,2 0 0,-1 0 0,0 0 0,0 1 0,1-1 0,0 0 0,-1 0 0,0-1 0,0 2 0,1-1 0,-1 0 0,0 0 0,1-1 0,-1 2 0,0-1 0,1 0 0,-1 0 0,0-1 0,0 2 0,1-2 0,-1 1 0,0 0 0,0 1 0,0 0 0,0-1 0,-1 1 0,0 0 0,1-1 0,-1 0 0,1-1 0,0 2 0,0-1 0,-1 0 0,2 0 0,-1 1 0,0-1 0,0 0 0,1 0 0,-1 1 0,0-1 0,1 0 0,0 1 0,-1 0 0,1-1 0,0 0 0,-1 1 0,1-2 0,0 1 0,-1-1 0,1 2 0,0-2 0,-1 1 0,0 0 0,1-1 0,-1 1 0,-1-1 0,2 0 0,-1 1 0,0 0 0,0-1 0,0 1 0,1 0 0,-1 0 0,1-1 0,0 2 0,-1-2 0,1 1 0,-1 0 0,1-1 0,-2 0 0,2 1 0,0-1 0,-1 2 0,1-2 0,0 1 0,-1 0 0,0-1 0,0 0 0,1 1 0,-1-1 0,1 2 0,0-2 0,-1 2 0,1-2 0,0 1 0,-1-1 0,1 2 0,0-2 0,-1 1 0,1 0 0,0-1 0,-1 0 0,1 1 0,0-1 0,-1 1 0,1-1 0,0 1 0,-1-1 0,1 1 0,0-1 0,-1 0 0,1 1 0,0-1 0,-1 0 0,1 1 0,0-1 0,-1 1 0,1-1 0,0 0 0,-1 0 0,1 0 0,0 0 0,-1 1 0,1-1 0,0 1 0,-1-1 0,1 0 0,0 0 0,-1 0 0,1 0 0,-1 0 0,1 0 0,1 0 0,-2 0 0,2 0 0,-2 0 0,1 0 0,0 0 0,-1 0 0,1 0 0,0 0 0,-1 0 0,1 0 0,0 0 0,-1 0 0,1 0 0,0 0 0,-1 0 0,1 0 0,0 0 0,-1 0 0,1 0 0,0 0 0,-1 0 0,1 0 0,0-1 0,-1 1 0,1-1 0,0 0 0,-1 1 0,1-1 0,0 0 0,-1 0 0,1 0 0,0 0 0,0 0 0,0 0 0,1-1 0,-1 1 0,1-1 0,-2 2 0,1-2 0,1 0 0,-1 0 0,0 1 0,0-1 0,-1 0 0,1 1 0,0-1 0,0 0 0,0 1 0,1-1 0,-2 0 0,1 1 0,0-1 0,-1 0 0,1 1 0,0-1 0,-1 0 0,1 1 0,0-1 0,0 0 0,0 1 0,1-1 0,-2 0 0,1 1 0,0-1 0,0 0 0,1 0 0,-2 2 0,1-2 0,0 1 0,-1-1 0,1 1 0,0-1 0,0 0 0,0 1 0,1 0 0,-2-1 0,1 1 0,0-1 0,0 0 0,1-1 0,-1 2 0,1-2 0,0 1 0,0 0 0,0-1 0,0 1 0,0 0 0,1-2 0,-1 2 0,2-1 0,-2 1 0,0 0 0,0 0 0,0 0 0,1-1 0,0 1 0,0 0 0,0 0 0,2 1 0,-3-1 0,3 0 0,-2 0 0,1 0 0,-1 0 0,1 0 0,-1 1 0,-1 1 0,2-1 0,-2 0 0,2 0 0,-3 0 0,2 1 0,-2-1 0,0 1 0,1-1 0,-1 1 0,0 0 0,1 0 0,-2-1 0,2 0 0,0 1 0,-2-1 0,2 1 0,-1-1 0,-1 1 0,1-1 0,0 1 0,-1 0 0,1 0 0,0 0 0,-1 0 0,1-2 0,0 1 0,-1 0 0,1 0 0,0 1 0,-1-2 0,1 2 0,0-1 0,-1 0 0,1 1 0,-1-1 0,0 1 0,1 0 0,-1-1 0,0 0 0,0 1 0,0-1 0,1 1 0,-1-1 0,1 1 0,0 0 0,-1 0 0,0-1 0,1 1 0,-1-1 0,0 0 0,0 1 0,0-1 0,1 1 0,-1-1 0,0 1 0,0 0 0,1 0 0,-1-1 0,0 1 0,0-1 0,0 0 0,0 1 0,0-2 0,1 2 0,0 0 0,-1-1 0,1 1 0,0-1 0,-1 0 0,-1 0 0,0 0 0,0-3 0,0-1 0,1 1 0,1 1 0,0 3 0,1 0 0,-1 0 0,1 0 0,0 0 0,0 0 0,0 1 0,0 0 0,0 1 0,0-2 0,-1 2 0,1-1 0,0 0 0,0-1 0,0 1 0,-1 0 0,2 0 0,-2 1 0,1-2 0,0 1 0,-1 0 0,1 0 0,-2-1 0,1 1 0,0 0 0,-1-1 0,1 1 0,0-1 0,-1 1 0,1-1 0,0 0 0,-1 1 0,1-1 0,0 1 0,-1 0 0,0-1 0,0 1 0,1 0 0,0 0 0,0-1 0,-1 1 0,0-1 0,1 1 0,0-1 0,-1 1 0,1-1 0,0 1 0,-1-1 0,1 0 0,0 1 0,-1-1 0,1 1 0,0-1 0,-1 0 0,1 0 0,0 0 0,-1 0 0,1 0 0,0 0 0,-1 0 0,1 0 0,0 0 0,-1 0 0,1 0 0,0 0 0,-1 0 0,1 0 0,0 0 0,-1 0 0,1 0 0,0 0 0,-1 0 0,1 0 0,-1 0 0,1 0 0,0 0 0,-1 0 0,1 0 0,0 0 0,-1 0 0,1 0 0,0 0 0,-1 0 0,1 0 0,0 0 0,-1 0 0,1 0 0,0 0 0,-1 0 0,1 0 0,0-1 0,-1 1 0,1-1 0,0 0 0,-1-1 0,1 1 0,-1 0 0,0 0 0,0 0 0,0 0 0,-1-1 0,2 1 0,-2-1 0,1 0 0,0 1 0,0-1 0,-1 0 0,2 1 0,-1-1 0,0 1 0,0-1 0,1 1 0,-1-1 0,0 1 0,1-1 0,0 1 0,-1-1 0,1 1 0,0-1 0,-1 0 0,1 1 0,0-1 0,-1 0 0,1 1 0,0-1 0,-1 1 0,0-1 0,1 2 0,-2-1 0,1 0 0,0 0 0,0-1 0,1 2 0,-1-2 0,0 0 0,0 1 0,1 0 0,-2-1 0,1 2 0,-1-1 0,2 0 0,-1-1 0,0 0 0,0 1 0,0 0 0,0 0 0,1 0 0,-2 0 0,1 0 0,0 0 0,0-1 0,1 2 0,-2-1 0,2 0 0,-1-1 0,1 1 0,-2 0 0,2 0 0,0-1 0,-1 0 0,1 1 0,0-1 0,-1 0 0,0 1 0,1-1 0,-1 1 0,0-1 0,1 1 0,0-3 0,0 2 0,-1 0 0,1 0 0,0 0 0,-1 0 0,1-1 0,-1 2 0,0-1 0,0 0 0,1 1 0,0-2 0,-1 1 0,1 0 0,-1 0 0,1 0 0,-1 0 0,0 0 0,0-1 0,0 2 0,1-1 0,-1 0 0,0 1 0,0-1 0,0 0 0,0 1 0,0-2 0,1 1 0,-1 0 0,1-1 0,-2 2 0,1-2 0,-1 1 0,1 1 0,0-1 0,-1 0 0,1 1 0,0-1 0,-1 0 0,1 1 0,-1-1 0,1 0 0,0 0 0,-1 0 0,2-1 0,-2 1 0,2-2 0,-2 2 0,1 0 0,-1-1 0,1 2 0,-1-2 0,1 0 0,-1 1 0,2-1 0,-2 0 0,1 0 0,0 0 0,-1 0 0,1 0 0,0 0 0,0 0 0,-1 1 0,2-1 0,-2 2 0,1-1 0,0 0 0,-1 1 0,0-1 0,0 0 0,0 1 0,1-1 0,-1 1 0,1-1 0,0 0 0,-1 1 0,1-1 0,0 0 0,-1 1 0,0-1 0,1 0 0,-1 1 0,1-1 0,-1 0 0,1 1 0,-1-1 0,1 0 0,-1 1 0,1 0 0,0 0 0,-1-1 0,2 1 0,-2-1 0,1 0 0,-1 1 0,0-1 0,1 0 0,0 1 0,-1-1 0,2 0 0,-2 1 0,1-1 0,0 0 0,0 1 0,-1-1 0,2 0 0,-2 1 0,1 0 0,0-1 0,0 1 0,-1 0 0,2 0 0,-2-1 0,1 1 0,0 0 0,0 0 0,0-1 0,1 2 0,-1-1 0,0 0 0,0 0 0,1 1 0,-1-2 0,0 2 0,0-1 0,1 0 0,-1-1 0,1 0 0,0 2 0,-1-2 0,1 1 0,0-1 0,-1 1 0,1-1 0,0 0 0,-1 0 0,1-1 0,-1 2 0,0-1 0,0 0 0,1 1 0,0 0 0,-1-1 0,1 1 0,0 0 0,-1 0 0,0-1 0,0 1 0,0 0 0,0 0 0,0 0 0,0-1 0,0 1 0,0-1 0,0 0 0,0 1 0,1-1 0,-1 0 0,0 1 0,-1 0 0,1-1 0,0 1 0,1 0 0,-2 0 0,1 0 0,0-1 0,0 1 0,0 0 0,0-1 0,0 1 0,0 0 0,1-1 0,-1 0 0,0 1 0,0-1 0,1 0 0,-1 1 0,0-1 0,0 0 0,0 1 0,1-1 0,-2 0 0,1 2 0,-1-2 0,2 1 0,-2-1 0,2 1 0,-1-1 0,-1 0 0,2 1 0,-2-1 0,2 1 0,-2-1 0,1 0 0,-1 1 0,2-1 0,-1 0 0,0 1 0,0-1 0,-1 0 0,2 1 0,-2-1 0,2 0 0,-2 1 0,0-1 0,1 0 0,-1 1 0,2 0 0,-2-1 0,1 1 0,0 0 0,-1-1 0,0 0 0,0 1 0,1-1 0,-1 0 0,1 1 0,-1-1 0,0 0 0,1 1 0,-1-1 0,1 0 0,-1 1 0,0-1 0,0 0 0,0 1 0,0-1 0,0 0 0,0 1 0,0-1 0,0 0 0,0 1 0,0-1 0,0 0 0,0 1 0,0-1 0,0 0 0,0 1 0,0-1 0,0 0 0,0 1 0,0-1 0,0 0 0,0 1 0,0-1 0,0 0 0,-1 1 0,1-1 0,-1 1 0,1-2 0,-1 1 0,1 0 0,-1-1 0,1 1 0,0-1 0,-2 0 0,2-1 0,-2 2 0,2-3 0,-1 3 0,0-3 0,0 2 0,1-2 0,-1 2 0,0-1 0,1 0 0,-2 1 0,2-1 0,-2 1 0,2-1 0,-1 1 0,1 0 0,-1 0 0,0 0 0,1 0 0,-1 1 0,0-1 0,1 1 0,-1-1 0,1 2 0,-1 0 0,1-1 0,0 1 0,0 0 0,0-1 0,0 0 0,-1 1 0,1 0 0,-1 0 0,0 0 0,1 0 0,-1 0 0,1-1 0,-1 0 0,1 1 0,0-1 0,0 0 0,0 1 0,0-1 0,-1 0 0,1 1 0,-1-1 0,1 0 0,0 1 0,-1-1 0,1 0 0,-1 1 0,1-1 0,0 1 0,0-1 0,0 0 0,0 1 0,0-1 0,-1 1 0,1 0 0,-2 1 0,0 0 0,1-1 0,0 1 0,1-1 0,-2 1 0,2-2 0,-1 1 0,0 0 0,1-1 0,0 0 0,0 1 0,-1-1 0,0 1 0,-1 0 0,1 1 0,-1 0 0,0 0 0,1 0 0,-1 0 0,0 0 0,1 1 0,0-1 0,1 2 0,-2-2 0,1 1 0,0 0 0,0 0 0,1 1 0,-2-2 0,1 1 0,0-1 0,0 0 0,1 2 0,-2-2 0,1 2 0,0-1 0,-1-1 0,0 2 0,1-1 0,0 0 0,0 0 0,0 0 0,0 0 0,0 1 0,-1-1 0,0 0 0,1 1 0,-1-1 0,0 1 0,1-1 0,-1 1 0,0-2 0,1 2 0,-1-1 0,1 1 0,0-2 0,0 1 0,0 0 0,-1 0 0,1 1 0,0-2 0,-1 1 0,0-1 0,2 2 0,-2-2 0,0 2 0,0-2 0,0 1 0,0-1 0,1 2 0,-1-1 0,0 0 0,0 0 0,0 0 0,-1 0 0,1-1 0,0 2 0,-1-2 0,1 1 0,0 0 0,-1 0 0,1 1 0,-2-2 0,2 2 0,-1-1 0,-1 0 0,2 0 0,-3 0 0,2 1 0,-1-1 0,2 0 0,0 0 0,-1 0 0,2 0 0,-2 0 0,1 0 0,0 1 0,-1-2 0,1 1 0,0 0 0,0 0 0,0-1 0,0 2 0,-1-1 0,1 0 0,0 0 0,0-1 0,1 2 0,-2-1 0,1 0 0,0 0 0,1 0 0,0 0 0,-1-1 0,1 2 0,-1-1 0,0 0 0,1 0 0,-1-1 0,0 2 0,1-1 0,-1-1 0,0 2 0,1-1 0,-1 0 0,1 0 0,0 0 0,0 0 0,-1 1 0,0-1 0,1-1 0,0 2 0,-1-2 0,2 2 0,-2-1 0,0 0 0,-1-1 0,0 0 0,0 1 0,-1 0 0,1 1 0,-1 0 0,1-1 0,0 0 0,0 0 0,1 0 0,-2 1 0,2-1 0,0 1 0,-1-1 0,1 0 0,0 1 0,0-1 0,1 1 0,-1-2 0,0 2 0,1-1 0,-1 0 0,1 0 0,-1-1 0,2 2 0,-2-2 0,1 2 0,0-2 0,0 0 0,-1 1 0,0-1 0,1 1 0,-1 0 0,0-1 0,1 1 0,-1 0 0,0-1 0,1 1 0,-1 1 0,0-2 0,1 2 0,-1-2 0,0 1 0,1 0 0,-1 0 0,0 1 0,1-2 0,-2 1 0,1 0 0,0 1 0,-1-1 0,1 0 0,-1 0 0,1 0 0,0 1 0,0-1 0,-1 0 0,2 1 0,-2 0 0,1-1 0,1 1 0,-2-1 0,1 1 0,0-2 0,0 2 0,1 0 0,-1-1 0,0 1 0,0 0 0,0-1 0,-1 0 0,2 1 0,-1-2 0,0 1 0,1 0 0,-1 1 0,0 0 0,1-1 0,0 1 0,-1-1 0,2 0 0,-1 0 0,-1 0 0,1 1 0,0-2 0,-1 1 0,0 0 0,1 0 0,-1 0 0,0 0 0,1 0 0,-1 0 0,0 0 0,1 1 0,-1-1 0,0 0 0,1 0 0,-1 1 0,0-1 0,1 0 0,-1 1 0,-1 0 0,2-1 0,-2 0 0,1 0 0,0 1 0,0-1 0,-1 1 0,2-1 0,-2 1 0,1-1 0,0 0 0,-1 1 0,1-1 0,0 1 0,-1-2 0,2 2 0,-3-1 0,2 1 0,0-1 0,-1 0 0,1 0 0,0 1 0,0-1 0,0 0 0,-1 0 0,0 1 0,1-1 0,0 0 0,1 0 0,-1-1 0,0 2 0,0-2 0,0 1 0,-1 0 0,1 0 0,0 1 0,-1-2 0,2 1 0,-2 0 0,1 0 0,0-1 0,-1 2 0,1-1 0,0 0 0,1 0 0,-1-1 0,2 2 0,-2-2 0,1 1 0,0 0 0,0 0 0,0-1 0,0 2 0,-1-2 0,1 1 0,-1 0 0,0 0 0,1 1 0,0-1 0,-1 0 0,1 0 0,0 0 0,0 1 0,0-1 0,0 1 0,0-1 0,0 0 0,0 0 0,1 1 0,-2 0 0,2-1 0,-1 1 0,0 0 0,0-1 0,1 1 0,-2 0 0,2-1 0,-1 0 0,0 1 0,0-1 0,0 0 0,0 1 0,0 0 0,0-1 0,0 1 0,0 0 0,-1-1 0,1 1 0,0 0 0,-1-1 0,1 1 0,0 0 0,0-1 0,0 1 0,-1 0 0,2-1 0,-2 0 0,2 1 0,-2-2 0,1 2 0,1 0 0,-2-1 0,2 0 0,-2 0 0,1 1 0,1-1 0,-2 0 0,2 1 0,-1-1 0,0 0 0,0 0 0,1 0 0,-2 1 0,1-1 0,-1 0 0,2 0 0,-2 1 0,1-1 0,0 1 0,-1 0 0,0-1 0,0 1 0,1 0 0,-2-1 0,2 1 0,0 0 0,-2 0 0,1-2 0,0 2 0,0-1 0,1 0 0,-2 0 0,2 0 0,-1 0 0,0 1 0,1-2 0,-1 1 0,0 0 0,1 0 0,-1 0 0,0 0 0,1 0 0,-1 0 0,0 0 0,0-1 0,0 2 0,0-2 0,0 1 0,-1-1 0,1 0 0,0 1 0,-1 0 0,1-1 0,-1 1 0,0 0 0,0 0 0,0 0 0,1 0 0,-1-1 0,1 0 0,-1 1 0,0-1 0,0 1 0,0-1 0,0 1 0,0-1 0,0 0 0,-1 1 0,3-1 0,-2 1 0,1-1 0,-1 1 0,0-1 0,1 1 0,-1-1 0,1 0 0,0 0 0,-1 0 0,1 1 0,-1-1 0,1 1 0,-1-1 0,1 0 0,-1 0 0,2 0 0,-2 0 0,1 0 0,0 1 0,0-1 0,1 0 0,-1 0 0,0 0 0,1 0 0,-1 0 0,0 0 0,1 0 0,-1 0 0,0 0 0,1 0 0,-1 0 0,0 0 0,1 0 0,-1 0 0,0 0 0,1 0 0,-1 0 0,0 0 0,1 0 0,-1 0 0,0 0 0,1 0 0,-1 0 0,0 0 0,1 0 0,-1 0 0,0 0 0,1 0 0,-1 0 0,0 0 0,1 0 0,-1 0 0,0 0 0,1 0 0,-1 0 0,0 0 0,1 0 0,-1 0 0,0 0 0,1 0 0,0 0 0,0-1 0,0 0 0,1-1 0,-1 2 0,0-1 0,0 0 0,1 0 0,-2 1 0,2-2 0,-1 1 0,1 0 0,-1-1 0,1 0 0,-1 1 0,1 0 0,-1 0 0,1-1 0,-1 1 0,1 0 0,-1 0 0,1-1 0,0 1 0,0 0 0,-1 0 0,1-1 0,-1 1 0,1-1 0,-1 0 0,1 1 0,0-1 0,0 0 0,0 1 0,0-1 0,0 0 0,0 1 0,0-1 0,0 0 0,0 1 0,0-1 0,-1 1 0,1 0 0,-1 0 0,1-1 0,0 1 0,0-1 0,0 0 0,0 1 0,0-1 0,0 1 0,0-1 0,-2 2 0,2-2 0,-2 1 0,2-1 0,-1 2 0,1-2 0,-2 1 0,2-1 0,-2 2 0,1-2 0,1 0 0,-2 1 0,2-1 0,-2 1 0,2 0 0,0 0 0,-1-1 0,1 0 0,-2 1 0,2 0 0,-2 0 0,2-1 0,-1 1 0,1-1 0,-2 1 0,2 0 0,-2 0 0,2-1 0,-1 1 0,1 0 0,-2 0 0,2 0 0,-2 1 0,2-2 0,-1 2 0,0-1 0,-1 1 0,1 0 0,-1 0 0,0 0 0,1 0 0,-1 0 0,0 0 0,1 0 0,-1 0 0,0 0 0,1 0 0,-1 0 0,0 0 0,1 0 0,-1 0 0,0 0 0,1 0 0,-1 0 0,0 0 0,1 0 0,-1 0 0,0 0 0,1 0 0,-1 0 0,0 1 0,1-1 0,-1 1 0,0-1 0,1 1 0,-1-1 0,0 1 0,1-1 0,-1 0 0,0 1 0,1-1 0,-1 0 0,0 1 0,1-1 0,-1 1 0,0-1 0,1 1 0,-1-1 0,0 1 0,1 0 0,-1-1 0,1 1 0,-2-1 0,1 1 0,0 0 0,0-1 0,0 1 0,1-1 0,-2 1 0,1 0 0,0-1 0,0 2 0,0-2 0,0 1 0,0-1 0,-1 0 0,2 1 0,-2 0 0,1-1 0,1 2 0,-1-2 0,1 1 0,0-1 0,0 0 0,-2 1 0,1-1 0,-2 0 0,0 0 0,-2 0 0,2 0 0,0 0 0,0 0 0,1 0 0,-1 0 0,0 1 0,2-1 0,-2 1 0,2 0 0,-1-1 0,1 1 0,0-1 0,0 1 0,0-1 0,1 1 0,-2-1 0,1 0 0,0 0 0,0 1 0,0-1 0,1 1 0,-1-1 0,-1 1 0,2 0 0,-2-1 0,1 1 0,1-1 0,-1 0 0,0 2 0,1-2 0,-1 1 0,1 0 0,0-1 0,0 1 0,-1 0 0,0 0 0,1 1 0,-1-2 0,1 1 0,-1 0 0,0 0 0,1 1 0,0-2 0,0 2 0,-1 0 0,1-1 0,0 0 0,1 1 0,-2-2 0,2 2 0,-2-2 0,2 2 0,-1-1 0,1 0 0,-2 0 0,1 1 0,0-1 0,0 0 0,-1 0 0,2 0 0,-1-1 0,0 1 0,-1 0 0,0 0 0,1 0 0,0 0 0,0 1 0,-1-2 0,1 1 0,0 0 0,0 0 0,-1-1 0,1 2 0,-1-2 0,1 1 0,0 0 0,0 0 0,-1-1 0,0 1 0,1-1 0,0 1 0,-1-1 0,1 1 0,0-1 0,-1 0 0,0 0 0,1 0 0,0 0 0,-1 1 0,1-1 0,0 0 0,-1 0 0,0 0 0,1 0 0,-1 0 0,0 0 0,1 0 0,-1 0 0,0 0 0,1 1 0,-1-1 0,0 1 0,1-1 0,-1 0 0,1 1 0,0-1 0,0 1 0,-1-1 0,1 0 0,-1 0 0,0 0 0,1 1 0,-1-1 0,0 0 0,1 1 0,0-1 0,0 1 0,-1-1 0,1 0 0,0 1 0,-1-1 0,1 1 0,0-1 0,0 1 0,0 0 0,-1-1 0,1 1 0,0 0 0,-1-1 0,1 1 0,0-1 0,0 1 0,1 0 0,-1 0 0,1 1 0,0-1 0,0 1 0,0 0 0,0-1 0,0 1 0,0 0 0,0-1 0,0 1 0,0 0 0,0-1 0,0 1 0,1-1 0,-1 0 0,1 0 0,-1 1 0,0 0 0,0-1 0,0 1 0,0-1 0,0 1 0,0 0 0,0-1 0,0 1 0,0 0 0,0-1 0,0 1 0,-1-1 0,1 1 0,-2-2 0,1 0 0,0 1 0,0-1 0,0 1 0,-1-1 0,1 0 0,-1 0 0,0 0 0,1 0 0,0 1 0,-1-1 0,1 1 0,0-1 0,-1 0 0,0 1 0,1-1 0,-1 0 0,0 1 0,1-1 0,-1 1 0,0-1 0,1 0 0,0 1 0,-1-1 0,1 1 0,0-1 0,-1 0 0,0 0 0,1 0 0,-1 0 0,0 0 0,1 0 0,-1 0 0,0 0 0,1 0 0,-1 0 0,0 0 0,1 0 0,-1 0 0,1-1 0,-1 1 0,0-1 0,1 1 0,-1-1 0,0 1 0,1-1 0,0 1 0,-1-1 0,1 1 0,0 0 0,0-1 0,-1 1 0,1-2 0,0 2 0,0-1 0,-1 1 0,2-2 0,-1 1 0,1 0 0,-1 0 0,-1 0 0,1-1 0,0 0 0,0 2 0,0-3 0,-1 3 0,1-3 0,0 3 0,0-2 0,0 1 0,0-1 0,0 2 0,0-2 0,-1 1 0,1 0 0,0 0 0,0 0 0,0-1 0,-1 2 0,1-1 0,0 0 0,0 0 0,-1 1 0,1-2 0,0 2 0,0-1 0,-1 0 0,1 1 0,0-1 0,0 1 0,0-2 0,-1 2 0,1-1 0,0 0 0,0 0 0,-1 1 0,1-2 0,-1 2 0,0-1 0,1 0 0,-1 0 0,1-1 0,0 2 0,1-1 0,-2 0 0,1-1 0,0 0 0,0 1 0,1 0 0,-2 1 0,1-2 0,0 1 0,0 0 0,1-1 0,-2 0 0,1 1 0,-1 0 0,2-1 0,-2 0 0,1 0 0,0 0 0,0 0 0,-1 1 0,1-1 0,0 0 0,0 1 0,-1 0 0,2-1 0,-2 2 0,2-1 0,-1 0 0,1-1 0,-2 1 0,2 0 0,-2 0 0,2-1 0,-1 1 0,1 0 0,-2 1 0,2-2 0,-1 2 0,0-2 0,1 2 0,-1-1 0,1-1 0,-2 1 0,2 0 0,-1-1 0,0 0 0,0 1 0,1 0 0,-2 1 0,2-2 0,-1 1 0,0 0 0,0-1 0,-1 0 0,1 1 0,0-1 0,-1 0 0,0 1 0,1-1 0,-1 0 0,1 1 0,0 0 0,0-1 0,-1 1 0,0 0 0,1-1 0,-1 1 0,1 0 0,0 0 0,0 1 0,-1-1 0,0 1 0,1-2 0,-1 2 0,0-1 0,1 1 0,0 0 0,-1-1 0,1 1 0,0 0 0,-1 0 0,0 0 0,1 0 0,-1 0 0,0 0 0,1 0 0,-1 0 0,0 0 0,0 0 0,0 0 0,0 0 0,0 0 0,-1 0 0,1 0 0,0 0 0,0 0 0,1 0 0,-1 0 0,0 0 0,1 0 0,-1 0 0,0 0 0,1 0 0,-1 0 0,0 0 0,1 0 0,-1 0 0,0 0 0,1 0 0,-1 0 0,0 0 0,1 0 0,-1 0 0,0 0 0,1 0 0,-1 0 0,0 0 0,1 0 0,-1 0 0,0 0 0,1 0 0,-1 0 0,0 0 0,1 0 0,-1-1 0,-19 2 0,16-1 0,-16 1 0,20 0 0,-1-1 0,1 1 0,0 0 0,-1-1 0,1 1 0,0-1 0,0 1 0,2 0 0,-1 0 0,2 1 0,-2 0 0,0 0 0,-1 1 0,1-2 0,-1 1 0,1 0 0,0-1 0,-1 1 0,1 0 0,-1-1 0,0 1 0,1 0 0,0-1 0,-1 1 0,1 0 0,-1-1 0,0 0 0,1 1 0,-1-1 0,1 0 0,-1 1 0,1 0 0,-1-1 0,0 1 0,0-1 0,0 1 0,1 0 0,-1-1 0,0 1 0,1 0 0,-2-1 0,2 1 0,-1-1 0,0 1 0,1-2 0,-1 2 0,0 0 0,0-1 0,0 0 0,0 1 0,0-1 0,-1 0 0,1 1 0,0 0 0,0-1 0,0 1 0,0 0 0,0-1 0,0 1 0,-1 0 0,0-1 0,1 1 0,-1-1 0,0 0 0,2 0 0,-2 1 0,1-1 0,-1 0 0,1 0 0,-1 1 0,0 0 0,1-1 0,0 0 0,-1 0 0,1 0 0,1 0 0,-2 0 0,1 0 0,0 1 0,0-2 0,0 1 0,0 0 0,-1 0 0,2 1 0,-1-2 0,0 1 0,0 0 0,-1 0 0,2 1 0,-1-1 0,0 0 0,0 1 0,-1-1 0,2 0 0,-1 0 0,0 1 0,-1 0 0,1-1 0,0 0 0,0 1 0,-1-1 0,1 0 0,-1 1 0,0-1 0,1 1 0,-1 0 0,1-1 0,0 0 0,0 1 0,0-2 0,1 2 0,-2-2 0,1 2 0,0 0 0,0-1 0,-1 0 0,1 1 0,0-1 0,0 0 0,1 0 0,-2 0 0,1 1 0,0-1 0,0 1 0,0 0 0,0-1 0,0 0 0,0 1 0,0-2 0,1 1 0,-2 0 0,1 0 0,0 1 0,0-2 0,1 1 0,-2 0 0,2 0 0,-1-1 0,0 2 0,0-2 0,1 1 0,-2 0 0,1 0 0,0 0 0,-1 0 0,1 0 0,0 0 0,0 0 0,-1-1 0,0 2 0,1-2 0,0 1 0,-1 0 0,1-1 0,1 1 0,-2-1 0,1 1 0,0 0 0,0-1 0,0 1 0,-1-1 0,1 0 0,0 1 0,1 0 0,-2-1 0,1 1 0,0 0 0,-1-1 0,0 1 0,1-1 0,-1 1 0,0-1 0,1 1 0,-1-1 0,0 1 0,1-1 0,-1 1 0,0-1 0,1 1 0,-1-1 0,0 0 0,1 0 0,0 0 0,-1 1 0,1-1 0,0 0 0,-1 0 0,0 0 0,1 0 0,-1 0 0,0 0 0,1 0 0,0-1 0,1 0 0,-1 0 0,1-1 0,0 1 0,0-1 0,0 0 0,0 1 0,0-1 0,0 0 0,0 1 0,0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3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solidFill>
                  <a:srgbClr val="303D22"/>
                </a:solidFill>
                <a:latin typeface="Arial"/>
              </a:rPr>
              <a:t>&lt;header&gt;</a:t>
            </a:r>
          </a:p>
        </p:txBody>
      </p:sp>
      <p:sp>
        <p:nvSpPr>
          <p:cNvPr id="4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solidFill>
                  <a:srgbClr val="303D22"/>
                </a:solidFill>
                <a:latin typeface="Arial"/>
              </a:rPr>
              <a:t>&lt;date/time&gt;</a:t>
            </a:r>
          </a:p>
        </p:txBody>
      </p:sp>
      <p:sp>
        <p:nvSpPr>
          <p:cNvPr id="4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solidFill>
                  <a:srgbClr val="303D22"/>
                </a:solidFill>
                <a:latin typeface="Arial"/>
              </a:rPr>
              <a:t>&lt;footer&gt;</a:t>
            </a:r>
          </a:p>
        </p:txBody>
      </p:sp>
      <p:sp>
        <p:nvSpPr>
          <p:cNvPr id="4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8AD9F19E-E3A4-463D-8618-881B7E0C6FB2}" type="slidenum">
              <a:rPr lang="en-US" sz="1400" b="0" strike="noStrike" spc="-1">
                <a:solidFill>
                  <a:srgbClr val="303D22"/>
                </a:solidFill>
                <a:latin typeface="Arial"/>
              </a:rPr>
              <a:t>‹#›</a:t>
            </a:fld>
            <a:endParaRPr lang="en-US" sz="1400" b="0" strike="noStrike" spc="-1">
              <a:solidFill>
                <a:srgbClr val="303D22"/>
              </a:solidFill>
              <a:latin typeface="Arial"/>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noRot="1" noChangeAspect="1"/>
          </p:cNvSpPr>
          <p:nvPr>
            <p:ph type="sldImg"/>
          </p:nvPr>
        </p:nvSpPr>
        <p:spPr>
          <a:xfrm>
            <a:off x="1589088" y="1006475"/>
            <a:ext cx="4594225" cy="3446463"/>
          </a:xfrm>
          <a:prstGeom prst="rect">
            <a:avLst/>
          </a:prstGeom>
        </p:spPr>
      </p:sp>
      <p:sp>
        <p:nvSpPr>
          <p:cNvPr id="48" name="PlaceHolder 2"/>
          <p:cNvSpPr>
            <a:spLocks noGrp="1"/>
          </p:cNvSpPr>
          <p:nvPr>
            <p:ph type="body"/>
          </p:nvPr>
        </p:nvSpPr>
        <p:spPr>
          <a:xfrm>
            <a:off x="1185120" y="4787640"/>
            <a:ext cx="5407560" cy="6800040"/>
          </a:xfrm>
          <a:prstGeom prst="rect">
            <a:avLst/>
          </a:prstGeom>
        </p:spPr>
        <p:txBody>
          <a:bodyPr lIns="0" tIns="0" rIns="0" bIns="0">
            <a:spAutoFit/>
          </a:bodyPr>
          <a:lstStyle/>
          <a:p>
            <a:r>
              <a:rPr lang="en-US" sz="2000" b="0" strike="noStrike" spc="-1">
                <a:latin typeface="Arial"/>
              </a:rPr>
              <a:t>Example of how two metrics of community structure, mean nearest taxon distance (MNTD) and mean pairwise distance (MPD), are affected in two hypothetical island communities of equal species richness depending on whether in situ speciation or geographic dispersal predominantly shapes community structure. </a:t>
            </a:r>
          </a:p>
          <a:p>
            <a:r>
              <a:rPr lang="en-US" sz="2000" b="0" strike="noStrike" spc="-1">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ustomShape 1"/>
          <p:cNvSpPr/>
          <p:nvPr/>
        </p:nvSpPr>
        <p:spPr>
          <a:xfrm>
            <a:off x="0" y="0"/>
            <a:ext cx="144000" cy="6858000"/>
          </a:xfrm>
          <a:prstGeom prst="rect">
            <a:avLst/>
          </a:prstGeom>
          <a:solidFill>
            <a:srgbClr val="0054A6"/>
          </a:solidFill>
          <a:ln>
            <a:noFill/>
          </a:ln>
        </p:spPr>
        <p:style>
          <a:lnRef idx="0">
            <a:scrgbClr r="0" g="0" b="0"/>
          </a:lnRef>
          <a:fillRef idx="0">
            <a:scrgbClr r="0" g="0" b="0"/>
          </a:fillRef>
          <a:effectRef idx="0">
            <a:scrgbClr r="0" g="0" b="0"/>
          </a:effectRef>
          <a:fontRef idx="minor"/>
        </p:style>
      </p:sp>
      <p:sp>
        <p:nvSpPr>
          <p:cNvPr id="3" name="CustomShape 2"/>
          <p:cNvSpPr/>
          <p:nvPr/>
        </p:nvSpPr>
        <p:spPr>
          <a:xfrm>
            <a:off x="0" y="0"/>
            <a:ext cx="144000" cy="1198440"/>
          </a:xfrm>
          <a:prstGeom prst="rect">
            <a:avLst/>
          </a:prstGeom>
          <a:solidFill>
            <a:srgbClr val="FFCE34"/>
          </a:solidFill>
          <a:ln>
            <a:noFill/>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jpe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5.xml"/><Relationship Id="rId5" Type="http://schemas.openxmlformats.org/officeDocument/2006/relationships/image" Target="../media/image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tIns="46800" rIns="90000" bIns="46800">
            <a:spAutoFit/>
          </a:bodyPr>
          <a:lstStyle/>
          <a:p>
            <a:r>
              <a:rPr lang="en-US" sz="1100" b="0" strike="noStrike" spc="-1">
                <a:solidFill>
                  <a:srgbClr val="000000"/>
                </a:solidFill>
                <a:latin typeface="Arial"/>
              </a:rPr>
              <a:t>Evaluating the contribution of dispersal to community structure in Neotropical passerine birds</a:t>
            </a:r>
          </a:p>
        </p:txBody>
      </p:sp>
      <p:pic>
        <p:nvPicPr>
          <p:cNvPr id="46" name="Main graphic"/>
          <p:cNvPicPr/>
          <p:nvPr/>
        </p:nvPicPr>
        <p:blipFill>
          <a:blip r:embed="rId3"/>
          <a:stretch/>
        </p:blipFill>
        <p:spPr>
          <a:xfrm>
            <a:off x="663677" y="1934616"/>
            <a:ext cx="7551174" cy="3472642"/>
          </a:xfrm>
          <a:prstGeom prst="rect">
            <a:avLst/>
          </a:prstGeom>
          <a:ln>
            <a:noFill/>
          </a:ln>
        </p:spPr>
      </p:pic>
      <p:grpSp>
        <p:nvGrpSpPr>
          <p:cNvPr id="5" name="Group 4">
            <a:extLst>
              <a:ext uri="{FF2B5EF4-FFF2-40B4-BE49-F238E27FC236}">
                <a16:creationId xmlns:a16="http://schemas.microsoft.com/office/drawing/2014/main" id="{81D2A851-7D6E-B94F-8350-75AF3D2D196E}"/>
              </a:ext>
            </a:extLst>
          </p:cNvPr>
          <p:cNvGrpSpPr/>
          <p:nvPr/>
        </p:nvGrpSpPr>
        <p:grpSpPr>
          <a:xfrm>
            <a:off x="1702736" y="2263623"/>
            <a:ext cx="407237" cy="306705"/>
            <a:chOff x="5264801" y="4098690"/>
            <a:chExt cx="717480" cy="54036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E1A14B7-EB0F-3B46-BFFD-2FE4BD42BCE3}"/>
                    </a:ext>
                  </a:extLst>
                </p14:cNvPr>
                <p14:cNvContentPartPr/>
                <p14:nvPr/>
              </p14:nvContentPartPr>
              <p14:xfrm>
                <a:off x="5264801" y="4098690"/>
                <a:ext cx="717480" cy="540360"/>
              </p14:xfrm>
            </p:contentPart>
          </mc:Choice>
          <mc:Fallback>
            <p:pic>
              <p:nvPicPr>
                <p:cNvPr id="3" name="Ink 2">
                  <a:extLst>
                    <a:ext uri="{FF2B5EF4-FFF2-40B4-BE49-F238E27FC236}">
                      <a16:creationId xmlns:a16="http://schemas.microsoft.com/office/drawing/2014/main" id="{8E1A14B7-EB0F-3B46-BFFD-2FE4BD42BCE3}"/>
                    </a:ext>
                  </a:extLst>
                </p:cNvPr>
                <p:cNvPicPr/>
                <p:nvPr/>
              </p:nvPicPr>
              <p:blipFill>
                <a:blip r:embed="rId5"/>
                <a:stretch>
                  <a:fillRect/>
                </a:stretch>
              </p:blipFill>
              <p:spPr>
                <a:xfrm>
                  <a:off x="5256561" y="4090445"/>
                  <a:ext cx="733325" cy="55685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4604022-D540-2342-801E-10BD8D39D007}"/>
                    </a:ext>
                  </a:extLst>
                </p14:cNvPr>
                <p14:cNvContentPartPr/>
                <p14:nvPr/>
              </p14:nvContentPartPr>
              <p14:xfrm>
                <a:off x="5437601" y="4211730"/>
                <a:ext cx="360" cy="360"/>
              </p14:xfrm>
            </p:contentPart>
          </mc:Choice>
          <mc:Fallback>
            <p:pic>
              <p:nvPicPr>
                <p:cNvPr id="4" name="Ink 3">
                  <a:extLst>
                    <a:ext uri="{FF2B5EF4-FFF2-40B4-BE49-F238E27FC236}">
                      <a16:creationId xmlns:a16="http://schemas.microsoft.com/office/drawing/2014/main" id="{D4604022-D540-2342-801E-10BD8D39D007}"/>
                    </a:ext>
                  </a:extLst>
                </p:cNvPr>
                <p:cNvPicPr/>
                <p:nvPr/>
              </p:nvPicPr>
              <p:blipFill>
                <a:blip r:embed="rId7"/>
                <a:stretch>
                  <a:fillRect/>
                </a:stretch>
              </p:blipFill>
              <p:spPr>
                <a:xfrm>
                  <a:off x="5432921" y="4207050"/>
                  <a:ext cx="9360" cy="9360"/>
                </a:xfrm>
                <a:prstGeom prst="rect">
                  <a:avLst/>
                </a:prstGeom>
              </p:spPr>
            </p:pic>
          </mc:Fallback>
        </mc:AlternateContent>
      </p:grpSp>
      <p:grpSp>
        <p:nvGrpSpPr>
          <p:cNvPr id="16" name="Group 15">
            <a:extLst>
              <a:ext uri="{FF2B5EF4-FFF2-40B4-BE49-F238E27FC236}">
                <a16:creationId xmlns:a16="http://schemas.microsoft.com/office/drawing/2014/main" id="{BBF63DEA-E13F-D542-9DE9-EE0210B337C8}"/>
              </a:ext>
            </a:extLst>
          </p:cNvPr>
          <p:cNvGrpSpPr/>
          <p:nvPr/>
        </p:nvGrpSpPr>
        <p:grpSpPr>
          <a:xfrm>
            <a:off x="3619922" y="2295486"/>
            <a:ext cx="1321353" cy="373132"/>
            <a:chOff x="3619922" y="2295486"/>
            <a:chExt cx="1321353" cy="373132"/>
          </a:xfrm>
        </p:grpSpPr>
        <p:sp>
          <p:nvSpPr>
            <p:cNvPr id="6" name="Arc 5">
              <a:extLst>
                <a:ext uri="{FF2B5EF4-FFF2-40B4-BE49-F238E27FC236}">
                  <a16:creationId xmlns:a16="http://schemas.microsoft.com/office/drawing/2014/main" id="{4EFA25F7-EE06-BB41-B183-AB20FB49FD4C}"/>
                </a:ext>
              </a:extLst>
            </p:cNvPr>
            <p:cNvSpPr/>
            <p:nvPr/>
          </p:nvSpPr>
          <p:spPr>
            <a:xfrm rot="15525485">
              <a:off x="4107023" y="2220240"/>
              <a:ext cx="282659" cy="614097"/>
            </a:xfrm>
            <a:prstGeom prst="arc">
              <a:avLst/>
            </a:prstGeom>
            <a:ln>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0" name="Arc 9">
              <a:extLst>
                <a:ext uri="{FF2B5EF4-FFF2-40B4-BE49-F238E27FC236}">
                  <a16:creationId xmlns:a16="http://schemas.microsoft.com/office/drawing/2014/main" id="{74B844FD-9429-E54A-950B-E644CAC993F8}"/>
                </a:ext>
              </a:extLst>
            </p:cNvPr>
            <p:cNvSpPr/>
            <p:nvPr/>
          </p:nvSpPr>
          <p:spPr>
            <a:xfrm rot="15525485">
              <a:off x="4108240" y="1807168"/>
              <a:ext cx="344717" cy="1321353"/>
            </a:xfrm>
            <a:prstGeom prst="arc">
              <a:avLst/>
            </a:prstGeom>
            <a:ln>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grpSp>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4A9CD91-CC4D-BF47-AA2D-F84C482FE9FB}"/>
                  </a:ext>
                </a:extLst>
              </p14:cNvPr>
              <p14:cNvContentPartPr/>
              <p14:nvPr/>
            </p14:nvContentPartPr>
            <p14:xfrm>
              <a:off x="4275586" y="2161553"/>
              <a:ext cx="706681" cy="306291"/>
            </p14:xfrm>
          </p:contentPart>
        </mc:Choice>
        <mc:Fallback>
          <p:pic>
            <p:nvPicPr>
              <p:cNvPr id="7" name="Ink 6">
                <a:extLst>
                  <a:ext uri="{FF2B5EF4-FFF2-40B4-BE49-F238E27FC236}">
                    <a16:creationId xmlns:a16="http://schemas.microsoft.com/office/drawing/2014/main" id="{B4A9CD91-CC4D-BF47-AA2D-F84C482FE9FB}"/>
                  </a:ext>
                </a:extLst>
              </p:cNvPr>
              <p:cNvPicPr/>
              <p:nvPr/>
            </p:nvPicPr>
            <p:blipFill>
              <a:blip r:embed="rId9"/>
              <a:stretch>
                <a:fillRect/>
              </a:stretch>
            </p:blipFill>
            <p:spPr>
              <a:xfrm>
                <a:off x="4270908" y="2156874"/>
                <a:ext cx="715676" cy="315649"/>
              </a:xfrm>
              <a:prstGeom prst="rect">
                <a:avLst/>
              </a:prstGeom>
            </p:spPr>
          </p:pic>
        </mc:Fallback>
      </mc:AlternateContent>
      <p:grpSp>
        <p:nvGrpSpPr>
          <p:cNvPr id="15" name="Group 14">
            <a:extLst>
              <a:ext uri="{FF2B5EF4-FFF2-40B4-BE49-F238E27FC236}">
                <a16:creationId xmlns:a16="http://schemas.microsoft.com/office/drawing/2014/main" id="{D7E28BA8-71D9-7648-85CF-8D05736428E2}"/>
              </a:ext>
            </a:extLst>
          </p:cNvPr>
          <p:cNvGrpSpPr/>
          <p:nvPr/>
        </p:nvGrpSpPr>
        <p:grpSpPr>
          <a:xfrm>
            <a:off x="881638" y="2364269"/>
            <a:ext cx="1671410" cy="1206332"/>
            <a:chOff x="881638" y="2364269"/>
            <a:chExt cx="1671410" cy="1206332"/>
          </a:xfrm>
        </p:grpSpPr>
        <p:sp>
          <p:nvSpPr>
            <p:cNvPr id="8" name="Arc 7">
              <a:extLst>
                <a:ext uri="{FF2B5EF4-FFF2-40B4-BE49-F238E27FC236}">
                  <a16:creationId xmlns:a16="http://schemas.microsoft.com/office/drawing/2014/main" id="{2C4DB681-A792-074A-948A-A75EF97A7CA5}"/>
                </a:ext>
              </a:extLst>
            </p:cNvPr>
            <p:cNvSpPr/>
            <p:nvPr/>
          </p:nvSpPr>
          <p:spPr>
            <a:xfrm>
              <a:off x="1800817" y="2570328"/>
              <a:ext cx="542050" cy="659642"/>
            </a:xfrm>
            <a:prstGeom prst="arc">
              <a:avLst/>
            </a:pr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3" name="Arc 12">
              <a:extLst>
                <a:ext uri="{FF2B5EF4-FFF2-40B4-BE49-F238E27FC236}">
                  <a16:creationId xmlns:a16="http://schemas.microsoft.com/office/drawing/2014/main" id="{61E02589-3347-6942-8AC4-CEC4ADD677CB}"/>
                </a:ext>
              </a:extLst>
            </p:cNvPr>
            <p:cNvSpPr/>
            <p:nvPr/>
          </p:nvSpPr>
          <p:spPr>
            <a:xfrm rot="2430082">
              <a:off x="1457612" y="2514425"/>
              <a:ext cx="485314" cy="560606"/>
            </a:xfrm>
            <a:prstGeom prst="arc">
              <a:avLst/>
            </a:pr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1" name="Arc 10">
              <a:extLst>
                <a:ext uri="{FF2B5EF4-FFF2-40B4-BE49-F238E27FC236}">
                  <a16:creationId xmlns:a16="http://schemas.microsoft.com/office/drawing/2014/main" id="{323B0DFE-88B0-BF4F-99DE-3ECFB3D641A8}"/>
                </a:ext>
              </a:extLst>
            </p:cNvPr>
            <p:cNvSpPr/>
            <p:nvPr/>
          </p:nvSpPr>
          <p:spPr>
            <a:xfrm rot="15764983">
              <a:off x="1412777" y="2685335"/>
              <a:ext cx="746078" cy="542123"/>
            </a:xfrm>
            <a:prstGeom prst="arc">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7" name="Arc 16">
              <a:extLst>
                <a:ext uri="{FF2B5EF4-FFF2-40B4-BE49-F238E27FC236}">
                  <a16:creationId xmlns:a16="http://schemas.microsoft.com/office/drawing/2014/main" id="{DB321767-ABB4-A644-94E5-4185008F895B}"/>
                </a:ext>
              </a:extLst>
            </p:cNvPr>
            <p:cNvSpPr/>
            <p:nvPr/>
          </p:nvSpPr>
          <p:spPr>
            <a:xfrm rot="15764983">
              <a:off x="1239933" y="2405727"/>
              <a:ext cx="945722" cy="1115460"/>
            </a:xfrm>
            <a:prstGeom prst="arc">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18" name="Arc 17">
              <a:extLst>
                <a:ext uri="{FF2B5EF4-FFF2-40B4-BE49-F238E27FC236}">
                  <a16:creationId xmlns:a16="http://schemas.microsoft.com/office/drawing/2014/main" id="{7952A2CA-E3AA-274D-9561-A7D918946671}"/>
                </a:ext>
              </a:extLst>
            </p:cNvPr>
            <p:cNvSpPr/>
            <p:nvPr/>
          </p:nvSpPr>
          <p:spPr>
            <a:xfrm rot="15764983">
              <a:off x="1114177" y="2131730"/>
              <a:ext cx="1206332" cy="1671410"/>
            </a:xfrm>
            <a:prstGeom prst="arc">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grpSp>
      <p:sp>
        <p:nvSpPr>
          <p:cNvPr id="12" name="Oval 11">
            <a:extLst>
              <a:ext uri="{FF2B5EF4-FFF2-40B4-BE49-F238E27FC236}">
                <a16:creationId xmlns:a16="http://schemas.microsoft.com/office/drawing/2014/main" id="{2F8334FC-AF0C-2847-8E85-C52E30E8E187}"/>
              </a:ext>
            </a:extLst>
          </p:cNvPr>
          <p:cNvSpPr/>
          <p:nvPr/>
        </p:nvSpPr>
        <p:spPr>
          <a:xfrm>
            <a:off x="874495" y="3093493"/>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Oval 19">
            <a:extLst>
              <a:ext uri="{FF2B5EF4-FFF2-40B4-BE49-F238E27FC236}">
                <a16:creationId xmlns:a16="http://schemas.microsoft.com/office/drawing/2014/main" id="{434BD60A-4A58-6B4C-8AA4-DA1F312E38FF}"/>
              </a:ext>
            </a:extLst>
          </p:cNvPr>
          <p:cNvSpPr/>
          <p:nvPr/>
        </p:nvSpPr>
        <p:spPr>
          <a:xfrm>
            <a:off x="1177015" y="3054821"/>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Oval 20">
            <a:extLst>
              <a:ext uri="{FF2B5EF4-FFF2-40B4-BE49-F238E27FC236}">
                <a16:creationId xmlns:a16="http://schemas.microsoft.com/office/drawing/2014/main" id="{2A636410-3CB9-1644-A6B1-6531E5A39DA2}"/>
              </a:ext>
            </a:extLst>
          </p:cNvPr>
          <p:cNvSpPr/>
          <p:nvPr/>
        </p:nvSpPr>
        <p:spPr>
          <a:xfrm>
            <a:off x="1518217" y="2986593"/>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2" name="Oval 21">
            <a:extLst>
              <a:ext uri="{FF2B5EF4-FFF2-40B4-BE49-F238E27FC236}">
                <a16:creationId xmlns:a16="http://schemas.microsoft.com/office/drawing/2014/main" id="{C2A9BFC3-7B31-E44B-AC72-2781E3B222A5}"/>
              </a:ext>
            </a:extLst>
          </p:cNvPr>
          <p:cNvSpPr/>
          <p:nvPr/>
        </p:nvSpPr>
        <p:spPr>
          <a:xfrm>
            <a:off x="1886708" y="2950194"/>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Oval 22">
            <a:extLst>
              <a:ext uri="{FF2B5EF4-FFF2-40B4-BE49-F238E27FC236}">
                <a16:creationId xmlns:a16="http://schemas.microsoft.com/office/drawing/2014/main" id="{B73C9164-86FC-1A4E-826C-6609DB6E0A5A}"/>
              </a:ext>
            </a:extLst>
          </p:cNvPr>
          <p:cNvSpPr/>
          <p:nvPr/>
        </p:nvSpPr>
        <p:spPr>
          <a:xfrm>
            <a:off x="2359827" y="2922898"/>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Oval 23">
            <a:extLst>
              <a:ext uri="{FF2B5EF4-FFF2-40B4-BE49-F238E27FC236}">
                <a16:creationId xmlns:a16="http://schemas.microsoft.com/office/drawing/2014/main" id="{2982FE54-101B-014E-A554-E7CB84E48BA7}"/>
              </a:ext>
            </a:extLst>
          </p:cNvPr>
          <p:cNvSpPr/>
          <p:nvPr/>
        </p:nvSpPr>
        <p:spPr>
          <a:xfrm>
            <a:off x="2835224" y="3102592"/>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Oval 24">
            <a:extLst>
              <a:ext uri="{FF2B5EF4-FFF2-40B4-BE49-F238E27FC236}">
                <a16:creationId xmlns:a16="http://schemas.microsoft.com/office/drawing/2014/main" id="{18D212D5-3838-B24E-A5B9-B5E8970EA8BA}"/>
              </a:ext>
            </a:extLst>
          </p:cNvPr>
          <p:cNvSpPr/>
          <p:nvPr/>
        </p:nvSpPr>
        <p:spPr>
          <a:xfrm>
            <a:off x="3615425" y="2636296"/>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Oval 25">
            <a:extLst>
              <a:ext uri="{FF2B5EF4-FFF2-40B4-BE49-F238E27FC236}">
                <a16:creationId xmlns:a16="http://schemas.microsoft.com/office/drawing/2014/main" id="{2466A926-7084-5C45-8070-C1CABEA6AA76}"/>
              </a:ext>
            </a:extLst>
          </p:cNvPr>
          <p:cNvSpPr/>
          <p:nvPr/>
        </p:nvSpPr>
        <p:spPr>
          <a:xfrm>
            <a:off x="3913401" y="2620375"/>
            <a:ext cx="36000" cy="36000"/>
          </a:xfrm>
          <a:prstGeom prst="ellipse">
            <a:avLst/>
          </a:prstGeom>
          <a:solidFill>
            <a:srgbClr val="FF0000"/>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33" name="Group 32">
            <a:extLst>
              <a:ext uri="{FF2B5EF4-FFF2-40B4-BE49-F238E27FC236}">
                <a16:creationId xmlns:a16="http://schemas.microsoft.com/office/drawing/2014/main" id="{25E8B49E-4FEC-A448-B407-C9CE3E28E819}"/>
              </a:ext>
            </a:extLst>
          </p:cNvPr>
          <p:cNvGrpSpPr/>
          <p:nvPr/>
        </p:nvGrpSpPr>
        <p:grpSpPr>
          <a:xfrm>
            <a:off x="4877994" y="2383028"/>
            <a:ext cx="1671410" cy="1206332"/>
            <a:chOff x="881638" y="2364269"/>
            <a:chExt cx="1671410" cy="1206332"/>
          </a:xfrm>
        </p:grpSpPr>
        <p:sp>
          <p:nvSpPr>
            <p:cNvPr id="34" name="Arc 33">
              <a:extLst>
                <a:ext uri="{FF2B5EF4-FFF2-40B4-BE49-F238E27FC236}">
                  <a16:creationId xmlns:a16="http://schemas.microsoft.com/office/drawing/2014/main" id="{746CACB7-A5D6-DD4E-BC56-8DED8DCDC1AE}"/>
                </a:ext>
              </a:extLst>
            </p:cNvPr>
            <p:cNvSpPr/>
            <p:nvPr/>
          </p:nvSpPr>
          <p:spPr>
            <a:xfrm>
              <a:off x="1800817" y="2570328"/>
              <a:ext cx="542050" cy="659642"/>
            </a:xfrm>
            <a:prstGeom prst="arc">
              <a:avLst/>
            </a:pr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5" name="Arc 34">
              <a:extLst>
                <a:ext uri="{FF2B5EF4-FFF2-40B4-BE49-F238E27FC236}">
                  <a16:creationId xmlns:a16="http://schemas.microsoft.com/office/drawing/2014/main" id="{4FCDC77C-A668-CE49-B1E3-17F11D2F790E}"/>
                </a:ext>
              </a:extLst>
            </p:cNvPr>
            <p:cNvSpPr/>
            <p:nvPr/>
          </p:nvSpPr>
          <p:spPr>
            <a:xfrm rot="2430082">
              <a:off x="1457612" y="2514425"/>
              <a:ext cx="485314" cy="560606"/>
            </a:xfrm>
            <a:prstGeom prst="arc">
              <a:avLst/>
            </a:pr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6" name="Arc 35">
              <a:extLst>
                <a:ext uri="{FF2B5EF4-FFF2-40B4-BE49-F238E27FC236}">
                  <a16:creationId xmlns:a16="http://schemas.microsoft.com/office/drawing/2014/main" id="{3F983832-522B-4B43-AAC7-8D0A76190F72}"/>
                </a:ext>
              </a:extLst>
            </p:cNvPr>
            <p:cNvSpPr/>
            <p:nvPr/>
          </p:nvSpPr>
          <p:spPr>
            <a:xfrm rot="15764983">
              <a:off x="1412777" y="2685335"/>
              <a:ext cx="746078" cy="542123"/>
            </a:xfrm>
            <a:prstGeom prst="arc">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7" name="Arc 36">
              <a:extLst>
                <a:ext uri="{FF2B5EF4-FFF2-40B4-BE49-F238E27FC236}">
                  <a16:creationId xmlns:a16="http://schemas.microsoft.com/office/drawing/2014/main" id="{E527482B-BE1A-4B48-9883-298E81DE3B36}"/>
                </a:ext>
              </a:extLst>
            </p:cNvPr>
            <p:cNvSpPr/>
            <p:nvPr/>
          </p:nvSpPr>
          <p:spPr>
            <a:xfrm rot="15764983">
              <a:off x="1239933" y="2405727"/>
              <a:ext cx="945722" cy="1115460"/>
            </a:xfrm>
            <a:prstGeom prst="arc">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38" name="Arc 37">
              <a:extLst>
                <a:ext uri="{FF2B5EF4-FFF2-40B4-BE49-F238E27FC236}">
                  <a16:creationId xmlns:a16="http://schemas.microsoft.com/office/drawing/2014/main" id="{B57382EB-F411-CC41-A7BF-93A1E7DF3655}"/>
                </a:ext>
              </a:extLst>
            </p:cNvPr>
            <p:cNvSpPr/>
            <p:nvPr/>
          </p:nvSpPr>
          <p:spPr>
            <a:xfrm rot="15764983">
              <a:off x="1114177" y="2131730"/>
              <a:ext cx="1206332" cy="1671410"/>
            </a:xfrm>
            <a:prstGeom prst="arc">
              <a:avLst/>
            </a:pr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grpSp>
      <p:grpSp>
        <p:nvGrpSpPr>
          <p:cNvPr id="39" name="Group 38">
            <a:extLst>
              <a:ext uri="{FF2B5EF4-FFF2-40B4-BE49-F238E27FC236}">
                <a16:creationId xmlns:a16="http://schemas.microsoft.com/office/drawing/2014/main" id="{CB54313B-F6F5-8F44-8673-C9FF05E805C7}"/>
              </a:ext>
            </a:extLst>
          </p:cNvPr>
          <p:cNvGrpSpPr/>
          <p:nvPr/>
        </p:nvGrpSpPr>
        <p:grpSpPr>
          <a:xfrm>
            <a:off x="5709150" y="2211933"/>
            <a:ext cx="407237" cy="306705"/>
            <a:chOff x="5264801" y="4098690"/>
            <a:chExt cx="717480" cy="540360"/>
          </a:xfrm>
        </p:grpSpPr>
        <mc:AlternateContent xmlns:mc="http://schemas.openxmlformats.org/markup-compatibility/2006">
          <mc:Choice xmlns:p14="http://schemas.microsoft.com/office/powerpoint/2010/main" Requires="p14">
            <p:contentPart p14:bwMode="auto" r:id="rId10">
              <p14:nvContentPartPr>
                <p14:cNvPr id="40" name="Ink 39">
                  <a:extLst>
                    <a:ext uri="{FF2B5EF4-FFF2-40B4-BE49-F238E27FC236}">
                      <a16:creationId xmlns:a16="http://schemas.microsoft.com/office/drawing/2014/main" id="{6A5BC280-A752-0448-95EF-5AF81FEABD01}"/>
                    </a:ext>
                  </a:extLst>
                </p14:cNvPr>
                <p14:cNvContentPartPr/>
                <p14:nvPr/>
              </p14:nvContentPartPr>
              <p14:xfrm>
                <a:off x="5264801" y="4098690"/>
                <a:ext cx="717480" cy="540360"/>
              </p14:xfrm>
            </p:contentPart>
          </mc:Choice>
          <mc:Fallback>
            <p:pic>
              <p:nvPicPr>
                <p:cNvPr id="40" name="Ink 39">
                  <a:extLst>
                    <a:ext uri="{FF2B5EF4-FFF2-40B4-BE49-F238E27FC236}">
                      <a16:creationId xmlns:a16="http://schemas.microsoft.com/office/drawing/2014/main" id="{6A5BC280-A752-0448-95EF-5AF81FEABD01}"/>
                    </a:ext>
                  </a:extLst>
                </p:cNvPr>
                <p:cNvPicPr/>
                <p:nvPr/>
              </p:nvPicPr>
              <p:blipFill>
                <a:blip r:embed="rId5"/>
                <a:stretch>
                  <a:fillRect/>
                </a:stretch>
              </p:blipFill>
              <p:spPr>
                <a:xfrm>
                  <a:off x="5256561" y="4090445"/>
                  <a:ext cx="733325" cy="55685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1" name="Ink 40">
                  <a:extLst>
                    <a:ext uri="{FF2B5EF4-FFF2-40B4-BE49-F238E27FC236}">
                      <a16:creationId xmlns:a16="http://schemas.microsoft.com/office/drawing/2014/main" id="{9A72B741-12DB-6345-98B2-C4818030C1D5}"/>
                    </a:ext>
                  </a:extLst>
                </p14:cNvPr>
                <p14:cNvContentPartPr/>
                <p14:nvPr/>
              </p14:nvContentPartPr>
              <p14:xfrm>
                <a:off x="5437601" y="4211730"/>
                <a:ext cx="360" cy="360"/>
              </p14:xfrm>
            </p:contentPart>
          </mc:Choice>
          <mc:Fallback>
            <p:pic>
              <p:nvPicPr>
                <p:cNvPr id="41" name="Ink 40">
                  <a:extLst>
                    <a:ext uri="{FF2B5EF4-FFF2-40B4-BE49-F238E27FC236}">
                      <a16:creationId xmlns:a16="http://schemas.microsoft.com/office/drawing/2014/main" id="{9A72B741-12DB-6345-98B2-C4818030C1D5}"/>
                    </a:ext>
                  </a:extLst>
                </p:cNvPr>
                <p:cNvPicPr/>
                <p:nvPr/>
              </p:nvPicPr>
              <p:blipFill>
                <a:blip r:embed="rId7"/>
                <a:stretch>
                  <a:fillRect/>
                </a:stretch>
              </p:blipFill>
              <p:spPr>
                <a:xfrm>
                  <a:off x="5432921" y="4207050"/>
                  <a:ext cx="9360" cy="9360"/>
                </a:xfrm>
                <a:prstGeom prst="rect">
                  <a:avLst/>
                </a:prstGeom>
              </p:spPr>
            </p:pic>
          </mc:Fallback>
        </mc:AlternateContent>
      </p:grpSp>
      <p:grpSp>
        <p:nvGrpSpPr>
          <p:cNvPr id="43" name="Group 42">
            <a:extLst>
              <a:ext uri="{FF2B5EF4-FFF2-40B4-BE49-F238E27FC236}">
                <a16:creationId xmlns:a16="http://schemas.microsoft.com/office/drawing/2014/main" id="{37FA4253-D791-A948-A23B-6EEFCA7332EB}"/>
              </a:ext>
            </a:extLst>
          </p:cNvPr>
          <p:cNvGrpSpPr/>
          <p:nvPr/>
        </p:nvGrpSpPr>
        <p:grpSpPr>
          <a:xfrm>
            <a:off x="7570088" y="2325684"/>
            <a:ext cx="1321353" cy="373132"/>
            <a:chOff x="3619922" y="2295486"/>
            <a:chExt cx="1321353" cy="373132"/>
          </a:xfrm>
        </p:grpSpPr>
        <p:sp>
          <p:nvSpPr>
            <p:cNvPr id="47" name="Arc 46">
              <a:extLst>
                <a:ext uri="{FF2B5EF4-FFF2-40B4-BE49-F238E27FC236}">
                  <a16:creationId xmlns:a16="http://schemas.microsoft.com/office/drawing/2014/main" id="{3E76F8DB-3452-8940-84C9-ABD6F18134E1}"/>
                </a:ext>
              </a:extLst>
            </p:cNvPr>
            <p:cNvSpPr/>
            <p:nvPr/>
          </p:nvSpPr>
          <p:spPr>
            <a:xfrm rot="15525485">
              <a:off x="4107023" y="2220240"/>
              <a:ext cx="282659" cy="614097"/>
            </a:xfrm>
            <a:prstGeom prst="arc">
              <a:avLst/>
            </a:prstGeom>
            <a:ln>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
          <p:nvSpPr>
            <p:cNvPr id="48" name="Arc 47">
              <a:extLst>
                <a:ext uri="{FF2B5EF4-FFF2-40B4-BE49-F238E27FC236}">
                  <a16:creationId xmlns:a16="http://schemas.microsoft.com/office/drawing/2014/main" id="{E8916284-C5F1-D245-BDD1-314E9679EC96}"/>
                </a:ext>
              </a:extLst>
            </p:cNvPr>
            <p:cNvSpPr/>
            <p:nvPr/>
          </p:nvSpPr>
          <p:spPr>
            <a:xfrm rot="15525485">
              <a:off x="4108240" y="1807168"/>
              <a:ext cx="344717" cy="1321353"/>
            </a:xfrm>
            <a:prstGeom prst="arc">
              <a:avLst/>
            </a:prstGeom>
            <a:ln>
              <a:headEnd type="none"/>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grpSp>
      <mc:AlternateContent xmlns:mc="http://schemas.openxmlformats.org/markup-compatibility/2006">
        <mc:Choice xmlns:p14="http://schemas.microsoft.com/office/powerpoint/2010/main" Requires="p14">
          <p:contentPart p14:bwMode="auto" r:id="rId12">
            <p14:nvContentPartPr>
              <p14:cNvPr id="49" name="Ink 48">
                <a:extLst>
                  <a:ext uri="{FF2B5EF4-FFF2-40B4-BE49-F238E27FC236}">
                    <a16:creationId xmlns:a16="http://schemas.microsoft.com/office/drawing/2014/main" id="{05B8C6F6-F81D-BC49-BEF9-3128094A6898}"/>
                  </a:ext>
                </a:extLst>
              </p14:cNvPr>
              <p14:cNvContentPartPr/>
              <p14:nvPr/>
            </p14:nvContentPartPr>
            <p14:xfrm>
              <a:off x="8247862" y="2205863"/>
              <a:ext cx="706681" cy="306291"/>
            </p14:xfrm>
          </p:contentPart>
        </mc:Choice>
        <mc:Fallback>
          <p:pic>
            <p:nvPicPr>
              <p:cNvPr id="49" name="Ink 48">
                <a:extLst>
                  <a:ext uri="{FF2B5EF4-FFF2-40B4-BE49-F238E27FC236}">
                    <a16:creationId xmlns:a16="http://schemas.microsoft.com/office/drawing/2014/main" id="{05B8C6F6-F81D-BC49-BEF9-3128094A6898}"/>
                  </a:ext>
                </a:extLst>
              </p:cNvPr>
              <p:cNvPicPr/>
              <p:nvPr/>
            </p:nvPicPr>
            <p:blipFill>
              <a:blip r:embed="rId9"/>
              <a:stretch>
                <a:fillRect/>
              </a:stretch>
            </p:blipFill>
            <p:spPr>
              <a:xfrm>
                <a:off x="8243184" y="2201184"/>
                <a:ext cx="715676" cy="315649"/>
              </a:xfrm>
              <a:prstGeom prst="rect">
                <a:avLst/>
              </a:prstGeom>
            </p:spPr>
          </p:pic>
        </mc:Fallback>
      </mc:AlternateContent>
    </p:spTree>
  </p:cSld>
  <p:clrMapOvr>
    <a:masterClrMapping/>
  </p:clrMapOvr>
  <p:transition spd="slow">
    <p:wipe dir="r"/>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TotalTime>
  <Words>146</Words>
  <Application>Microsoft Macintosh PowerPoint</Application>
  <PresentationFormat>On-screen Show (4:3)</PresentationFormat>
  <Paragraphs>3</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Gabriel Nakamura</cp:lastModifiedBy>
  <cp:revision>1</cp:revision>
  <dcterms:modified xsi:type="dcterms:W3CDTF">2022-03-01T16:54:41Z</dcterms:modified>
  <dc:language>en-US</dc:language>
</cp:coreProperties>
</file>