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972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5BC3-B33E-2B40-B13B-C9CFD3BEB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32261-C174-8D49-8A37-71EB4D38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89D9-D94A-2941-8A19-2D01D3B7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DEB3-AD9E-6D4C-B1C2-8FFFA000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AC41-066C-CE49-B43D-0F57E72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691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165D-03D9-CA45-A641-6765FD94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DEE3A-D1FF-0444-9A97-4F4A1203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A92D-4472-F540-999C-7C358ECC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7FB6-5B19-D646-9E55-C9D1B713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D58F-844F-594D-9BA1-4CBE44ED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02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60FE3-179D-1346-8F02-7DD6D56DA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7E52C-8EF5-2543-A95B-26C78CF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72BC-CD96-A843-9BFB-919D747A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FF2C-C9AD-314C-8AC4-825BDE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968D-F8CA-FE43-B310-ECF083F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9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9BFA-5D3A-AB4E-BCC5-F010C5F7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FC5C-4DD4-934F-80B2-A1299503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A34E-C50B-6845-B64E-D8F7A946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A015-97E7-4A44-BEAC-DAD693E2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C967-9787-D44D-B6B7-79F5362E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3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B1C4-1C0E-A444-B66A-FCA28DD9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2EEE-3064-DF49-AFE9-DF270997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4DE7-38B7-0149-B921-351D6BF3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C769-0F86-9841-904F-75A992BA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D78B-B8DD-9348-A54B-E81F1EF2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59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DD76-7DD2-2D4C-85D1-8401F466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7913-DC62-694E-A0DF-0DEF06C7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4B9E0-8602-C44E-87F2-AAF84FC4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34735-884D-684A-8B7B-98266039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9631-91A1-0647-93E2-A2099DBB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80C0-9723-6045-8CA5-B97967E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040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AD19-8E09-574C-9688-A9EAF657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BD18-8FA6-BD45-823C-2B08CCFD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4A9E8-9F02-1041-A22B-97BAF9A7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A085-9850-7140-B8AC-DCCCFB1AC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BB17A-7E34-3446-AB61-6F50C5775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298C3-6E0F-B84B-95D9-C917A5D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D3100-C8F5-0A40-BCAA-1DBD78F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9B13C-6152-EB45-A244-EA0797E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768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769F-D2D7-4849-ADD6-5BD883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13E9-B435-0243-88DB-21E52D39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5FD24-5FFC-F340-A8AD-3A3FC4FE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5BC04-A13A-0747-A752-A4633060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31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0A7E2-7850-484F-84D3-D4C4C776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9089-A047-7A4F-B624-D600B1E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FB7EE-CD1B-FC4C-B28F-23F569C5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18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64B7-B7D0-F348-BAFA-EBC82D5A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7F2C-F8CC-D04A-B4E3-1C26427C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0A6F-A355-5F45-AE6D-7509F5AF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40714-8532-F744-B187-999D722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0B93-484B-BD44-AFFA-B47ED080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3556-6054-1B43-95FA-0BC4561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086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A470-051D-3441-A38F-8D9B8650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3193-FD37-1346-B9AE-222BF9120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0A98E-1FFC-4A41-8926-02686B1C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73B9-6F14-9A41-B250-8607DE2C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8C0B7-0717-EC4C-8679-60CF7F4A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F4E4-F8A5-6A4E-A3DC-2FC659D1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9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2FFD3-0A90-374E-86A6-20EF20F4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359-DF05-3B40-86BE-983125EA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F6F9-2F0F-E544-82BB-878614EA1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72B6-6F33-4646-8052-41393B2611DA}" type="datetimeFigureOut">
              <a:rPr lang="pt-PT" smtClean="0"/>
              <a:t>06/03/22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F977-C197-3743-B3D9-D45DA5505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BF87-1545-214D-8936-0120F4A0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7B0F-148A-EE4F-B5C6-AAEF933C26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2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7DFBF3-7277-C24C-B612-AECED07F859D}"/>
              </a:ext>
            </a:extLst>
          </p:cNvPr>
          <p:cNvGrpSpPr/>
          <p:nvPr/>
        </p:nvGrpSpPr>
        <p:grpSpPr>
          <a:xfrm>
            <a:off x="1661391" y="9999"/>
            <a:ext cx="8869217" cy="6848001"/>
            <a:chOff x="1784928" y="9999"/>
            <a:chExt cx="8287869" cy="6529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A95D9-7AC9-B94B-AB29-3482B3FFF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4928" y="3809425"/>
              <a:ext cx="3533588" cy="273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90E862-B1B5-6547-BAC9-CB606FD5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8516" y="3809425"/>
              <a:ext cx="4754281" cy="27304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A9B2CD-EFDE-934A-8BEA-544626DA2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4928" y="9999"/>
              <a:ext cx="2468417" cy="37994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D81E75-6748-6D41-8422-047654E7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474" y="13855"/>
              <a:ext cx="5864065" cy="379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96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27602-D83F-2347-BD43-D178BA1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5" y="1385995"/>
            <a:ext cx="3777390" cy="3707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21105-E073-3249-992A-39822F41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678" y="1268156"/>
            <a:ext cx="3773055" cy="370743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100F390-7D27-9844-ADAC-AFB7F411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0" y="1482977"/>
            <a:ext cx="3744000" cy="38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DA6AD-F384-924E-AB35-832F6B04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8" y="484636"/>
            <a:ext cx="5033677" cy="494046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39F05BB-0A60-AC45-AF61-3E2EE6CFC437}"/>
              </a:ext>
            </a:extLst>
          </p:cNvPr>
          <p:cNvSpPr/>
          <p:nvPr/>
        </p:nvSpPr>
        <p:spPr>
          <a:xfrm>
            <a:off x="4240708" y="2302932"/>
            <a:ext cx="142377" cy="44873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AD15A7-396A-164C-ACAD-20295ECEE0B8}"/>
              </a:ext>
            </a:extLst>
          </p:cNvPr>
          <p:cNvCxnSpPr/>
          <p:nvPr/>
        </p:nvCxnSpPr>
        <p:spPr>
          <a:xfrm flipH="1">
            <a:off x="2929467" y="2527298"/>
            <a:ext cx="1311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0C59DBC9-6B3B-9244-9067-1BD1A192B834}"/>
              </a:ext>
            </a:extLst>
          </p:cNvPr>
          <p:cNvSpPr/>
          <p:nvPr/>
        </p:nvSpPr>
        <p:spPr>
          <a:xfrm>
            <a:off x="4240708" y="363990"/>
            <a:ext cx="142377" cy="1826759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0488F-A35E-F449-BBBB-280E5AEE661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929467" y="1277369"/>
            <a:ext cx="1311241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39EC8-7D2C-204E-8CC2-6F22967C82FA}"/>
              </a:ext>
            </a:extLst>
          </p:cNvPr>
          <p:cNvSpPr txBox="1"/>
          <p:nvPr/>
        </p:nvSpPr>
        <p:spPr>
          <a:xfrm>
            <a:off x="745067" y="2302932"/>
            <a:ext cx="2184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err="1"/>
              <a:t>In-situ</a:t>
            </a:r>
            <a:r>
              <a:rPr lang="pt-PT" sz="2200" dirty="0"/>
              <a:t> </a:t>
            </a:r>
            <a:r>
              <a:rPr lang="pt-PT" sz="2200" dirty="0" err="1"/>
              <a:t>speciation</a:t>
            </a:r>
            <a:endParaRPr lang="pt-PT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5B214-3454-6A4E-B662-B85400F0C07B}"/>
              </a:ext>
            </a:extLst>
          </p:cNvPr>
          <p:cNvSpPr txBox="1"/>
          <p:nvPr/>
        </p:nvSpPr>
        <p:spPr>
          <a:xfrm>
            <a:off x="1697496" y="1092703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 err="1"/>
              <a:t>Dispersal</a:t>
            </a:r>
            <a:r>
              <a:rPr lang="pt-PT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9B8B3-6880-D549-A65B-1C869BE4CE12}"/>
              </a:ext>
            </a:extLst>
          </p:cNvPr>
          <p:cNvSpPr txBox="1"/>
          <p:nvPr/>
        </p:nvSpPr>
        <p:spPr>
          <a:xfrm>
            <a:off x="2174014" y="1697817"/>
            <a:ext cx="323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003ED5-2A34-9B4F-9BD7-77E6E489FBBA}"/>
              </a:ext>
            </a:extLst>
          </p:cNvPr>
          <p:cNvCxnSpPr/>
          <p:nvPr/>
        </p:nvCxnSpPr>
        <p:spPr>
          <a:xfrm>
            <a:off x="2335650" y="2751665"/>
            <a:ext cx="0" cy="16340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1FE7E4-74C2-2344-92D2-E7057ED0AAEC}"/>
              </a:ext>
            </a:extLst>
          </p:cNvPr>
          <p:cNvSpPr txBox="1"/>
          <p:nvPr/>
        </p:nvSpPr>
        <p:spPr>
          <a:xfrm>
            <a:off x="1067964" y="4403579"/>
            <a:ext cx="2535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err="1"/>
              <a:t>Model-based</a:t>
            </a:r>
            <a:r>
              <a:rPr lang="pt-PT" sz="2200" dirty="0"/>
              <a:t> </a:t>
            </a:r>
            <a:r>
              <a:rPr lang="pt-PT" sz="2200" dirty="0" err="1"/>
              <a:t>metric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84680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0E6E3-4550-EF4E-BAD6-7FBE22DC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6" y="497946"/>
            <a:ext cx="11789787" cy="58621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1AEEC0-4112-D543-AF54-2177365FC7E0}"/>
              </a:ext>
            </a:extLst>
          </p:cNvPr>
          <p:cNvSpPr/>
          <p:nvPr/>
        </p:nvSpPr>
        <p:spPr>
          <a:xfrm>
            <a:off x="6265334" y="3810000"/>
            <a:ext cx="2184400" cy="745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PE</a:t>
            </a:r>
          </a:p>
        </p:txBody>
      </p:sp>
    </p:spTree>
    <p:extLst>
      <p:ext uri="{BB962C8B-B14F-4D97-AF65-F5344CB8AC3E}">
        <p14:creationId xmlns:p14="http://schemas.microsoft.com/office/powerpoint/2010/main" val="23082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0E6E3-4550-EF4E-BAD6-7FBE22DC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6" y="956978"/>
            <a:ext cx="9027561" cy="44886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1AEEC0-4112-D543-AF54-2177365FC7E0}"/>
              </a:ext>
            </a:extLst>
          </p:cNvPr>
          <p:cNvSpPr/>
          <p:nvPr/>
        </p:nvSpPr>
        <p:spPr>
          <a:xfrm>
            <a:off x="4859867" y="3427658"/>
            <a:ext cx="1761066" cy="687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PE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DC9ECF7-DC77-3A41-9DA1-61857D0E0C91}"/>
              </a:ext>
            </a:extLst>
          </p:cNvPr>
          <p:cNvSpPr/>
          <p:nvPr/>
        </p:nvSpPr>
        <p:spPr>
          <a:xfrm rot="13292268">
            <a:off x="9246712" y="-806227"/>
            <a:ext cx="1761067" cy="4960934"/>
          </a:xfrm>
          <a:prstGeom prst="arc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27017-9D2C-1A4D-8BB3-E6083E59B836}"/>
              </a:ext>
            </a:extLst>
          </p:cNvPr>
          <p:cNvSpPr txBox="1"/>
          <p:nvPr/>
        </p:nvSpPr>
        <p:spPr>
          <a:xfrm>
            <a:off x="9395893" y="495313"/>
            <a:ext cx="279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Underestimated</a:t>
            </a:r>
            <a:r>
              <a:rPr lang="pt-PT" dirty="0"/>
              <a:t> </a:t>
            </a:r>
            <a:r>
              <a:rPr lang="pt-PT" dirty="0" err="1"/>
              <a:t>sources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PE </a:t>
            </a:r>
            <a:r>
              <a:rPr lang="pt-PT" dirty="0" err="1"/>
              <a:t>through</a:t>
            </a:r>
            <a:r>
              <a:rPr lang="pt-PT" dirty="0"/>
              <a:t> time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C634ACB-F400-D54B-A759-4AE721123941}"/>
              </a:ext>
            </a:extLst>
          </p:cNvPr>
          <p:cNvSpPr/>
          <p:nvPr/>
        </p:nvSpPr>
        <p:spPr>
          <a:xfrm rot="16596643">
            <a:off x="7118857" y="1330765"/>
            <a:ext cx="3704230" cy="3313487"/>
          </a:xfrm>
          <a:prstGeom prst="arc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68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Nakamura</dc:creator>
  <cp:lastModifiedBy>Gabriel Nakamura</cp:lastModifiedBy>
  <cp:revision>1</cp:revision>
  <dcterms:created xsi:type="dcterms:W3CDTF">2022-03-06T15:56:06Z</dcterms:created>
  <dcterms:modified xsi:type="dcterms:W3CDTF">2022-03-07T00:10:35Z</dcterms:modified>
</cp:coreProperties>
</file>