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FC000"/>
    <a:srgbClr val="D29500"/>
    <a:srgbClr val="FFD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2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52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6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4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45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5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267D-DEE1-4583-8CC6-9F151F2EA398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F8C7-2056-485B-AEAC-7ECD4DFD9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59" y="1114245"/>
            <a:ext cx="2448881" cy="46295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735" y1="14002" x2="40855" y2="80297"/>
                        <a14:foregroundMark x1="17870" y1="75836" x2="35950" y2="20694"/>
                        <a14:foregroundMark x1="62649" y1="20198" x2="87526" y2="85750"/>
                        <a14:foregroundMark x1="63210" y1="83271" x2="83462" y2="29988"/>
                        <a14:foregroundMark x1="84093" y1="17100" x2="19692" y2="13383"/>
                        <a14:foregroundMark x1="12263" y1="10409" x2="78626" y2="12763"/>
                        <a14:backgroundMark x1="49124" y1="33209" x2="49124" y2="33209"/>
                        <a14:backgroundMark x1="46882" y1="32218" x2="49685" y2="38910"/>
                        <a14:backgroundMark x1="51016" y1="44610" x2="53749" y2="28377"/>
                        <a14:backgroundMark x1="48984" y1="66047" x2="49615" y2="69021"/>
                        <a14:backgroundMark x1="50946" y1="65056" x2="49615" y2="64188"/>
                        <a14:backgroundMark x1="56482" y1="22800" x2="56482" y2="22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9067" y="-278035"/>
            <a:ext cx="13110132" cy="741407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447190" y="744913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2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56" y="193405"/>
            <a:ext cx="1987218" cy="396140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137" y="387541"/>
            <a:ext cx="2121764" cy="4011108"/>
          </a:xfrm>
          <a:prstGeom prst="rect">
            <a:avLst/>
          </a:prstGeom>
        </p:spPr>
      </p:pic>
      <p:cxnSp>
        <p:nvCxnSpPr>
          <p:cNvPr id="38" name="Conector Angulado 37"/>
          <p:cNvCxnSpPr/>
          <p:nvPr/>
        </p:nvCxnSpPr>
        <p:spPr>
          <a:xfrm flipV="1">
            <a:off x="5529129" y="871672"/>
            <a:ext cx="3136306" cy="2653468"/>
          </a:xfrm>
          <a:prstGeom prst="bentConnector3">
            <a:avLst>
              <a:gd name="adj1" fmla="val 1321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/>
          <p:nvPr/>
        </p:nvCxnSpPr>
        <p:spPr>
          <a:xfrm flipV="1">
            <a:off x="5481427" y="3033755"/>
            <a:ext cx="855778" cy="846035"/>
          </a:xfrm>
          <a:prstGeom prst="bentConnector3">
            <a:avLst>
              <a:gd name="adj1" fmla="val 7496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rot="10800000">
            <a:off x="3035346" y="3033755"/>
            <a:ext cx="932398" cy="82894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11" y="2508488"/>
            <a:ext cx="2053569" cy="40111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50" y="2608995"/>
            <a:ext cx="2057763" cy="4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67" y="1548494"/>
            <a:ext cx="1987218" cy="396140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00" y="1490248"/>
            <a:ext cx="2072060" cy="4019652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6665159" y="2205636"/>
            <a:ext cx="1270393" cy="5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52" y="1490248"/>
            <a:ext cx="2146995" cy="4011106"/>
          </a:xfrm>
          <a:prstGeom prst="rect">
            <a:avLst/>
          </a:prstGeom>
        </p:spPr>
      </p:pic>
      <p:cxnSp>
        <p:nvCxnSpPr>
          <p:cNvPr id="31" name="Conector reto 30"/>
          <p:cNvCxnSpPr/>
          <p:nvPr/>
        </p:nvCxnSpPr>
        <p:spPr>
          <a:xfrm flipH="1">
            <a:off x="3358662" y="2307364"/>
            <a:ext cx="304" cy="1984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352194" y="1943100"/>
            <a:ext cx="712177" cy="37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3349870" y="2312869"/>
            <a:ext cx="101990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4369777" y="1951892"/>
            <a:ext cx="0" cy="373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79" y="1956203"/>
            <a:ext cx="2115350" cy="416894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31" y="1115918"/>
            <a:ext cx="2091338" cy="4168963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rot="10800000">
            <a:off x="5242169" y="2354385"/>
            <a:ext cx="1330738" cy="1318848"/>
          </a:xfrm>
          <a:prstGeom prst="bentConnector3">
            <a:avLst>
              <a:gd name="adj1" fmla="val 5528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4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PCGamer</dc:creator>
  <cp:lastModifiedBy>PCGamer</cp:lastModifiedBy>
  <cp:revision>15</cp:revision>
  <dcterms:created xsi:type="dcterms:W3CDTF">2023-03-21T03:26:36Z</dcterms:created>
  <dcterms:modified xsi:type="dcterms:W3CDTF">2023-05-26T08:57:27Z</dcterms:modified>
</cp:coreProperties>
</file>